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9.xml" ContentType="application/vnd.openxmlformats-officedocument.presentationml.notesSlide+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notesSlides/notesSlide12.xml" ContentType="application/vnd.openxmlformats-officedocument.presentationml.notesSlide+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notesSlides/notesSlide19.xml" ContentType="application/vnd.openxmlformats-officedocument.presentationml.notesSlide+xml"/>
  <Override PartName="/ppt/tags/tag4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notesSlides/notesSlide26.xml" ContentType="application/vnd.openxmlformats-officedocument.presentationml.notesSlide+xml"/>
  <Override PartName="/ppt/tags/tag54.xml" ContentType="application/vnd.openxmlformats-officedocument.presentationml.tags+xml"/>
  <Override PartName="/ppt/notesSlides/notesSlide27.xml" ContentType="application/vnd.openxmlformats-officedocument.presentationml.notesSlide+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notesSlides/notesSlide30.xml" ContentType="application/vnd.openxmlformats-officedocument.presentationml.notesSlide+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notesSlides/notesSlide33.xml" ContentType="application/vnd.openxmlformats-officedocument.presentationml.notesSlide+xml"/>
  <Override PartName="/ppt/tags/tag61.xml" ContentType="application/vnd.openxmlformats-officedocument.presentationml.tags+xml"/>
  <Override PartName="/ppt/notesSlides/notesSlide34.xml" ContentType="application/vnd.openxmlformats-officedocument.presentationml.notesSlide+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notesSlides/notesSlide37.xml" ContentType="application/vnd.openxmlformats-officedocument.presentationml.notesSlide+xml"/>
  <Override PartName="/ppt/tags/tag65.xml" ContentType="application/vnd.openxmlformats-officedocument.presentationml.tags+xml"/>
  <Override PartName="/ppt/notesSlides/notesSlide38.xml" ContentType="application/vnd.openxmlformats-officedocument.presentationml.notesSlide+xml"/>
  <Override PartName="/ppt/tags/tag66.xml" ContentType="application/vnd.openxmlformats-officedocument.presentationml.tags+xml"/>
  <Override PartName="/ppt/notesSlides/notesSlide39.xml" ContentType="application/vnd.openxmlformats-officedocument.presentationml.notesSlide+xml"/>
  <Override PartName="/ppt/tags/tag67.xml" ContentType="application/vnd.openxmlformats-officedocument.presentationml.tags+xml"/>
  <Override PartName="/ppt/notesSlides/notesSlide40.xml" ContentType="application/vnd.openxmlformats-officedocument.presentationml.notesSlide+xml"/>
  <Override PartName="/ppt/tags/tag68.xml" ContentType="application/vnd.openxmlformats-officedocument.presentationml.tags+xml"/>
  <Override PartName="/ppt/notesSlides/notesSlide41.xml" ContentType="application/vnd.openxmlformats-officedocument.presentationml.notesSlide+xml"/>
  <Override PartName="/ppt/tags/tag69.xml" ContentType="application/vnd.openxmlformats-officedocument.presentationml.tags+xml"/>
  <Override PartName="/ppt/notesSlides/notesSlide4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43.xml" ContentType="application/vnd.openxmlformats-officedocument.presentationml.notesSlide+xml"/>
  <Override PartName="/ppt/tags/tag72.xml" ContentType="application/vnd.openxmlformats-officedocument.presentationml.tags+xml"/>
  <Override PartName="/ppt/notesSlides/notesSlide44.xml" ContentType="application/vnd.openxmlformats-officedocument.presentationml.notesSlide+xml"/>
  <Override PartName="/ppt/tags/tag73.xml" ContentType="application/vnd.openxmlformats-officedocument.presentationml.tags+xml"/>
  <Override PartName="/ppt/notesSlides/notesSlide4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4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49.xml" ContentType="application/vnd.openxmlformats-officedocument.presentationml.notesSlide+xml"/>
  <Override PartName="/ppt/tags/tag80.xml" ContentType="application/vnd.openxmlformats-officedocument.presentationml.tags+xml"/>
  <Override PartName="/ppt/notesSlides/notesSlide5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51.xml" ContentType="application/vnd.openxmlformats-officedocument.presentationml.notesSlide+xml"/>
  <Override PartName="/ppt/tags/tag83.xml" ContentType="application/vnd.openxmlformats-officedocument.presentationml.tags+xml"/>
  <Override PartName="/ppt/notesSlides/notesSlide52.xml" ContentType="application/vnd.openxmlformats-officedocument.presentationml.notesSlide+xml"/>
  <Override PartName="/ppt/tags/tag84.xml" ContentType="application/vnd.openxmlformats-officedocument.presentationml.tags+xml"/>
  <Override PartName="/ppt/notesSlides/notesSlide53.xml" ContentType="application/vnd.openxmlformats-officedocument.presentationml.notesSlide+xml"/>
  <Override PartName="/ppt/tags/tag85.xml" ContentType="application/vnd.openxmlformats-officedocument.presentationml.tags+xml"/>
  <Override PartName="/ppt/notesSlides/notesSlide54.xml" ContentType="application/vnd.openxmlformats-officedocument.presentationml.notesSlide+xml"/>
  <Override PartName="/ppt/tags/tag86.xml" ContentType="application/vnd.openxmlformats-officedocument.presentationml.tags+xml"/>
  <Override PartName="/ppt/notesSlides/notesSlide5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56.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 id="2147483673" r:id="rId2"/>
    <p:sldMasterId id="2147483687" r:id="rId3"/>
  </p:sldMasterIdLst>
  <p:notesMasterIdLst>
    <p:notesMasterId r:id="rId98"/>
  </p:notesMasterIdLst>
  <p:sldIdLst>
    <p:sldId id="256" r:id="rId4"/>
    <p:sldId id="410" r:id="rId5"/>
    <p:sldId id="324" r:id="rId6"/>
    <p:sldId id="352" r:id="rId7"/>
    <p:sldId id="374" r:id="rId8"/>
    <p:sldId id="380" r:id="rId9"/>
    <p:sldId id="357" r:id="rId10"/>
    <p:sldId id="381" r:id="rId11"/>
    <p:sldId id="402" r:id="rId12"/>
    <p:sldId id="403" r:id="rId13"/>
    <p:sldId id="368" r:id="rId14"/>
    <p:sldId id="375" r:id="rId15"/>
    <p:sldId id="401" r:id="rId16"/>
    <p:sldId id="397" r:id="rId17"/>
    <p:sldId id="398" r:id="rId18"/>
    <p:sldId id="395" r:id="rId19"/>
    <p:sldId id="396" r:id="rId20"/>
    <p:sldId id="376" r:id="rId21"/>
    <p:sldId id="409" r:id="rId22"/>
    <p:sldId id="399" r:id="rId23"/>
    <p:sldId id="405" r:id="rId24"/>
    <p:sldId id="406" r:id="rId25"/>
    <p:sldId id="384" r:id="rId26"/>
    <p:sldId id="385" r:id="rId27"/>
    <p:sldId id="386" r:id="rId28"/>
    <p:sldId id="387" r:id="rId29"/>
    <p:sldId id="388" r:id="rId30"/>
    <p:sldId id="389" r:id="rId31"/>
    <p:sldId id="392" r:id="rId32"/>
    <p:sldId id="393" r:id="rId33"/>
    <p:sldId id="407" r:id="rId34"/>
    <p:sldId id="400" r:id="rId35"/>
    <p:sldId id="414" r:id="rId36"/>
    <p:sldId id="415" r:id="rId37"/>
    <p:sldId id="416" r:id="rId38"/>
    <p:sldId id="417" r:id="rId39"/>
    <p:sldId id="418" r:id="rId40"/>
    <p:sldId id="419" r:id="rId41"/>
    <p:sldId id="420" r:id="rId42"/>
    <p:sldId id="421" r:id="rId43"/>
    <p:sldId id="422" r:id="rId44"/>
    <p:sldId id="423" r:id="rId45"/>
    <p:sldId id="424"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4" r:id="rId64"/>
    <p:sldId id="446" r:id="rId65"/>
    <p:sldId id="447" r:id="rId66"/>
    <p:sldId id="448" r:id="rId67"/>
    <p:sldId id="449" r:id="rId68"/>
    <p:sldId id="450" r:id="rId69"/>
    <p:sldId id="451" r:id="rId70"/>
    <p:sldId id="452" r:id="rId71"/>
    <p:sldId id="453" r:id="rId72"/>
    <p:sldId id="454" r:id="rId73"/>
    <p:sldId id="455" r:id="rId74"/>
    <p:sldId id="456" r:id="rId75"/>
    <p:sldId id="459" r:id="rId76"/>
    <p:sldId id="460" r:id="rId77"/>
    <p:sldId id="461" r:id="rId78"/>
    <p:sldId id="462" r:id="rId79"/>
    <p:sldId id="463" r:id="rId80"/>
    <p:sldId id="464" r:id="rId81"/>
    <p:sldId id="465" r:id="rId82"/>
    <p:sldId id="466" r:id="rId83"/>
    <p:sldId id="467" r:id="rId84"/>
    <p:sldId id="469" r:id="rId85"/>
    <p:sldId id="470" r:id="rId86"/>
    <p:sldId id="471" r:id="rId87"/>
    <p:sldId id="472" r:id="rId88"/>
    <p:sldId id="473" r:id="rId89"/>
    <p:sldId id="474" r:id="rId90"/>
    <p:sldId id="475" r:id="rId91"/>
    <p:sldId id="476" r:id="rId92"/>
    <p:sldId id="477" r:id="rId93"/>
    <p:sldId id="478" r:id="rId94"/>
    <p:sldId id="479" r:id="rId95"/>
    <p:sldId id="480" r:id="rId96"/>
    <p:sldId id="411" r:id="rId97"/>
  </p:sldIdLst>
  <p:sldSz cx="24384000" cy="13716000"/>
  <p:notesSz cx="9144000" cy="6858000"/>
  <p:custDataLst>
    <p:tags r:id="rId99"/>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pos="1352" userDrawn="1">
          <p15:clr>
            <a:srgbClr val="A4A3A4"/>
          </p15:clr>
        </p15:guide>
        <p15:guide id="2" pos="1103" userDrawn="1">
          <p15:clr>
            <a:srgbClr val="A4A3A4"/>
          </p15:clr>
        </p15:guide>
        <p15:guide id="3" orient="horz" pos="918" userDrawn="1">
          <p15:clr>
            <a:srgbClr val="A4A3A4"/>
          </p15:clr>
        </p15:guide>
        <p15:guide id="4" orient="horz" pos="2120" userDrawn="1">
          <p15:clr>
            <a:srgbClr val="A4A3A4"/>
          </p15:clr>
        </p15:guide>
        <p15:guide id="5" orient="horz" pos="7722" userDrawn="1">
          <p15:clr>
            <a:srgbClr val="A4A3A4"/>
          </p15:clr>
        </p15:guide>
        <p15:guide id="6" orient="horz" pos="3141" userDrawn="1">
          <p15:clr>
            <a:srgbClr val="A4A3A4"/>
          </p15:clr>
        </p15:guide>
        <p15:guide id="7" pos="14257" userDrawn="1">
          <p15:clr>
            <a:srgbClr val="A4A3A4"/>
          </p15:clr>
        </p15:guide>
        <p15:guide id="8" pos="8905" userDrawn="1">
          <p15:clr>
            <a:srgbClr val="A4A3A4"/>
          </p15:clr>
        </p15:guide>
        <p15:guide id="9" orient="horz" pos="7586" userDrawn="1">
          <p15:clr>
            <a:srgbClr val="A4A3A4"/>
          </p15:clr>
        </p15:guide>
        <p15:guide id="10" pos="7680" userDrawn="1">
          <p15:clr>
            <a:srgbClr val="A4A3A4"/>
          </p15:clr>
        </p15:guide>
        <p15:guide id="12" orient="horz" pos="44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2F5"/>
    <a:srgbClr val="88B8D5"/>
    <a:srgbClr val="B4D3FF"/>
    <a:srgbClr val="000000"/>
    <a:srgbClr val="FFFFFF"/>
    <a:srgbClr val="2E7EF0"/>
    <a:srgbClr val="418AF0"/>
    <a:srgbClr val="2E7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1" autoAdjust="0"/>
    <p:restoredTop sz="94809" autoAdjust="0"/>
  </p:normalViewPr>
  <p:slideViewPr>
    <p:cSldViewPr snapToGrid="0">
      <p:cViewPr varScale="1">
        <p:scale>
          <a:sx n="32" d="100"/>
          <a:sy n="32" d="100"/>
        </p:scale>
        <p:origin x="741" y="60"/>
      </p:cViewPr>
      <p:guideLst>
        <p:guide pos="1352"/>
        <p:guide pos="1103"/>
        <p:guide orient="horz" pos="918"/>
        <p:guide orient="horz" pos="2120"/>
        <p:guide orient="horz" pos="7722"/>
        <p:guide orient="horz" pos="3141"/>
        <p:guide pos="14257"/>
        <p:guide pos="8905"/>
        <p:guide orient="horz" pos="7586"/>
        <p:guide pos="7680"/>
        <p:guide orient="horz" pos="442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6" d="100"/>
          <a:sy n="76" d="100"/>
        </p:scale>
        <p:origin x="1882"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2286000" y="514350"/>
            <a:ext cx="4572000" cy="2571750"/>
          </a:xfrm>
          <a:prstGeom prst="rect">
            <a:avLst/>
          </a:prstGeom>
        </p:spPr>
        <p:txBody>
          <a:bodyPr/>
          <a:lstStyle/>
          <a:p>
            <a:endParaRPr/>
          </a:p>
        </p:txBody>
      </p:sp>
      <p:sp>
        <p:nvSpPr>
          <p:cNvPr id="60" name="Shape 60"/>
          <p:cNvSpPr>
            <a:spLocks noGrp="1"/>
          </p:cNvSpPr>
          <p:nvPr>
            <p:ph type="body" sz="quarter" idx="1"/>
          </p:nvPr>
        </p:nvSpPr>
        <p:spPr>
          <a:xfrm>
            <a:off x="1219200" y="3257550"/>
            <a:ext cx="6705600" cy="30861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142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09665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4315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0868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9824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5613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8159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3691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33007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397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4653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7082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47533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52733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84274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44047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2692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6674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12610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69441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0106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1224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6933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9653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8269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3334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77536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8240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6818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2803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8856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4677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3345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9182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07062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73474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73437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70525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2822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0764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00360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0034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59667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6015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0752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28965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48347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7529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080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411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538043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25689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876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2909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320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551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690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37922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16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91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00" y="12712700"/>
            <a:ext cx="5486400" cy="73025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200" y="12712700"/>
            <a:ext cx="5486400" cy="730250"/>
          </a:xfrm>
          <a:prstGeom prst="rect">
            <a:avLst/>
          </a:prstGeom>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861625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468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231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585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00" y="12712700"/>
            <a:ext cx="5486400" cy="730250"/>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200" y="12712700"/>
            <a:ext cx="5486400" cy="730250"/>
          </a:xfrm>
          <a:prstGeom prst="rect">
            <a:avLst/>
          </a:prstGeom>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2880472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444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14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405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4C9E5-410A-E4D2-06D2-FBB571C49C9C}"/>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F8141964-7C8C-3A17-0343-89C0F970901B}"/>
              </a:ext>
            </a:extLst>
          </p:cNvPr>
          <p:cNvSpPr>
            <a:spLocks noGrp="1"/>
          </p:cNvSpPr>
          <p:nvPr>
            <p:ph type="sldNum" sz="quarter" idx="10"/>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07458520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150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BB439-B94C-6CCB-C204-87380ECA2E8C}"/>
              </a:ext>
            </a:extLst>
          </p:cNvPr>
          <p:cNvSpPr>
            <a:spLocks noGrp="1"/>
          </p:cNvSpPr>
          <p:nvPr>
            <p:ph type="ctrTitle"/>
          </p:nvPr>
        </p:nvSpPr>
        <p:spPr>
          <a:xfrm>
            <a:off x="3048000" y="2244725"/>
            <a:ext cx="18288000" cy="47752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BE1369D-62D7-DB94-A38F-64525C5F651B}"/>
              </a:ext>
            </a:extLst>
          </p:cNvPr>
          <p:cNvSpPr>
            <a:spLocks noGrp="1"/>
          </p:cNvSpPr>
          <p:nvPr>
            <p:ph type="subTitle" idx="1"/>
          </p:nvPr>
        </p:nvSpPr>
        <p:spPr>
          <a:xfrm>
            <a:off x="3048000" y="7204075"/>
            <a:ext cx="18288000" cy="33115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93B3A24-A290-6A9B-94F2-225C94165E78}"/>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EB5B0C02-5869-840E-CB9C-AE9C76DB3AE9}"/>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E9FDEC6-B7DF-45B7-10A9-B43A68C239EF}"/>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408083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7443D-7532-715E-4B91-DCFD80023FE5}"/>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2B200F-3566-BD34-940F-B59FE4CAA3F3}"/>
              </a:ext>
            </a:extLst>
          </p:cNvPr>
          <p:cNvSpPr>
            <a:spLocks noGrp="1"/>
          </p:cNvSpPr>
          <p:nvPr>
            <p:ph idx="1"/>
          </p:nvPr>
        </p:nvSpPr>
        <p:spPr>
          <a:xfrm>
            <a:off x="1676400" y="3651250"/>
            <a:ext cx="21031200" cy="87026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7B717C-E116-5CD3-39BB-956A81B8C55A}"/>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C3DE20AB-F2B2-7932-D798-02284A2F7726}"/>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6ADCA19-4AB6-EF02-DD47-80FF8A8B792C}"/>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2576123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8A019-FC76-598E-3026-CCE4A5D5CF24}"/>
              </a:ext>
            </a:extLst>
          </p:cNvPr>
          <p:cNvSpPr>
            <a:spLocks noGrp="1"/>
          </p:cNvSpPr>
          <p:nvPr>
            <p:ph type="title"/>
          </p:nvPr>
        </p:nvSpPr>
        <p:spPr>
          <a:xfrm>
            <a:off x="1663700" y="3419475"/>
            <a:ext cx="21031200" cy="5705475"/>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DD36B1-F563-DF7D-D469-8AF8C9CA3C65}"/>
              </a:ext>
            </a:extLst>
          </p:cNvPr>
          <p:cNvSpPr>
            <a:spLocks noGrp="1"/>
          </p:cNvSpPr>
          <p:nvPr>
            <p:ph type="body" idx="1"/>
          </p:nvPr>
        </p:nvSpPr>
        <p:spPr>
          <a:xfrm>
            <a:off x="1663700" y="9178925"/>
            <a:ext cx="21031200" cy="30003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31E6813-4594-79CE-B5F0-B1AF38ABFCC3}"/>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BBC5D61B-82A0-67BF-081F-228CE4E73281}"/>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7E82FBD-7937-2929-1445-9D3BAA7B57B8}"/>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4056538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28A7A-A757-05F5-85CB-01BEC87AE1B1}"/>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DBD89F-24D9-5812-9548-4F35E4DE0FDE}"/>
              </a:ext>
            </a:extLst>
          </p:cNvPr>
          <p:cNvSpPr>
            <a:spLocks noGrp="1"/>
          </p:cNvSpPr>
          <p:nvPr>
            <p:ph sz="half" idx="1"/>
          </p:nvPr>
        </p:nvSpPr>
        <p:spPr>
          <a:xfrm>
            <a:off x="1676400" y="3651250"/>
            <a:ext cx="10439400" cy="87026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346D27E-EBD5-91DB-6F28-7D068F58C29F}"/>
              </a:ext>
            </a:extLst>
          </p:cNvPr>
          <p:cNvSpPr>
            <a:spLocks noGrp="1"/>
          </p:cNvSpPr>
          <p:nvPr>
            <p:ph sz="half" idx="2"/>
          </p:nvPr>
        </p:nvSpPr>
        <p:spPr>
          <a:xfrm>
            <a:off x="12268200" y="3651250"/>
            <a:ext cx="10439400" cy="87026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3F2F42A-43A9-F602-3F27-04349747B0D3}"/>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3861A42A-B9D0-5D75-49BE-8A8DC8FCC100}"/>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734FFB8B-9B40-B8C6-74E3-BA530E8CE7D4}"/>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3060502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4FE49-FEB5-E0C8-CA42-EC30D93F4975}"/>
              </a:ext>
            </a:extLst>
          </p:cNvPr>
          <p:cNvSpPr>
            <a:spLocks noGrp="1"/>
          </p:cNvSpPr>
          <p:nvPr>
            <p:ph type="title"/>
          </p:nvPr>
        </p:nvSpPr>
        <p:spPr>
          <a:xfrm>
            <a:off x="1679575" y="730250"/>
            <a:ext cx="21031200" cy="2651125"/>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4C8D0B-6368-6FE7-7FAA-3067B5D8954A}"/>
              </a:ext>
            </a:extLst>
          </p:cNvPr>
          <p:cNvSpPr>
            <a:spLocks noGrp="1"/>
          </p:cNvSpPr>
          <p:nvPr>
            <p:ph type="body" idx="1"/>
          </p:nvPr>
        </p:nvSpPr>
        <p:spPr>
          <a:xfrm>
            <a:off x="1679575" y="3362325"/>
            <a:ext cx="103155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BDF3DC0-F765-2938-DBC2-219B9BB3846F}"/>
              </a:ext>
            </a:extLst>
          </p:cNvPr>
          <p:cNvSpPr>
            <a:spLocks noGrp="1"/>
          </p:cNvSpPr>
          <p:nvPr>
            <p:ph sz="half" idx="2"/>
          </p:nvPr>
        </p:nvSpPr>
        <p:spPr>
          <a:xfrm>
            <a:off x="1679575" y="5010150"/>
            <a:ext cx="10315575" cy="73691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4A899F-6CF4-8641-3C88-75B999ADEE44}"/>
              </a:ext>
            </a:extLst>
          </p:cNvPr>
          <p:cNvSpPr>
            <a:spLocks noGrp="1"/>
          </p:cNvSpPr>
          <p:nvPr>
            <p:ph type="body" sz="quarter" idx="3"/>
          </p:nvPr>
        </p:nvSpPr>
        <p:spPr>
          <a:xfrm>
            <a:off x="12344400" y="3362325"/>
            <a:ext cx="103663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1EAB488-3718-9418-04A4-9C276C20D3D0}"/>
              </a:ext>
            </a:extLst>
          </p:cNvPr>
          <p:cNvSpPr>
            <a:spLocks noGrp="1"/>
          </p:cNvSpPr>
          <p:nvPr>
            <p:ph sz="quarter" idx="4"/>
          </p:nvPr>
        </p:nvSpPr>
        <p:spPr>
          <a:xfrm>
            <a:off x="12344400" y="5010150"/>
            <a:ext cx="10366375" cy="73691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6C4A0E-922A-14AB-9DB7-558B619CE4B8}"/>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a:extLst>
              <a:ext uri="{FF2B5EF4-FFF2-40B4-BE49-F238E27FC236}">
                <a16:creationId xmlns:a16="http://schemas.microsoft.com/office/drawing/2014/main" id="{6B96A8C9-CEB3-CDD0-3642-828D66472C6C}"/>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16FB2A50-286E-D0C4-82AD-172518F97BE5}"/>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639523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0DEA2-A557-7A65-7AB9-35AB0EDAC83B}"/>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3D509D-34E5-E5C2-0AB9-887C9E8069EB}"/>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a:extLst>
              <a:ext uri="{FF2B5EF4-FFF2-40B4-BE49-F238E27FC236}">
                <a16:creationId xmlns:a16="http://schemas.microsoft.com/office/drawing/2014/main" id="{C12EC0BE-4CCE-6DD4-9D21-1FB988541123}"/>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B79D181A-472B-492F-1FA4-E46B85839E34}"/>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862002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D3FC87-DC83-2D19-265A-12EF8C3A0BA4}"/>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a:extLst>
              <a:ext uri="{FF2B5EF4-FFF2-40B4-BE49-F238E27FC236}">
                <a16:creationId xmlns:a16="http://schemas.microsoft.com/office/drawing/2014/main" id="{0A59B82C-623C-6E27-7591-47AA6F901640}"/>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2D0948E6-84DA-A905-3AB2-24055FE62187}"/>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2250414928"/>
      </p:ext>
    </p:extLst>
  </p:cSld>
  <p:clrMapOvr>
    <a:masterClrMapping/>
  </p:clrMapOvr>
  <p:extLst>
    <p:ext uri="{DCECCB84-F9BA-43D5-87BE-67443E8EF086}">
      <p15:sldGuideLst xmlns:p15="http://schemas.microsoft.com/office/powerpoint/2012/main">
        <p15:guide id="1" pos="7680" userDrawn="1">
          <p15:clr>
            <a:srgbClr val="FBAE40"/>
          </p15:clr>
        </p15:guide>
        <p15:guide id="2" orient="horz" pos="918" userDrawn="1">
          <p15:clr>
            <a:srgbClr val="FBAE40"/>
          </p15:clr>
        </p15:guide>
        <p15:guide id="3" orient="horz" pos="2188" userDrawn="1">
          <p15:clr>
            <a:srgbClr val="FBAE40"/>
          </p15:clr>
        </p15:guide>
        <p15:guide id="4" orient="horz" pos="7722" userDrawn="1">
          <p15:clr>
            <a:srgbClr val="FBAE40"/>
          </p15:clr>
        </p15:guide>
        <p15:guide id="5" pos="1103" userDrawn="1">
          <p15:clr>
            <a:srgbClr val="FBAE40"/>
          </p15:clr>
        </p15:guide>
        <p15:guide id="6" pos="14257" userDrawn="1">
          <p15:clr>
            <a:srgbClr val="FBAE40"/>
          </p15:clr>
        </p15:guide>
        <p15:guide id="7" orient="horz" pos="43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AB2EC-9758-7049-E6E2-52A100E11EFE}"/>
              </a:ext>
            </a:extLst>
          </p:cNvPr>
          <p:cNvSpPr>
            <a:spLocks noGrp="1"/>
          </p:cNvSpPr>
          <p:nvPr>
            <p:ph type="title"/>
          </p:nvPr>
        </p:nvSpPr>
        <p:spPr>
          <a:xfrm>
            <a:off x="1679575" y="914400"/>
            <a:ext cx="7864475" cy="32004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33E699F-8DE1-743D-095D-18D9373D7EB1}"/>
              </a:ext>
            </a:extLst>
          </p:cNvPr>
          <p:cNvSpPr>
            <a:spLocks noGrp="1"/>
          </p:cNvSpPr>
          <p:nvPr>
            <p:ph idx="1"/>
          </p:nvPr>
        </p:nvSpPr>
        <p:spPr>
          <a:xfrm>
            <a:off x="10366375" y="1974850"/>
            <a:ext cx="12344400" cy="97472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2C76003-41C7-3C11-6939-1A045740E70E}"/>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F14E2F-DB00-2F2D-BC90-EF7AC419A06F}"/>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B423AF33-D579-C5EA-D1B8-57886F94DDC0}"/>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E14D958-332C-D5EE-BE1A-4AC67C859CD1}"/>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878761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A84F3-5322-DD26-9510-E9C479EF3D06}"/>
              </a:ext>
            </a:extLst>
          </p:cNvPr>
          <p:cNvSpPr>
            <a:spLocks noGrp="1"/>
          </p:cNvSpPr>
          <p:nvPr>
            <p:ph type="title"/>
          </p:nvPr>
        </p:nvSpPr>
        <p:spPr>
          <a:xfrm>
            <a:off x="1679575" y="914400"/>
            <a:ext cx="7864475" cy="32004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EF6C92-5E61-BB87-61F8-1D8B41FF8BFB}"/>
              </a:ext>
            </a:extLst>
          </p:cNvPr>
          <p:cNvSpPr>
            <a:spLocks noGrp="1"/>
          </p:cNvSpPr>
          <p:nvPr>
            <p:ph type="pic" idx="1"/>
          </p:nvPr>
        </p:nvSpPr>
        <p:spPr>
          <a:xfrm>
            <a:off x="10366375" y="1974850"/>
            <a:ext cx="12344400" cy="97472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ACB6996-8DA1-BE4E-F735-F6FEECC8FB4E}"/>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0FFF17-9EF1-7DB1-93F3-885B5FF57D42}"/>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A58679A8-B35A-ED1D-2BB0-1196F0D1A3AD}"/>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72CE08C-928F-E38E-3EAB-5D711DF1C3B3}"/>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94540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47497850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F3CD2-3E2E-AF1F-C2E4-77B167A2962A}"/>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FB4FAFF-9315-CB5C-15EF-59ACEFE2D734}"/>
              </a:ext>
            </a:extLst>
          </p:cNvPr>
          <p:cNvSpPr>
            <a:spLocks noGrp="1"/>
          </p:cNvSpPr>
          <p:nvPr>
            <p:ph type="body" orient="vert" idx="1"/>
          </p:nvPr>
        </p:nvSpPr>
        <p:spPr>
          <a:xfrm>
            <a:off x="1676400" y="3651250"/>
            <a:ext cx="21031200" cy="87026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96F853-1175-AEDE-F4C3-84EEE28D6EF8}"/>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244FA06B-2263-ADFF-E311-60BEE4DC8439}"/>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36F856D-5AB0-C07F-3EF2-5DC1FFBBE269}"/>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908851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CD7C4D-7E1D-BA90-924F-36EE0D6053E7}"/>
              </a:ext>
            </a:extLst>
          </p:cNvPr>
          <p:cNvSpPr>
            <a:spLocks noGrp="1"/>
          </p:cNvSpPr>
          <p:nvPr>
            <p:ph type="title" orient="vert"/>
          </p:nvPr>
        </p:nvSpPr>
        <p:spPr>
          <a:xfrm>
            <a:off x="17449800" y="730250"/>
            <a:ext cx="5257800" cy="11623675"/>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A2C38B-EAC5-2FBD-B9D1-A00972927217}"/>
              </a:ext>
            </a:extLst>
          </p:cNvPr>
          <p:cNvSpPr>
            <a:spLocks noGrp="1"/>
          </p:cNvSpPr>
          <p:nvPr>
            <p:ph type="body" orient="vert" idx="1"/>
          </p:nvPr>
        </p:nvSpPr>
        <p:spPr>
          <a:xfrm>
            <a:off x="1676400" y="730250"/>
            <a:ext cx="15621000" cy="116236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811EE8-D87D-DEA3-1FAF-7252306DCB36}"/>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C3CAED45-F964-9204-0D5A-2F9182F0B5F4}"/>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FBA6F93-5B83-08D6-D4A9-DBA0BD990CD5}"/>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23380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05133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18099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3864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00" y="12712700"/>
            <a:ext cx="5486400" cy="730250"/>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200" y="12712700"/>
            <a:ext cx="5486400" cy="730250"/>
          </a:xfrm>
          <a:prstGeom prst="rect">
            <a:avLst/>
          </a:prstGeom>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1611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08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5">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6"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41244257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3.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rPr/>
              <a:t>‹#›</a:t>
            </a:fld>
            <a:endParaRPr/>
          </a:p>
        </p:txBody>
      </p:sp>
      <p:pic>
        <p:nvPicPr>
          <p:cNvPr id="5" name="图片 4">
            <a:extLst>
              <a:ext uri="{FF2B5EF4-FFF2-40B4-BE49-F238E27FC236}">
                <a16:creationId xmlns:a16="http://schemas.microsoft.com/office/drawing/2014/main" id="{622FE0EE-B9BC-034A-3B1A-BC845C8ED39B}"/>
              </a:ext>
            </a:extLst>
          </p:cNvPr>
          <p:cNvPicPr>
            <a:picLocks noChangeAspect="1"/>
          </p:cNvPicPr>
          <p:nvPr userDrawn="1"/>
        </p:nvPicPr>
        <p:blipFill rotWithShape="1">
          <a:blip r:embed="rId11"/>
          <a:srcRect l="52556" t="10937"/>
          <a:stretch/>
        </p:blipFill>
        <p:spPr>
          <a:xfrm>
            <a:off x="12802820" y="0"/>
            <a:ext cx="11652910" cy="13761719"/>
          </a:xfrm>
          <a:prstGeom prst="rect">
            <a:avLst/>
          </a:prstGeom>
        </p:spPr>
      </p:pic>
      <p:pic>
        <p:nvPicPr>
          <p:cNvPr id="6" name="图像" descr="图像">
            <a:extLst>
              <a:ext uri="{FF2B5EF4-FFF2-40B4-BE49-F238E27FC236}">
                <a16:creationId xmlns:a16="http://schemas.microsoft.com/office/drawing/2014/main" id="{F2B1CABF-8215-50D3-4D10-89212CB9FBEB}"/>
              </a:ext>
            </a:extLst>
          </p:cNvPr>
          <p:cNvPicPr>
            <a:picLocks noChangeAspect="1"/>
          </p:cNvPicPr>
          <p:nvPr userDrawn="1"/>
        </p:nvPicPr>
        <p:blipFill>
          <a:blip r:embed="rId12"/>
          <a:stretch>
            <a:fillRect/>
          </a:stretch>
        </p:blipFill>
        <p:spPr>
          <a:xfrm>
            <a:off x="19118414" y="1068022"/>
            <a:ext cx="3810001" cy="619126"/>
          </a:xfrm>
          <a:prstGeom prst="rect">
            <a:avLst/>
          </a:prstGeom>
        </p:spPr>
      </p:pic>
      <p:pic>
        <p:nvPicPr>
          <p:cNvPr id="7" name="图片 6">
            <a:extLst>
              <a:ext uri="{FF2B5EF4-FFF2-40B4-BE49-F238E27FC236}">
                <a16:creationId xmlns:a16="http://schemas.microsoft.com/office/drawing/2014/main" id="{82A94268-C492-0C3D-645D-E56C3578A5AE}"/>
              </a:ext>
            </a:extLst>
          </p:cNvPr>
          <p:cNvPicPr>
            <a:picLocks noChangeAspect="1"/>
          </p:cNvPicPr>
          <p:nvPr userDrawn="1"/>
        </p:nvPicPr>
        <p:blipFill rotWithShape="1">
          <a:blip r:embed="rId11"/>
          <a:srcRect r="47772"/>
          <a:stretch/>
        </p:blipFill>
        <p:spPr>
          <a:xfrm>
            <a:off x="0" y="0"/>
            <a:ext cx="12925418" cy="13807895"/>
          </a:xfrm>
          <a:prstGeom prst="rect">
            <a:avLst/>
          </a:prstGeom>
        </p:spPr>
      </p:pic>
    </p:spTree>
    <p:extLst>
      <p:ext uri="{BB962C8B-B14F-4D97-AF65-F5344CB8AC3E}">
        <p14:creationId xmlns:p14="http://schemas.microsoft.com/office/powerpoint/2010/main" val="581361823"/>
      </p:ext>
    </p:extLst>
  </p:cSld>
  <p:clrMap bg1="lt1" tx1="dk1" bg2="lt2" tx2="dk2" accent1="accent1" accent2="accent2" accent3="accent3" accent4="accent4" accent5="accent5" accent6="accent6" hlink="hlink" folHlink="folHlink"/>
  <p:sldLayoutIdLst>
    <p:sldLayoutId id="2147483668" r:id="rId1"/>
    <p:sldLayoutId id="2147483686" r:id="rId2"/>
    <p:sldLayoutId id="2147483669" r:id="rId3"/>
    <p:sldLayoutId id="2147483670" r:id="rId4"/>
    <p:sldLayoutId id="2147483671" r:id="rId5"/>
    <p:sldLayoutId id="2147483672" r:id="rId6"/>
    <p:sldLayoutId id="2147483685" r:id="rId7"/>
    <p:sldLayoutId id="2147483700" r:id="rId8"/>
    <p:sldLayoutId id="2147483701" r:id="rId9"/>
  </p:sldLayoutIdLst>
  <p:transition spd="med"/>
  <p:txStyles>
    <p:titleStyle>
      <a:lvl1pPr marL="0" marR="0" indent="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4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6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88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0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2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4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6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4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6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88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0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2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4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6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extLst>
    <p:ext uri="{27BBF7A9-308A-43DC-89C8-2F10F3537804}">
      <p15:sldGuideLst xmlns:p15="http://schemas.microsoft.com/office/powerpoint/2012/main">
        <p15:guide id="1" pos="7680" userDrawn="1">
          <p15:clr>
            <a:srgbClr val="F26B43"/>
          </p15:clr>
        </p15:guide>
        <p15:guide id="2" orient="horz" pos="918" userDrawn="1">
          <p15:clr>
            <a:srgbClr val="F26B43"/>
          </p15:clr>
        </p15:guide>
        <p15:guide id="3" pos="1103" userDrawn="1">
          <p15:clr>
            <a:srgbClr val="F26B43"/>
          </p15:clr>
        </p15:guide>
        <p15:guide id="4" pos="7880" userDrawn="1">
          <p15:clr>
            <a:srgbClr val="F26B43"/>
          </p15:clr>
        </p15:guide>
        <p15:guide id="5" orient="horz" pos="4320" userDrawn="1">
          <p15:clr>
            <a:srgbClr val="F26B43"/>
          </p15:clr>
        </p15:guide>
        <p15:guide id="6" orient="horz" pos="7722" userDrawn="1">
          <p15:clr>
            <a:srgbClr val="F26B43"/>
          </p15:clr>
        </p15:guide>
        <p15:guide id="7" pos="14234" userDrawn="1">
          <p15:clr>
            <a:srgbClr val="F26B43"/>
          </p15:clr>
        </p15:guide>
        <p15:guide id="8" orient="horz" pos="21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F62706-C73E-E7A5-6217-712E8B0C6A4E}"/>
              </a:ext>
            </a:extLst>
          </p:cNvPr>
          <p:cNvPicPr>
            <a:picLocks noChangeAspect="1"/>
          </p:cNvPicPr>
          <p:nvPr userDrawn="1"/>
        </p:nvPicPr>
        <p:blipFill>
          <a:blip r:embed="rId13"/>
          <a:stretch>
            <a:fillRect/>
          </a:stretch>
        </p:blipFill>
        <p:spPr>
          <a:xfrm>
            <a:off x="54460" y="0"/>
            <a:ext cx="24329540" cy="13692498"/>
          </a:xfrm>
          <a:prstGeom prst="rect">
            <a:avLst/>
          </a:prstGeom>
        </p:spPr>
      </p:pic>
      <p:sp>
        <p:nvSpPr>
          <p:cNvPr id="3" name="矩形: 圆角 2">
            <a:extLst>
              <a:ext uri="{FF2B5EF4-FFF2-40B4-BE49-F238E27FC236}">
                <a16:creationId xmlns:a16="http://schemas.microsoft.com/office/drawing/2014/main" id="{76B0170C-D3C9-E6F1-4912-1D7B1FFC1186}"/>
              </a:ext>
            </a:extLst>
          </p:cNvPr>
          <p:cNvSpPr/>
          <p:nvPr userDrawn="1"/>
        </p:nvSpPr>
        <p:spPr>
          <a:xfrm>
            <a:off x="0" y="0"/>
            <a:ext cx="24411230" cy="252458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4" name="图像" descr="图像">
            <a:extLst>
              <a:ext uri="{FF2B5EF4-FFF2-40B4-BE49-F238E27FC236}">
                <a16:creationId xmlns:a16="http://schemas.microsoft.com/office/drawing/2014/main" id="{1F32540B-92E9-412A-084D-C9EC1F41BD1E}"/>
              </a:ext>
            </a:extLst>
          </p:cNvPr>
          <p:cNvPicPr>
            <a:picLocks noChangeAspect="1"/>
          </p:cNvPicPr>
          <p:nvPr userDrawn="1"/>
        </p:nvPicPr>
        <p:blipFill>
          <a:blip r:embed="rId14"/>
          <a:stretch>
            <a:fillRect/>
          </a:stretch>
        </p:blipFill>
        <p:spPr>
          <a:xfrm>
            <a:off x="19118414" y="1068022"/>
            <a:ext cx="3810001" cy="619126"/>
          </a:xfrm>
          <a:prstGeom prst="rect">
            <a:avLst/>
          </a:prstGeom>
        </p:spPr>
      </p:pic>
    </p:spTree>
    <p:extLst>
      <p:ext uri="{BB962C8B-B14F-4D97-AF65-F5344CB8AC3E}">
        <p14:creationId xmlns:p14="http://schemas.microsoft.com/office/powerpoint/2010/main" val="24014222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a:extLst>
              <a:ext uri="{FF2B5EF4-FFF2-40B4-BE49-F238E27FC236}">
                <a16:creationId xmlns:a16="http://schemas.microsoft.com/office/drawing/2014/main" id="{367AF8F6-099C-3345-E63F-B8942F832393}"/>
              </a:ext>
            </a:extLst>
          </p:cNvPr>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570" y="4232910"/>
            <a:ext cx="15768320" cy="9497060"/>
          </a:xfrm>
          <a:prstGeom prst="rect">
            <a:avLst/>
          </a:prstGeom>
          <a:ln w="12700" cap="flat">
            <a:noFill/>
            <a:miter lim="400000"/>
            <a:headEnd/>
            <a:tailEnd/>
          </a:ln>
          <a:effectLst/>
        </p:spPr>
      </p:pic>
    </p:spTree>
    <p:extLst>
      <p:ext uri="{BB962C8B-B14F-4D97-AF65-F5344CB8AC3E}">
        <p14:creationId xmlns:p14="http://schemas.microsoft.com/office/powerpoint/2010/main" val="32991473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5.svg"/><Relationship Id="rId2" Type="http://schemas.openxmlformats.org/officeDocument/2006/relationships/slideLayout" Target="../slideLayouts/slideLayout16.xml"/><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image" Target="../media/image33.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26" Type="http://schemas.openxmlformats.org/officeDocument/2006/relationships/image" Target="../media/image55.png"/><Relationship Id="rId21" Type="http://schemas.openxmlformats.org/officeDocument/2006/relationships/image" Target="../media/image50.png"/><Relationship Id="rId42" Type="http://schemas.openxmlformats.org/officeDocument/2006/relationships/image" Target="../media/image71.png"/><Relationship Id="rId47" Type="http://schemas.openxmlformats.org/officeDocument/2006/relationships/image" Target="../media/image76.png"/><Relationship Id="rId63" Type="http://schemas.openxmlformats.org/officeDocument/2006/relationships/image" Target="../media/image92.png"/><Relationship Id="rId68" Type="http://schemas.openxmlformats.org/officeDocument/2006/relationships/image" Target="../media/image97.png"/><Relationship Id="rId84" Type="http://schemas.openxmlformats.org/officeDocument/2006/relationships/image" Target="../media/image113.png"/><Relationship Id="rId89" Type="http://schemas.openxmlformats.org/officeDocument/2006/relationships/image" Target="../media/image118.png"/><Relationship Id="rId112" Type="http://schemas.openxmlformats.org/officeDocument/2006/relationships/image" Target="../media/image141.png"/><Relationship Id="rId16" Type="http://schemas.openxmlformats.org/officeDocument/2006/relationships/image" Target="../media/image45.png"/><Relationship Id="rId107" Type="http://schemas.openxmlformats.org/officeDocument/2006/relationships/image" Target="../media/image136.png"/><Relationship Id="rId11" Type="http://schemas.openxmlformats.org/officeDocument/2006/relationships/image" Target="../media/image40.png"/><Relationship Id="rId32" Type="http://schemas.openxmlformats.org/officeDocument/2006/relationships/image" Target="../media/image61.png"/><Relationship Id="rId37" Type="http://schemas.openxmlformats.org/officeDocument/2006/relationships/image" Target="../media/image66.png"/><Relationship Id="rId53" Type="http://schemas.openxmlformats.org/officeDocument/2006/relationships/image" Target="../media/image82.png"/><Relationship Id="rId58" Type="http://schemas.openxmlformats.org/officeDocument/2006/relationships/image" Target="../media/image87.png"/><Relationship Id="rId74" Type="http://schemas.openxmlformats.org/officeDocument/2006/relationships/image" Target="../media/image103.png"/><Relationship Id="rId79" Type="http://schemas.openxmlformats.org/officeDocument/2006/relationships/image" Target="../media/image108.png"/><Relationship Id="rId102" Type="http://schemas.openxmlformats.org/officeDocument/2006/relationships/image" Target="../media/image131.png"/><Relationship Id="rId5" Type="http://schemas.openxmlformats.org/officeDocument/2006/relationships/image" Target="../media/image34.png"/><Relationship Id="rId90" Type="http://schemas.openxmlformats.org/officeDocument/2006/relationships/image" Target="../media/image119.png"/><Relationship Id="rId95" Type="http://schemas.openxmlformats.org/officeDocument/2006/relationships/image" Target="../media/image124.png"/><Relationship Id="rId22" Type="http://schemas.openxmlformats.org/officeDocument/2006/relationships/image" Target="../media/image51.png"/><Relationship Id="rId27" Type="http://schemas.openxmlformats.org/officeDocument/2006/relationships/image" Target="../media/image56.png"/><Relationship Id="rId43" Type="http://schemas.openxmlformats.org/officeDocument/2006/relationships/image" Target="../media/image72.png"/><Relationship Id="rId48" Type="http://schemas.openxmlformats.org/officeDocument/2006/relationships/image" Target="../media/image77.png"/><Relationship Id="rId64" Type="http://schemas.openxmlformats.org/officeDocument/2006/relationships/image" Target="../media/image93.png"/><Relationship Id="rId69" Type="http://schemas.openxmlformats.org/officeDocument/2006/relationships/image" Target="../media/image98.png"/><Relationship Id="rId113" Type="http://schemas.openxmlformats.org/officeDocument/2006/relationships/image" Target="../media/image142.png"/><Relationship Id="rId80" Type="http://schemas.openxmlformats.org/officeDocument/2006/relationships/image" Target="../media/image109.png"/><Relationship Id="rId85" Type="http://schemas.openxmlformats.org/officeDocument/2006/relationships/image" Target="../media/image114.png"/><Relationship Id="rId12" Type="http://schemas.openxmlformats.org/officeDocument/2006/relationships/image" Target="../media/image41.png"/><Relationship Id="rId17" Type="http://schemas.openxmlformats.org/officeDocument/2006/relationships/image" Target="../media/image46.png"/><Relationship Id="rId33" Type="http://schemas.openxmlformats.org/officeDocument/2006/relationships/image" Target="../media/image62.png"/><Relationship Id="rId38" Type="http://schemas.openxmlformats.org/officeDocument/2006/relationships/image" Target="../media/image67.png"/><Relationship Id="rId59" Type="http://schemas.openxmlformats.org/officeDocument/2006/relationships/image" Target="../media/image88.png"/><Relationship Id="rId103" Type="http://schemas.openxmlformats.org/officeDocument/2006/relationships/image" Target="../media/image132.png"/><Relationship Id="rId108" Type="http://schemas.openxmlformats.org/officeDocument/2006/relationships/image" Target="../media/image137.png"/><Relationship Id="rId54" Type="http://schemas.openxmlformats.org/officeDocument/2006/relationships/image" Target="../media/image83.png"/><Relationship Id="rId70" Type="http://schemas.openxmlformats.org/officeDocument/2006/relationships/image" Target="../media/image99.png"/><Relationship Id="rId75" Type="http://schemas.openxmlformats.org/officeDocument/2006/relationships/image" Target="../media/image104.png"/><Relationship Id="rId91" Type="http://schemas.openxmlformats.org/officeDocument/2006/relationships/image" Target="../media/image120.png"/><Relationship Id="rId96" Type="http://schemas.openxmlformats.org/officeDocument/2006/relationships/image" Target="../media/image125.png"/><Relationship Id="rId1" Type="http://schemas.openxmlformats.org/officeDocument/2006/relationships/tags" Target="../tags/tag24.xml"/><Relationship Id="rId6" Type="http://schemas.openxmlformats.org/officeDocument/2006/relationships/image" Target="../media/image35.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57" Type="http://schemas.openxmlformats.org/officeDocument/2006/relationships/image" Target="../media/image86.png"/><Relationship Id="rId106" Type="http://schemas.openxmlformats.org/officeDocument/2006/relationships/image" Target="../media/image135.png"/><Relationship Id="rId10" Type="http://schemas.openxmlformats.org/officeDocument/2006/relationships/image" Target="../media/image39.png"/><Relationship Id="rId31" Type="http://schemas.openxmlformats.org/officeDocument/2006/relationships/image" Target="../media/image60.png"/><Relationship Id="rId44" Type="http://schemas.openxmlformats.org/officeDocument/2006/relationships/image" Target="../media/image73.png"/><Relationship Id="rId52"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image" Target="../media/image94.png"/><Relationship Id="rId73" Type="http://schemas.openxmlformats.org/officeDocument/2006/relationships/image" Target="../media/image102.png"/><Relationship Id="rId78" Type="http://schemas.openxmlformats.org/officeDocument/2006/relationships/image" Target="../media/image107.png"/><Relationship Id="rId81" Type="http://schemas.openxmlformats.org/officeDocument/2006/relationships/image" Target="../media/image110.png"/><Relationship Id="rId86" Type="http://schemas.openxmlformats.org/officeDocument/2006/relationships/image" Target="../media/image115.png"/><Relationship Id="rId94" Type="http://schemas.openxmlformats.org/officeDocument/2006/relationships/image" Target="../media/image123.png"/><Relationship Id="rId99" Type="http://schemas.openxmlformats.org/officeDocument/2006/relationships/image" Target="../media/image128.png"/><Relationship Id="rId101" Type="http://schemas.openxmlformats.org/officeDocument/2006/relationships/image" Target="../media/image130.png"/><Relationship Id="rId4" Type="http://schemas.openxmlformats.org/officeDocument/2006/relationships/image" Target="../media/image33.png"/><Relationship Id="rId9"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7.png"/><Relationship Id="rId39" Type="http://schemas.openxmlformats.org/officeDocument/2006/relationships/image" Target="../media/image68.png"/><Relationship Id="rId109" Type="http://schemas.openxmlformats.org/officeDocument/2006/relationships/image" Target="../media/image138.png"/><Relationship Id="rId34" Type="http://schemas.openxmlformats.org/officeDocument/2006/relationships/image" Target="../media/image63.png"/><Relationship Id="rId50" Type="http://schemas.openxmlformats.org/officeDocument/2006/relationships/image" Target="../media/image79.png"/><Relationship Id="rId55" Type="http://schemas.openxmlformats.org/officeDocument/2006/relationships/image" Target="../media/image84.png"/><Relationship Id="rId76" Type="http://schemas.openxmlformats.org/officeDocument/2006/relationships/image" Target="../media/image105.png"/><Relationship Id="rId97" Type="http://schemas.openxmlformats.org/officeDocument/2006/relationships/image" Target="../media/image126.png"/><Relationship Id="rId104" Type="http://schemas.openxmlformats.org/officeDocument/2006/relationships/image" Target="../media/image133.png"/><Relationship Id="rId7" Type="http://schemas.openxmlformats.org/officeDocument/2006/relationships/image" Target="../media/image36.png"/><Relationship Id="rId71" Type="http://schemas.openxmlformats.org/officeDocument/2006/relationships/image" Target="../media/image100.png"/><Relationship Id="rId92" Type="http://schemas.openxmlformats.org/officeDocument/2006/relationships/image" Target="../media/image121.png"/><Relationship Id="rId2" Type="http://schemas.openxmlformats.org/officeDocument/2006/relationships/slideLayout" Target="../slideLayouts/slideLayout12.xml"/><Relationship Id="rId29" Type="http://schemas.openxmlformats.org/officeDocument/2006/relationships/image" Target="../media/image58.png"/><Relationship Id="rId24" Type="http://schemas.openxmlformats.org/officeDocument/2006/relationships/image" Target="../media/image53.png"/><Relationship Id="rId40" Type="http://schemas.openxmlformats.org/officeDocument/2006/relationships/image" Target="../media/image69.png"/><Relationship Id="rId45" Type="http://schemas.openxmlformats.org/officeDocument/2006/relationships/image" Target="../media/image74.png"/><Relationship Id="rId66" Type="http://schemas.openxmlformats.org/officeDocument/2006/relationships/image" Target="../media/image95.png"/><Relationship Id="rId87" Type="http://schemas.openxmlformats.org/officeDocument/2006/relationships/image" Target="../media/image116.png"/><Relationship Id="rId110" Type="http://schemas.openxmlformats.org/officeDocument/2006/relationships/image" Target="../media/image139.png"/><Relationship Id="rId61" Type="http://schemas.openxmlformats.org/officeDocument/2006/relationships/image" Target="../media/image90.png"/><Relationship Id="rId82" Type="http://schemas.openxmlformats.org/officeDocument/2006/relationships/image" Target="../media/image111.png"/><Relationship Id="rId19" Type="http://schemas.openxmlformats.org/officeDocument/2006/relationships/image" Target="../media/image48.png"/><Relationship Id="rId14" Type="http://schemas.openxmlformats.org/officeDocument/2006/relationships/image" Target="../media/image43.png"/><Relationship Id="rId30" Type="http://schemas.openxmlformats.org/officeDocument/2006/relationships/image" Target="../media/image59.png"/><Relationship Id="rId35" Type="http://schemas.openxmlformats.org/officeDocument/2006/relationships/image" Target="../media/image64.png"/><Relationship Id="rId56" Type="http://schemas.openxmlformats.org/officeDocument/2006/relationships/image" Target="../media/image85.png"/><Relationship Id="rId77" Type="http://schemas.openxmlformats.org/officeDocument/2006/relationships/image" Target="../media/image106.png"/><Relationship Id="rId100" Type="http://schemas.openxmlformats.org/officeDocument/2006/relationships/image" Target="../media/image129.png"/><Relationship Id="rId105" Type="http://schemas.openxmlformats.org/officeDocument/2006/relationships/image" Target="../media/image134.png"/><Relationship Id="rId8" Type="http://schemas.openxmlformats.org/officeDocument/2006/relationships/image" Target="../media/image37.png"/><Relationship Id="rId51" Type="http://schemas.openxmlformats.org/officeDocument/2006/relationships/image" Target="../media/image80.png"/><Relationship Id="rId72" Type="http://schemas.openxmlformats.org/officeDocument/2006/relationships/image" Target="../media/image101.png"/><Relationship Id="rId93" Type="http://schemas.openxmlformats.org/officeDocument/2006/relationships/image" Target="../media/image122.png"/><Relationship Id="rId98" Type="http://schemas.openxmlformats.org/officeDocument/2006/relationships/image" Target="../media/image127.png"/><Relationship Id="rId3" Type="http://schemas.openxmlformats.org/officeDocument/2006/relationships/image" Target="../media/image32.png"/><Relationship Id="rId25" Type="http://schemas.openxmlformats.org/officeDocument/2006/relationships/image" Target="../media/image54.png"/><Relationship Id="rId46" Type="http://schemas.openxmlformats.org/officeDocument/2006/relationships/image" Target="../media/image75.png"/><Relationship Id="rId67" Type="http://schemas.openxmlformats.org/officeDocument/2006/relationships/image" Target="../media/image96.png"/><Relationship Id="rId20" Type="http://schemas.openxmlformats.org/officeDocument/2006/relationships/image" Target="../media/image49.png"/><Relationship Id="rId41" Type="http://schemas.openxmlformats.org/officeDocument/2006/relationships/image" Target="../media/image70.png"/><Relationship Id="rId62" Type="http://schemas.openxmlformats.org/officeDocument/2006/relationships/image" Target="../media/image91.png"/><Relationship Id="rId83" Type="http://schemas.openxmlformats.org/officeDocument/2006/relationships/image" Target="../media/image112.png"/><Relationship Id="rId88" Type="http://schemas.openxmlformats.org/officeDocument/2006/relationships/image" Target="../media/image117.png"/><Relationship Id="rId111" Type="http://schemas.openxmlformats.org/officeDocument/2006/relationships/image" Target="../media/image1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slideLayout" Target="../slideLayouts/slideLayout12.xml"/><Relationship Id="rId1" Type="http://schemas.openxmlformats.org/officeDocument/2006/relationships/tags" Target="../tags/tag25.xml"/><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2.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12.xml"/><Relationship Id="rId1" Type="http://schemas.openxmlformats.org/officeDocument/2006/relationships/tags" Target="../tags/tag27.xml"/></Relationships>
</file>

<file path=ppt/slides/_rels/slide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12.xml"/><Relationship Id="rId1" Type="http://schemas.openxmlformats.org/officeDocument/2006/relationships/tags" Target="../tags/tag28.xml"/></Relationships>
</file>

<file path=ppt/slides/_rels/slide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2.xml"/><Relationship Id="rId1" Type="http://schemas.openxmlformats.org/officeDocument/2006/relationships/tags" Target="../tags/tag2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2.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5.xml"/></Relationships>
</file>

<file path=ppt/slides/_rels/slide4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notesSlide" Target="../notesSlides/notesSlide8.xml"/><Relationship Id="rId7" Type="http://schemas.openxmlformats.org/officeDocument/2006/relationships/image" Target="../media/image153.png"/><Relationship Id="rId2" Type="http://schemas.openxmlformats.org/officeDocument/2006/relationships/slideLayout" Target="../slideLayouts/slideLayout16.xml"/><Relationship Id="rId1" Type="http://schemas.openxmlformats.org/officeDocument/2006/relationships/tags" Target="../tags/tag3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slideLayout" Target="../slideLayouts/slideLayout16.xml"/><Relationship Id="rId7" Type="http://schemas.openxmlformats.org/officeDocument/2006/relationships/image" Target="../media/image15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51.png"/><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156.png"/><Relationship Id="rId5" Type="http://schemas.openxmlformats.org/officeDocument/2006/relationships/image" Target="../media/image152.png"/><Relationship Id="rId4" Type="http://schemas.openxmlformats.org/officeDocument/2006/relationships/image" Target="../media/image15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40.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41.xml"/><Relationship Id="rId5" Type="http://schemas.openxmlformats.org/officeDocument/2006/relationships/image" Target="../media/image152.png"/><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ags" Target="../tags/tag42.xml"/><Relationship Id="rId5" Type="http://schemas.openxmlformats.org/officeDocument/2006/relationships/image" Target="../media/image152.png"/><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ags" Target="../tags/tag43.xml"/><Relationship Id="rId5" Type="http://schemas.openxmlformats.org/officeDocument/2006/relationships/image" Target="../media/image152.png"/><Relationship Id="rId4" Type="http://schemas.openxmlformats.org/officeDocument/2006/relationships/image" Target="../media/image1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44.xml"/><Relationship Id="rId5" Type="http://schemas.openxmlformats.org/officeDocument/2006/relationships/image" Target="../media/image152.png"/><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45.xml"/><Relationship Id="rId5" Type="http://schemas.openxmlformats.org/officeDocument/2006/relationships/image" Target="../media/image151.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46.xml"/><Relationship Id="rId5" Type="http://schemas.openxmlformats.org/officeDocument/2006/relationships/image" Target="../media/image157.png"/><Relationship Id="rId4" Type="http://schemas.openxmlformats.org/officeDocument/2006/relationships/image" Target="../media/image15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4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48.xml"/><Relationship Id="rId4" Type="http://schemas.openxmlformats.org/officeDocument/2006/relationships/image" Target="../media/image1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49.xml"/><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5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tags" Target="../tags/tag50.xml"/><Relationship Id="rId6" Type="http://schemas.microsoft.com/office/2007/relationships/hdphoto" Target="../media/hdphoto1.wdp"/><Relationship Id="rId5" Type="http://schemas.openxmlformats.org/officeDocument/2006/relationships/image" Target="../media/image160.png"/><Relationship Id="rId4" Type="http://schemas.openxmlformats.org/officeDocument/2006/relationships/image" Target="../media/image15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9.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51.xml"/><Relationship Id="rId4" Type="http://schemas.openxmlformats.org/officeDocument/2006/relationships/image" Target="../media/image1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52.xml"/><Relationship Id="rId4" Type="http://schemas.openxmlformats.org/officeDocument/2006/relationships/image" Target="../media/image1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microsoft.com/office/2007/relationships/hdphoto" Target="../media/hdphoto1.wdp"/><Relationship Id="rId2" Type="http://schemas.openxmlformats.org/officeDocument/2006/relationships/slideLayout" Target="../slideLayouts/slideLayout16.xml"/><Relationship Id="rId1" Type="http://schemas.openxmlformats.org/officeDocument/2006/relationships/tags" Target="../tags/tag53.xml"/><Relationship Id="rId6" Type="http://schemas.openxmlformats.org/officeDocument/2006/relationships/image" Target="../media/image160.png"/><Relationship Id="rId5" Type="http://schemas.openxmlformats.org/officeDocument/2006/relationships/image" Target="../media/image152.png"/><Relationship Id="rId4" Type="http://schemas.openxmlformats.org/officeDocument/2006/relationships/image" Target="../media/image1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tags" Target="../tags/tag54.xml"/><Relationship Id="rId5" Type="http://schemas.openxmlformats.org/officeDocument/2006/relationships/image" Target="../media/image161.png"/><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tags" Target="../tags/tag55.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64.png"/><Relationship Id="rId2" Type="http://schemas.openxmlformats.org/officeDocument/2006/relationships/slideLayout" Target="../slideLayouts/slideLayout16.xml"/><Relationship Id="rId1" Type="http://schemas.openxmlformats.org/officeDocument/2006/relationships/tags" Target="../tags/tag56.xml"/><Relationship Id="rId6" Type="http://schemas.openxmlformats.org/officeDocument/2006/relationships/image" Target="../media/image162.png"/><Relationship Id="rId5" Type="http://schemas.openxmlformats.org/officeDocument/2006/relationships/image" Target="../media/image157.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65.png"/><Relationship Id="rId2" Type="http://schemas.openxmlformats.org/officeDocument/2006/relationships/slideLayout" Target="../slideLayouts/slideLayout16.xml"/><Relationship Id="rId1" Type="http://schemas.openxmlformats.org/officeDocument/2006/relationships/tags" Target="../tags/tag57.xml"/><Relationship Id="rId6" Type="http://schemas.openxmlformats.org/officeDocument/2006/relationships/image" Target="../media/image162.png"/><Relationship Id="rId5" Type="http://schemas.openxmlformats.org/officeDocument/2006/relationships/image" Target="../media/image157.png"/><Relationship Id="rId4" Type="http://schemas.openxmlformats.org/officeDocument/2006/relationships/image" Target="../media/image15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tags" Target="../tags/tag58.xml"/><Relationship Id="rId5" Type="http://schemas.openxmlformats.org/officeDocument/2006/relationships/image" Target="../media/image152.png"/><Relationship Id="rId4" Type="http://schemas.openxmlformats.org/officeDocument/2006/relationships/image" Target="../media/image15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tags" Target="../tags/tag59.xml"/><Relationship Id="rId5" Type="http://schemas.openxmlformats.org/officeDocument/2006/relationships/image" Target="../media/image152.png"/><Relationship Id="rId4" Type="http://schemas.openxmlformats.org/officeDocument/2006/relationships/image" Target="../media/image15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tags" Target="../tags/tag60.xml"/><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tags" Target="../tags/tag61.xml"/><Relationship Id="rId6" Type="http://schemas.openxmlformats.org/officeDocument/2006/relationships/image" Target="../media/image166.jpeg"/><Relationship Id="rId5" Type="http://schemas.openxmlformats.org/officeDocument/2006/relationships/image" Target="../media/image152.png"/><Relationship Id="rId4" Type="http://schemas.openxmlformats.org/officeDocument/2006/relationships/image" Target="../media/image15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tags" Target="../tags/tag62.xml"/><Relationship Id="rId6" Type="http://schemas.openxmlformats.org/officeDocument/2006/relationships/image" Target="../media/image166.jpeg"/><Relationship Id="rId5" Type="http://schemas.openxmlformats.org/officeDocument/2006/relationships/image" Target="../media/image152.png"/><Relationship Id="rId4" Type="http://schemas.openxmlformats.org/officeDocument/2006/relationships/image" Target="../media/image15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tags" Target="../tags/tag63.xml"/><Relationship Id="rId5" Type="http://schemas.openxmlformats.org/officeDocument/2006/relationships/image" Target="../media/image166.jpeg"/><Relationship Id="rId4" Type="http://schemas.openxmlformats.org/officeDocument/2006/relationships/image" Target="../media/image15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tags" Target="../tags/tag64.xml"/><Relationship Id="rId6" Type="http://schemas.openxmlformats.org/officeDocument/2006/relationships/image" Target="../media/image167.png"/><Relationship Id="rId5" Type="http://schemas.openxmlformats.org/officeDocument/2006/relationships/image" Target="../media/image152.png"/><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69.emf"/><Relationship Id="rId2" Type="http://schemas.openxmlformats.org/officeDocument/2006/relationships/slideLayout" Target="../slideLayouts/slideLayout16.xml"/><Relationship Id="rId1" Type="http://schemas.openxmlformats.org/officeDocument/2006/relationships/tags" Target="../tags/tag65.xml"/><Relationship Id="rId6" Type="http://schemas.openxmlformats.org/officeDocument/2006/relationships/image" Target="../media/image168.png"/><Relationship Id="rId5" Type="http://schemas.openxmlformats.org/officeDocument/2006/relationships/image" Target="../media/image152.png"/><Relationship Id="rId4" Type="http://schemas.openxmlformats.org/officeDocument/2006/relationships/image" Target="../media/image15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68.png"/><Relationship Id="rId2" Type="http://schemas.openxmlformats.org/officeDocument/2006/relationships/slideLayout" Target="../slideLayouts/slideLayout16.xml"/><Relationship Id="rId1" Type="http://schemas.openxmlformats.org/officeDocument/2006/relationships/tags" Target="../tags/tag66.xml"/><Relationship Id="rId6" Type="http://schemas.openxmlformats.org/officeDocument/2006/relationships/image" Target="../media/image170.png"/><Relationship Id="rId5" Type="http://schemas.openxmlformats.org/officeDocument/2006/relationships/image" Target="../media/image152.png"/><Relationship Id="rId4" Type="http://schemas.openxmlformats.org/officeDocument/2006/relationships/image" Target="../media/image15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68.png"/><Relationship Id="rId2" Type="http://schemas.openxmlformats.org/officeDocument/2006/relationships/slideLayout" Target="../slideLayouts/slideLayout16.xml"/><Relationship Id="rId1" Type="http://schemas.openxmlformats.org/officeDocument/2006/relationships/tags" Target="../tags/tag67.xml"/><Relationship Id="rId6" Type="http://schemas.openxmlformats.org/officeDocument/2006/relationships/image" Target="../media/image170.png"/><Relationship Id="rId5" Type="http://schemas.openxmlformats.org/officeDocument/2006/relationships/image" Target="../media/image152.png"/><Relationship Id="rId4" Type="http://schemas.openxmlformats.org/officeDocument/2006/relationships/image" Target="../media/image15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69.emf"/><Relationship Id="rId2" Type="http://schemas.openxmlformats.org/officeDocument/2006/relationships/slideLayout" Target="../slideLayouts/slideLayout16.xml"/><Relationship Id="rId1" Type="http://schemas.openxmlformats.org/officeDocument/2006/relationships/tags" Target="../tags/tag6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6.xml"/><Relationship Id="rId1" Type="http://schemas.openxmlformats.org/officeDocument/2006/relationships/tags" Target="../tags/tag69.xml"/><Relationship Id="rId4" Type="http://schemas.openxmlformats.org/officeDocument/2006/relationships/image" Target="../media/image151.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68.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6.xml"/><Relationship Id="rId1" Type="http://schemas.openxmlformats.org/officeDocument/2006/relationships/tags" Target="../tags/tag72.xml"/><Relationship Id="rId6" Type="http://schemas.openxmlformats.org/officeDocument/2006/relationships/image" Target="../media/image171.png"/><Relationship Id="rId5" Type="http://schemas.openxmlformats.org/officeDocument/2006/relationships/image" Target="../media/image162.png"/><Relationship Id="rId4" Type="http://schemas.openxmlformats.org/officeDocument/2006/relationships/image" Target="../media/image15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6.xml"/><Relationship Id="rId1" Type="http://schemas.openxmlformats.org/officeDocument/2006/relationships/tags" Target="../tags/tag73.xml"/><Relationship Id="rId5" Type="http://schemas.openxmlformats.org/officeDocument/2006/relationships/image" Target="../media/image152.png"/><Relationship Id="rId4" Type="http://schemas.openxmlformats.org/officeDocument/2006/relationships/image" Target="../media/image15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5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72.png"/><Relationship Id="rId5" Type="http://schemas.openxmlformats.org/officeDocument/2006/relationships/image" Target="../media/image151.png"/><Relationship Id="rId4" Type="http://schemas.openxmlformats.org/officeDocument/2006/relationships/notesSlide" Target="../notesSlides/notesSlide46.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173.png"/><Relationship Id="rId4" Type="http://schemas.openxmlformats.org/officeDocument/2006/relationships/image" Target="../media/image151.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77.xml"/><Relationship Id="rId7" Type="http://schemas.openxmlformats.org/officeDocument/2006/relationships/image" Target="../media/image152.png"/><Relationship Id="rId2" Type="http://schemas.openxmlformats.org/officeDocument/2006/relationships/tags" Target="../tags/tag76.xml"/><Relationship Id="rId1" Type="http://schemas.openxmlformats.org/officeDocument/2006/relationships/vmlDrawing" Target="../drawings/vmlDrawing1.vml"/><Relationship Id="rId6" Type="http://schemas.openxmlformats.org/officeDocument/2006/relationships/image" Target="../media/image151.png"/><Relationship Id="rId5" Type="http://schemas.openxmlformats.org/officeDocument/2006/relationships/notesSlide" Target="../notesSlides/notesSlide48.xml"/><Relationship Id="rId4" Type="http://schemas.openxmlformats.org/officeDocument/2006/relationships/slideLayout" Target="../slideLayouts/slideLayout16.xml"/><Relationship Id="rId9" Type="http://schemas.openxmlformats.org/officeDocument/2006/relationships/image" Target="../media/image174.e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79.xml"/><Relationship Id="rId7" Type="http://schemas.openxmlformats.org/officeDocument/2006/relationships/image" Target="../media/image152.png"/><Relationship Id="rId2" Type="http://schemas.openxmlformats.org/officeDocument/2006/relationships/tags" Target="../tags/tag78.xml"/><Relationship Id="rId1" Type="http://schemas.openxmlformats.org/officeDocument/2006/relationships/vmlDrawing" Target="../drawings/vmlDrawing2.vml"/><Relationship Id="rId6" Type="http://schemas.openxmlformats.org/officeDocument/2006/relationships/image" Target="../media/image151.png"/><Relationship Id="rId5" Type="http://schemas.openxmlformats.org/officeDocument/2006/relationships/notesSlide" Target="../notesSlides/notesSlide49.xml"/><Relationship Id="rId4" Type="http://schemas.openxmlformats.org/officeDocument/2006/relationships/slideLayout" Target="../slideLayouts/slideLayout16.xml"/><Relationship Id="rId9" Type="http://schemas.openxmlformats.org/officeDocument/2006/relationships/image" Target="../media/image174.emf"/></Relationships>
</file>

<file path=ppt/slides/_rels/slide8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slideLayout" Target="../slideLayouts/slideLayout16.xml"/><Relationship Id="rId7" Type="http://schemas.openxmlformats.org/officeDocument/2006/relationships/image" Target="../media/image174.emf"/><Relationship Id="rId2" Type="http://schemas.openxmlformats.org/officeDocument/2006/relationships/tags" Target="../tags/tag80.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51.png"/><Relationship Id="rId4"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82.xml"/><Relationship Id="rId7" Type="http://schemas.openxmlformats.org/officeDocument/2006/relationships/image" Target="../media/image152.png"/><Relationship Id="rId2" Type="http://schemas.openxmlformats.org/officeDocument/2006/relationships/tags" Target="../tags/tag81.xml"/><Relationship Id="rId1" Type="http://schemas.openxmlformats.org/officeDocument/2006/relationships/vmlDrawing" Target="../drawings/vmlDrawing4.vml"/><Relationship Id="rId6" Type="http://schemas.openxmlformats.org/officeDocument/2006/relationships/image" Target="../media/image151.png"/><Relationship Id="rId5" Type="http://schemas.openxmlformats.org/officeDocument/2006/relationships/notesSlide" Target="../notesSlides/notesSlide51.xml"/><Relationship Id="rId4" Type="http://schemas.openxmlformats.org/officeDocument/2006/relationships/slideLayout" Target="../slideLayouts/slideLayout16.xml"/><Relationship Id="rId9" Type="http://schemas.openxmlformats.org/officeDocument/2006/relationships/image" Target="../media/image174.emf"/></Relationships>
</file>

<file path=ppt/slides/_rels/slide88.xml.rels><?xml version="1.0" encoding="UTF-8" standalone="yes"?>
<Relationships xmlns="http://schemas.openxmlformats.org/package/2006/relationships"><Relationship Id="rId8" Type="http://schemas.openxmlformats.org/officeDocument/2006/relationships/image" Target="../media/image175.emf"/><Relationship Id="rId3" Type="http://schemas.openxmlformats.org/officeDocument/2006/relationships/slideLayout" Target="../slideLayouts/slideLayout16.xml"/><Relationship Id="rId7" Type="http://schemas.openxmlformats.org/officeDocument/2006/relationships/oleObject" Target="../embeddings/oleObject5.bin"/><Relationship Id="rId2" Type="http://schemas.openxmlformats.org/officeDocument/2006/relationships/tags" Target="../tags/tag83.xml"/><Relationship Id="rId1" Type="http://schemas.openxmlformats.org/officeDocument/2006/relationships/vmlDrawing" Target="../drawings/vmlDrawing5.v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notesSlide" Target="../notesSlides/notesSlide5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tags" Target="../tags/tag84.xml"/><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xml"/><Relationship Id="rId1" Type="http://schemas.openxmlformats.org/officeDocument/2006/relationships/tags" Target="../tags/tag85.xml"/><Relationship Id="rId5" Type="http://schemas.openxmlformats.org/officeDocument/2006/relationships/image" Target="../media/image176.png"/><Relationship Id="rId4"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tags" Target="../tags/tag86.xml"/><Relationship Id="rId5" Type="http://schemas.openxmlformats.org/officeDocument/2006/relationships/image" Target="../media/image152.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51.png"/><Relationship Id="rId4" Type="http://schemas.openxmlformats.org/officeDocument/2006/relationships/notesSlide" Target="../notesSlides/notesSlide5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51.png"/><Relationship Id="rId4" Type="http://schemas.openxmlformats.org/officeDocument/2006/relationships/notesSlide" Target="../notesSlides/notesSlide57.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2" y="-28111"/>
            <a:ext cx="24420354" cy="13772282"/>
            <a:chOff x="-36515" y="59"/>
            <a:chExt cx="24420353" cy="13772281"/>
          </a:xfrm>
        </p:grpSpPr>
        <p:pic>
          <p:nvPicPr>
            <p:cNvPr id="62" name="组合 11" descr="组合 11"/>
            <p:cNvPicPr>
              <a:picLocks noChangeAspect="1"/>
            </p:cNvPicPr>
            <p:nvPr/>
          </p:nvPicPr>
          <p:blipFill>
            <a:blip r:embed="rId3"/>
            <a:stretch>
              <a:fillRect/>
            </a:stretch>
          </p:blipFill>
          <p:spPr>
            <a:xfrm>
              <a:off x="-36515" y="59"/>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4"/>
            <a:srcRect/>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idx="4294967295"/>
          </p:nvPr>
        </p:nvSpPr>
        <p:spPr>
          <a:xfrm>
            <a:off x="503003" y="4442304"/>
            <a:ext cx="21971004" cy="2539686"/>
          </a:xfrm>
          <a:prstGeom prst="rect">
            <a:avLst/>
          </a:prstGeom>
        </p:spPr>
        <p:txBody>
          <a:bodyPr anchor="ct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rgbClr val="FFFFFF"/>
                </a:solidFill>
                <a:latin typeface="+mn-lt"/>
                <a:ea typeface="+mn-ea"/>
                <a:cs typeface="+mn-ea"/>
                <a:sym typeface="+mn-lt"/>
              </a:rPr>
              <a:t>第</a:t>
            </a:r>
            <a:r>
              <a:rPr lang="en-US" altLang="zh-CN" dirty="0" smtClean="0">
                <a:solidFill>
                  <a:srgbClr val="FFFFFF"/>
                </a:solidFill>
                <a:latin typeface="+mn-lt"/>
                <a:ea typeface="+mn-ea"/>
                <a:cs typeface="+mn-ea"/>
                <a:sym typeface="+mn-lt"/>
              </a:rPr>
              <a:t>3</a:t>
            </a:r>
            <a:r>
              <a:rPr lang="zh-CN" altLang="en-US" dirty="0" smtClean="0">
                <a:solidFill>
                  <a:srgbClr val="FFFFFF"/>
                </a:solidFill>
                <a:latin typeface="+mn-lt"/>
                <a:ea typeface="+mn-ea"/>
                <a:cs typeface="+mn-ea"/>
                <a:sym typeface="+mn-lt"/>
              </a:rPr>
              <a:t>章 基础数据结构</a:t>
            </a:r>
            <a:endParaRPr dirty="0">
              <a:solidFill>
                <a:srgbClr val="FFFFFF"/>
              </a:solidFill>
              <a:latin typeface="+mn-lt"/>
              <a:ea typeface="+mn-ea"/>
              <a:cs typeface="+mn-ea"/>
              <a:sym typeface="+mn-lt"/>
            </a:endParaRPr>
          </a:p>
        </p:txBody>
      </p:sp>
      <p:grpSp>
        <p:nvGrpSpPr>
          <p:cNvPr id="68" name="成组"/>
          <p:cNvGrpSpPr/>
          <p:nvPr/>
        </p:nvGrpSpPr>
        <p:grpSpPr>
          <a:xfrm>
            <a:off x="961113" y="833244"/>
            <a:ext cx="4014622" cy="1163811"/>
            <a:chOff x="0" y="0"/>
            <a:chExt cx="4014621" cy="1163810"/>
          </a:xfrm>
        </p:grpSpPr>
        <p:pic>
          <p:nvPicPr>
            <p:cNvPr id="66" name="lanqiao-header-logo.9b2adbf.png" descr="lanqiao-header-logo.9b2adbf.png"/>
            <p:cNvPicPr>
              <a:picLocks noChangeAspect="1"/>
            </p:cNvPicPr>
            <p:nvPr/>
          </p:nvPicPr>
          <p:blipFill>
            <a:blip r:embed="rId5"/>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0800" tIns="50800" rIns="50800" bIns="50800" numCol="1" anchor="ctr">
              <a:noAutofit/>
            </a:bodyPr>
            <a:lstStyle/>
            <a:p>
              <a:pPr defTabSz="863600">
                <a:defRPr sz="1800">
                  <a:solidFill>
                    <a:srgbClr val="FFFFFF"/>
                  </a:solidFill>
                  <a:latin typeface="Noto Sans SC Light"/>
                  <a:ea typeface="Noto Sans SC Light"/>
                  <a:cs typeface="Noto Sans SC Light"/>
                  <a:sym typeface="Noto Sans SC Light"/>
                </a:defRPr>
              </a:pPr>
              <a:r>
                <a:rPr>
                  <a:cs typeface="+mn-ea"/>
                  <a:sym typeface="+mn-lt"/>
                </a:rPr>
                <a:t>连接高校和企业·助力职业教育升级</a:t>
              </a:r>
            </a:p>
          </p:txBody>
        </p:sp>
      </p:grpSp>
      <p:sp>
        <p:nvSpPr>
          <p:cNvPr id="2" name="需替换标题"/>
          <p:cNvSpPr txBox="1">
            <a:spLocks noGrp="1"/>
          </p:cNvSpPr>
          <p:nvPr/>
        </p:nvSpPr>
        <p:spPr>
          <a:xfrm>
            <a:off x="0" y="7823364"/>
            <a:ext cx="21971004" cy="2539686"/>
          </a:xfrm>
          <a:prstGeom prst="rect">
            <a:avLst/>
          </a:prstGeom>
          <a:ln w="12700">
            <a:miter lim="400000"/>
          </a:ln>
        </p:spPr>
        <p:txBody>
          <a:bodyPr lIns="50800" tIns="50800" rIns="50800" bIns="50800" anchor="ctr">
            <a:no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4400" dirty="0">
                <a:solidFill>
                  <a:srgbClr val="FFFFFF"/>
                </a:solidFill>
                <a:latin typeface="Times New Roman" panose="02020603050405020304" pitchFamily="18" charset="0"/>
                <a:sym typeface="+mn-lt"/>
              </a:rPr>
              <a:t>罗勇军 </a:t>
            </a:r>
            <a:endParaRPr lang="en-US" altLang="zh-CN" sz="4400" dirty="0">
              <a:solidFill>
                <a:srgbClr val="FFFFFF"/>
              </a:solidFill>
              <a:latin typeface="Times New Roman" panose="02020603050405020304" pitchFamily="18" charset="0"/>
              <a:sym typeface="+mn-lt"/>
            </a:endParaRPr>
          </a:p>
          <a:p>
            <a:pPr>
              <a:lnSpc>
                <a:spcPct val="70000"/>
              </a:lnSpc>
              <a:spcBef>
                <a:spcPct val="50000"/>
              </a:spcBef>
            </a:pPr>
            <a:r>
              <a:rPr lang="en-US" altLang="zh-CN" sz="4400" dirty="0">
                <a:solidFill>
                  <a:srgbClr val="FFFFFF"/>
                </a:solidFill>
                <a:latin typeface="Times New Roman" panose="02020603050405020304" pitchFamily="18" charset="0"/>
                <a:sym typeface="+mn-lt"/>
              </a:rPr>
              <a:t>QQ</a:t>
            </a:r>
            <a:r>
              <a:rPr lang="zh-CN" altLang="en-US" sz="4400" dirty="0">
                <a:solidFill>
                  <a:srgbClr val="FFFFFF"/>
                </a:solidFill>
                <a:latin typeface="Times New Roman" panose="02020603050405020304" pitchFamily="18" charset="0"/>
                <a:sym typeface="+mn-lt"/>
              </a:rPr>
              <a:t>：</a:t>
            </a:r>
            <a:r>
              <a:rPr lang="en-US" altLang="zh-CN" sz="4400" dirty="0">
                <a:solidFill>
                  <a:srgbClr val="FFFFFF"/>
                </a:solidFill>
                <a:latin typeface="Times New Roman" panose="02020603050405020304" pitchFamily="18" charset="0"/>
                <a:sym typeface="+mn-lt"/>
              </a:rPr>
              <a:t>15512356         </a:t>
            </a:r>
            <a:r>
              <a:rPr lang="zh-CN" altLang="en-US" sz="4400" dirty="0">
                <a:solidFill>
                  <a:srgbClr val="FFFFFF"/>
                </a:solidFill>
                <a:latin typeface="Times New Roman" panose="02020603050405020304" pitchFamily="18" charset="0"/>
                <a:sym typeface="+mn-lt"/>
              </a:rPr>
              <a:t>微信：</a:t>
            </a:r>
            <a:r>
              <a:rPr lang="en-US" altLang="zh-CN" sz="44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4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本书有</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两个版本课件，这是</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版</a:t>
            </a:r>
            <a:endParaRPr lang="en-US" altLang="zh-CN" sz="4000" dirty="0">
              <a:solidFill>
                <a:srgbClr val="FFFFFF"/>
              </a:solidFill>
              <a:latin typeface="Times New Roman" panose="02020603050405020304" pitchFamily="18" charset="0"/>
              <a:sym typeface="+mn-lt"/>
            </a:endParaRPr>
          </a:p>
          <a:p>
            <a:endParaRPr lang="en-US" altLang="zh-CN" sz="40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蓝桥云课  </a:t>
            </a:r>
            <a:r>
              <a:rPr lang="en-US" altLang="zh-CN" sz="4000" dirty="0">
                <a:solidFill>
                  <a:srgbClr val="FFFFFF"/>
                </a:solidFill>
                <a:latin typeface="Times New Roman" panose="02020603050405020304" pitchFamily="18" charset="0"/>
                <a:sym typeface="+mn-lt"/>
              </a:rPr>
              <a:t>https://www.lanqiao.cn/courses/13228</a:t>
            </a:r>
            <a:r>
              <a:rPr lang="zh-CN" altLang="en-US" sz="4000" dirty="0">
                <a:solidFill>
                  <a:srgbClr val="FFFFFF"/>
                </a:solidFill>
                <a:latin typeface="Times New Roman" panose="02020603050405020304" pitchFamily="18" charset="0"/>
                <a:sym typeface="+mn-lt"/>
              </a:rPr>
              <a:t> </a:t>
            </a:r>
            <a:endParaRPr lang="zh-CN" altLang="en-US" sz="3600" u="sng" dirty="0">
              <a:solidFill>
                <a:srgbClr val="FFFFFF"/>
              </a:solidFill>
              <a:latin typeface="Times New Roman" panose="02020603050405020304" pitchFamily="18" charset="0"/>
              <a:sym typeface="+mn-lt"/>
            </a:endParaRPr>
          </a:p>
        </p:txBody>
      </p:sp>
      <p:pic>
        <p:nvPicPr>
          <p:cNvPr id="11" name="图片 10"/>
          <p:cNvPicPr>
            <a:picLocks noChangeAspect="1"/>
          </p:cNvPicPr>
          <p:nvPr/>
        </p:nvPicPr>
        <p:blipFill>
          <a:blip r:embed="rId6"/>
          <a:stretch>
            <a:fillRect/>
          </a:stretch>
        </p:blipFill>
        <p:spPr>
          <a:xfrm>
            <a:off x="17813973" y="4327643"/>
            <a:ext cx="6346319" cy="8221228"/>
          </a:xfrm>
          <a:prstGeom prst="rect">
            <a:avLst/>
          </a:prstGeom>
        </p:spPr>
      </p:pic>
    </p:spTree>
  </p:cSld>
  <p:clrMapOvr>
    <a:masterClrMapping/>
  </p:clrMapOvr>
  <p:transition spd="med" advTm="544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641910" y="853100"/>
            <a:ext cx="15499429" cy="1200329"/>
          </a:xfrm>
          <a:prstGeom prst="rect">
            <a:avLst/>
          </a:prstGeom>
          <a:noFill/>
        </p:spPr>
        <p:txBody>
          <a:bodyPr wrap="square" anchor="ctr">
            <a:spAutoFit/>
          </a:bodyPr>
          <a:lstStyle/>
          <a:p>
            <a:pPr algn="l"/>
            <a:r>
              <a:rPr lang="zh-CN" altLang="en-US" sz="7200" b="1" spc="600" dirty="0">
                <a:solidFill>
                  <a:schemeClr val="bg1"/>
                </a:solidFill>
                <a:latin typeface="宋体" panose="02010600030101010101" pitchFamily="2" charset="-122"/>
                <a:ea typeface="宋体" panose="02010600030101010101" pitchFamily="2" charset="-122"/>
                <a:cs typeface="+mn-ea"/>
                <a:sym typeface="+mn-lt"/>
              </a:rPr>
              <a:t>一维数组：不用</a:t>
            </a:r>
            <a:r>
              <a:rPr lang="en-US" altLang="zh-CN" sz="7200" b="1" spc="600" dirty="0">
                <a:solidFill>
                  <a:schemeClr val="bg1"/>
                </a:solidFill>
                <a:latin typeface="宋体" panose="02010600030101010101" pitchFamily="2" charset="-122"/>
                <a:ea typeface="宋体" panose="02010600030101010101" pitchFamily="2" charset="-122"/>
                <a:cs typeface="+mn-ea"/>
                <a:sym typeface="+mn-lt"/>
              </a:rPr>
              <a:t>a[0],</a:t>
            </a:r>
            <a:r>
              <a:rPr lang="zh-CN" altLang="en-US" sz="7200" b="1" spc="600" dirty="0">
                <a:solidFill>
                  <a:schemeClr val="bg1"/>
                </a:solidFill>
                <a:latin typeface="宋体" panose="02010600030101010101" pitchFamily="2" charset="-122"/>
                <a:ea typeface="宋体" panose="02010600030101010101" pitchFamily="2" charset="-122"/>
                <a:cs typeface="+mn-ea"/>
                <a:sym typeface="+mn-lt"/>
              </a:rPr>
              <a:t>从</a:t>
            </a:r>
            <a:r>
              <a:rPr lang="en-US" altLang="zh-CN" sz="7200" b="1" spc="600" dirty="0">
                <a:solidFill>
                  <a:schemeClr val="bg1"/>
                </a:solidFill>
                <a:latin typeface="宋体" panose="02010600030101010101" pitchFamily="2" charset="-122"/>
                <a:ea typeface="宋体" panose="02010600030101010101" pitchFamily="2" charset="-122"/>
                <a:cs typeface="+mn-ea"/>
                <a:sym typeface="+mn-lt"/>
              </a:rPr>
              <a:t>a[1]</a:t>
            </a:r>
            <a:r>
              <a:rPr lang="zh-CN" altLang="en-US" sz="7200" b="1" spc="600" dirty="0">
                <a:solidFill>
                  <a:schemeClr val="bg1"/>
                </a:solidFill>
                <a:latin typeface="宋体" panose="02010600030101010101" pitchFamily="2" charset="-122"/>
                <a:ea typeface="宋体" panose="02010600030101010101" pitchFamily="2" charset="-122"/>
                <a:cs typeface="+mn-ea"/>
                <a:sym typeface="+mn-lt"/>
              </a:rPr>
              <a:t>开始</a:t>
            </a:r>
          </a:p>
        </p:txBody>
      </p:sp>
      <p:pic>
        <p:nvPicPr>
          <p:cNvPr id="3" name="图片 2">
            <a:extLst>
              <a:ext uri="{FF2B5EF4-FFF2-40B4-BE49-F238E27FC236}">
                <a16:creationId xmlns:a16="http://schemas.microsoft.com/office/drawing/2014/main" id="{F43FE61C-CCFA-C817-BE37-8AA5536BFC56}"/>
              </a:ext>
            </a:extLst>
          </p:cNvPr>
          <p:cNvPicPr>
            <a:picLocks noChangeAspect="1"/>
          </p:cNvPicPr>
          <p:nvPr/>
        </p:nvPicPr>
        <p:blipFill>
          <a:blip r:embed="rId3"/>
          <a:stretch>
            <a:fillRect/>
          </a:stretch>
        </p:blipFill>
        <p:spPr>
          <a:xfrm>
            <a:off x="422094" y="4875076"/>
            <a:ext cx="20707736" cy="2627357"/>
          </a:xfrm>
          <a:prstGeom prst="rect">
            <a:avLst/>
          </a:prstGeom>
        </p:spPr>
      </p:pic>
      <p:grpSp>
        <p:nvGrpSpPr>
          <p:cNvPr id="277" name="组合 276">
            <a:extLst>
              <a:ext uri="{FF2B5EF4-FFF2-40B4-BE49-F238E27FC236}">
                <a16:creationId xmlns:a16="http://schemas.microsoft.com/office/drawing/2014/main" id="{B82FBF08-1BC0-59DA-9113-7A2F17AFC831}"/>
              </a:ext>
            </a:extLst>
          </p:cNvPr>
          <p:cNvGrpSpPr/>
          <p:nvPr/>
        </p:nvGrpSpPr>
        <p:grpSpPr>
          <a:xfrm>
            <a:off x="16715210" y="8913180"/>
            <a:ext cx="5791059" cy="3699226"/>
            <a:chOff x="3530600" y="1675731"/>
            <a:chExt cx="5137150" cy="3867150"/>
          </a:xfrm>
        </p:grpSpPr>
        <p:grpSp>
          <p:nvGrpSpPr>
            <p:cNvPr id="278" name="ïsľïďe">
              <a:extLst>
                <a:ext uri="{FF2B5EF4-FFF2-40B4-BE49-F238E27FC236}">
                  <a16:creationId xmlns:a16="http://schemas.microsoft.com/office/drawing/2014/main" id="{A406D609-3667-70E3-8895-A21D12402E18}"/>
                </a:ext>
              </a:extLst>
            </p:cNvPr>
            <p:cNvGrpSpPr>
              <a:grpSpLocks/>
            </p:cNvGrpSpPr>
            <p:nvPr/>
          </p:nvGrpSpPr>
          <p:grpSpPr bwMode="auto">
            <a:xfrm>
              <a:off x="3530600" y="1675731"/>
              <a:ext cx="5137150" cy="3867150"/>
              <a:chOff x="2224" y="942"/>
              <a:chExt cx="3236" cy="2436"/>
            </a:xfrm>
          </p:grpSpPr>
          <p:sp>
            <p:nvSpPr>
              <p:cNvPr id="340" name="ïśļïḋê">
                <a:extLst>
                  <a:ext uri="{FF2B5EF4-FFF2-40B4-BE49-F238E27FC236}">
                    <a16:creationId xmlns:a16="http://schemas.microsoft.com/office/drawing/2014/main" id="{B0DDEBB1-FEEB-C1CF-E59D-2511F252E394}"/>
                  </a:ext>
                </a:extLst>
              </p:cNvPr>
              <p:cNvSpPr/>
              <p:nvPr/>
            </p:nvSpPr>
            <p:spPr bwMode="auto">
              <a:xfrm>
                <a:off x="3253" y="1507"/>
                <a:ext cx="1226" cy="1586"/>
              </a:xfrm>
              <a:custGeom>
                <a:avLst/>
                <a:gdLst>
                  <a:gd name="T0" fmla="*/ 492 w 516"/>
                  <a:gd name="T1" fmla="*/ 667 h 667"/>
                  <a:gd name="T2" fmla="*/ 22 w 516"/>
                  <a:gd name="T3" fmla="*/ 665 h 667"/>
                  <a:gd name="T4" fmla="*/ 1 w 516"/>
                  <a:gd name="T5" fmla="*/ 644 h 667"/>
                  <a:gd name="T6" fmla="*/ 3 w 516"/>
                  <a:gd name="T7" fmla="*/ 21 h 667"/>
                  <a:gd name="T8" fmla="*/ 24 w 516"/>
                  <a:gd name="T9" fmla="*/ 0 h 667"/>
                  <a:gd name="T10" fmla="*/ 494 w 516"/>
                  <a:gd name="T11" fmla="*/ 2 h 667"/>
                  <a:gd name="T12" fmla="*/ 516 w 516"/>
                  <a:gd name="T13" fmla="*/ 23 h 667"/>
                  <a:gd name="T14" fmla="*/ 513 w 516"/>
                  <a:gd name="T15" fmla="*/ 646 h 667"/>
                  <a:gd name="T16" fmla="*/ 492 w 516"/>
                  <a:gd name="T17"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667">
                    <a:moveTo>
                      <a:pt x="492" y="667"/>
                    </a:moveTo>
                    <a:cubicBezTo>
                      <a:pt x="22" y="665"/>
                      <a:pt x="22" y="665"/>
                      <a:pt x="22" y="665"/>
                    </a:cubicBezTo>
                    <a:cubicBezTo>
                      <a:pt x="10" y="665"/>
                      <a:pt x="0" y="656"/>
                      <a:pt x="1" y="644"/>
                    </a:cubicBezTo>
                    <a:cubicBezTo>
                      <a:pt x="3" y="21"/>
                      <a:pt x="3" y="21"/>
                      <a:pt x="3" y="21"/>
                    </a:cubicBezTo>
                    <a:cubicBezTo>
                      <a:pt x="3" y="9"/>
                      <a:pt x="13" y="0"/>
                      <a:pt x="24" y="0"/>
                    </a:cubicBezTo>
                    <a:cubicBezTo>
                      <a:pt x="494" y="2"/>
                      <a:pt x="494" y="2"/>
                      <a:pt x="494" y="2"/>
                    </a:cubicBezTo>
                    <a:cubicBezTo>
                      <a:pt x="506" y="2"/>
                      <a:pt x="516" y="11"/>
                      <a:pt x="516" y="23"/>
                    </a:cubicBezTo>
                    <a:cubicBezTo>
                      <a:pt x="513" y="646"/>
                      <a:pt x="513" y="646"/>
                      <a:pt x="513" y="646"/>
                    </a:cubicBezTo>
                    <a:cubicBezTo>
                      <a:pt x="513" y="658"/>
                      <a:pt x="503" y="667"/>
                      <a:pt x="492" y="667"/>
                    </a:cubicBezTo>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îŝḷíďe">
                <a:extLst>
                  <a:ext uri="{FF2B5EF4-FFF2-40B4-BE49-F238E27FC236}">
                    <a16:creationId xmlns:a16="http://schemas.microsoft.com/office/drawing/2014/main" id="{9AF31B5F-E117-D90C-4D84-ED68F11DE761}"/>
                  </a:ext>
                </a:extLst>
              </p:cNvPr>
              <p:cNvSpPr/>
              <p:nvPr/>
            </p:nvSpPr>
            <p:spPr bwMode="auto">
              <a:xfrm>
                <a:off x="3253" y="1505"/>
                <a:ext cx="1229" cy="1590"/>
              </a:xfrm>
              <a:custGeom>
                <a:avLst/>
                <a:gdLst>
                  <a:gd name="T0" fmla="*/ 492 w 517"/>
                  <a:gd name="T1" fmla="*/ 668 h 669"/>
                  <a:gd name="T2" fmla="*/ 492 w 517"/>
                  <a:gd name="T3" fmla="*/ 667 h 669"/>
                  <a:gd name="T4" fmla="*/ 22 w 517"/>
                  <a:gd name="T5" fmla="*/ 665 h 669"/>
                  <a:gd name="T6" fmla="*/ 2 w 517"/>
                  <a:gd name="T7" fmla="*/ 645 h 669"/>
                  <a:gd name="T8" fmla="*/ 2 w 517"/>
                  <a:gd name="T9" fmla="*/ 645 h 669"/>
                  <a:gd name="T10" fmla="*/ 2 w 517"/>
                  <a:gd name="T11" fmla="*/ 645 h 669"/>
                  <a:gd name="T12" fmla="*/ 4 w 517"/>
                  <a:gd name="T13" fmla="*/ 22 h 669"/>
                  <a:gd name="T14" fmla="*/ 24 w 517"/>
                  <a:gd name="T15" fmla="*/ 2 h 669"/>
                  <a:gd name="T16" fmla="*/ 24 w 517"/>
                  <a:gd name="T17" fmla="*/ 2 h 669"/>
                  <a:gd name="T18" fmla="*/ 494 w 517"/>
                  <a:gd name="T19" fmla="*/ 4 h 669"/>
                  <a:gd name="T20" fmla="*/ 515 w 517"/>
                  <a:gd name="T21" fmla="*/ 24 h 669"/>
                  <a:gd name="T22" fmla="*/ 515 w 517"/>
                  <a:gd name="T23" fmla="*/ 24 h 669"/>
                  <a:gd name="T24" fmla="*/ 516 w 517"/>
                  <a:gd name="T25" fmla="*/ 24 h 669"/>
                  <a:gd name="T26" fmla="*/ 515 w 517"/>
                  <a:gd name="T27" fmla="*/ 24 h 669"/>
                  <a:gd name="T28" fmla="*/ 512 w 517"/>
                  <a:gd name="T29" fmla="*/ 647 h 669"/>
                  <a:gd name="T30" fmla="*/ 492 w 517"/>
                  <a:gd name="T31" fmla="*/ 667 h 669"/>
                  <a:gd name="T32" fmla="*/ 492 w 517"/>
                  <a:gd name="T33" fmla="*/ 667 h 669"/>
                  <a:gd name="T34" fmla="*/ 492 w 517"/>
                  <a:gd name="T35" fmla="*/ 668 h 669"/>
                  <a:gd name="T36" fmla="*/ 492 w 517"/>
                  <a:gd name="T37" fmla="*/ 669 h 669"/>
                  <a:gd name="T38" fmla="*/ 492 w 517"/>
                  <a:gd name="T39" fmla="*/ 669 h 669"/>
                  <a:gd name="T40" fmla="*/ 514 w 517"/>
                  <a:gd name="T41" fmla="*/ 647 h 669"/>
                  <a:gd name="T42" fmla="*/ 517 w 517"/>
                  <a:gd name="T43" fmla="*/ 24 h 669"/>
                  <a:gd name="T44" fmla="*/ 517 w 517"/>
                  <a:gd name="T45" fmla="*/ 24 h 669"/>
                  <a:gd name="T46" fmla="*/ 517 w 517"/>
                  <a:gd name="T47" fmla="*/ 24 h 669"/>
                  <a:gd name="T48" fmla="*/ 494 w 517"/>
                  <a:gd name="T49" fmla="*/ 2 h 669"/>
                  <a:gd name="T50" fmla="*/ 24 w 517"/>
                  <a:gd name="T51" fmla="*/ 0 h 669"/>
                  <a:gd name="T52" fmla="*/ 24 w 517"/>
                  <a:gd name="T53" fmla="*/ 0 h 669"/>
                  <a:gd name="T54" fmla="*/ 2 w 517"/>
                  <a:gd name="T55" fmla="*/ 22 h 669"/>
                  <a:gd name="T56" fmla="*/ 0 w 517"/>
                  <a:gd name="T57" fmla="*/ 645 h 669"/>
                  <a:gd name="T58" fmla="*/ 1 w 517"/>
                  <a:gd name="T59" fmla="*/ 645 h 669"/>
                  <a:gd name="T60" fmla="*/ 0 w 517"/>
                  <a:gd name="T61" fmla="*/ 645 h 669"/>
                  <a:gd name="T62" fmla="*/ 0 w 517"/>
                  <a:gd name="T63" fmla="*/ 645 h 669"/>
                  <a:gd name="T64" fmla="*/ 22 w 517"/>
                  <a:gd name="T65" fmla="*/ 667 h 669"/>
                  <a:gd name="T66" fmla="*/ 492 w 517"/>
                  <a:gd name="T67" fmla="*/ 669 h 669"/>
                  <a:gd name="T68" fmla="*/ 492 w 517"/>
                  <a:gd name="T69" fmla="*/ 66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669">
                    <a:moveTo>
                      <a:pt x="492" y="668"/>
                    </a:moveTo>
                    <a:cubicBezTo>
                      <a:pt x="492" y="667"/>
                      <a:pt x="492" y="667"/>
                      <a:pt x="492" y="667"/>
                    </a:cubicBezTo>
                    <a:cubicBezTo>
                      <a:pt x="22" y="665"/>
                      <a:pt x="22" y="665"/>
                      <a:pt x="22" y="665"/>
                    </a:cubicBezTo>
                    <a:cubicBezTo>
                      <a:pt x="10" y="665"/>
                      <a:pt x="2" y="656"/>
                      <a:pt x="2" y="645"/>
                    </a:cubicBezTo>
                    <a:cubicBezTo>
                      <a:pt x="2" y="645"/>
                      <a:pt x="2" y="645"/>
                      <a:pt x="2" y="645"/>
                    </a:cubicBezTo>
                    <a:cubicBezTo>
                      <a:pt x="2" y="645"/>
                      <a:pt x="2" y="645"/>
                      <a:pt x="2" y="645"/>
                    </a:cubicBezTo>
                    <a:cubicBezTo>
                      <a:pt x="4" y="22"/>
                      <a:pt x="4" y="22"/>
                      <a:pt x="4" y="22"/>
                    </a:cubicBezTo>
                    <a:cubicBezTo>
                      <a:pt x="4" y="11"/>
                      <a:pt x="13" y="2"/>
                      <a:pt x="24" y="2"/>
                    </a:cubicBezTo>
                    <a:cubicBezTo>
                      <a:pt x="24" y="2"/>
                      <a:pt x="24" y="2"/>
                      <a:pt x="24" y="2"/>
                    </a:cubicBezTo>
                    <a:cubicBezTo>
                      <a:pt x="494" y="4"/>
                      <a:pt x="494" y="4"/>
                      <a:pt x="494" y="4"/>
                    </a:cubicBezTo>
                    <a:cubicBezTo>
                      <a:pt x="506" y="4"/>
                      <a:pt x="515" y="13"/>
                      <a:pt x="515" y="24"/>
                    </a:cubicBezTo>
                    <a:cubicBezTo>
                      <a:pt x="515" y="24"/>
                      <a:pt x="515" y="24"/>
                      <a:pt x="515" y="24"/>
                    </a:cubicBezTo>
                    <a:cubicBezTo>
                      <a:pt x="516" y="24"/>
                      <a:pt x="516" y="24"/>
                      <a:pt x="516" y="24"/>
                    </a:cubicBezTo>
                    <a:cubicBezTo>
                      <a:pt x="515" y="24"/>
                      <a:pt x="515" y="24"/>
                      <a:pt x="515" y="24"/>
                    </a:cubicBezTo>
                    <a:cubicBezTo>
                      <a:pt x="512" y="647"/>
                      <a:pt x="512" y="647"/>
                      <a:pt x="512" y="647"/>
                    </a:cubicBezTo>
                    <a:cubicBezTo>
                      <a:pt x="512" y="658"/>
                      <a:pt x="503" y="667"/>
                      <a:pt x="492" y="667"/>
                    </a:cubicBezTo>
                    <a:cubicBezTo>
                      <a:pt x="492" y="667"/>
                      <a:pt x="492" y="667"/>
                      <a:pt x="492" y="667"/>
                    </a:cubicBezTo>
                    <a:cubicBezTo>
                      <a:pt x="492" y="668"/>
                      <a:pt x="492" y="668"/>
                      <a:pt x="492" y="668"/>
                    </a:cubicBezTo>
                    <a:cubicBezTo>
                      <a:pt x="492" y="669"/>
                      <a:pt x="492" y="669"/>
                      <a:pt x="492" y="669"/>
                    </a:cubicBezTo>
                    <a:cubicBezTo>
                      <a:pt x="492" y="669"/>
                      <a:pt x="492" y="669"/>
                      <a:pt x="492" y="669"/>
                    </a:cubicBezTo>
                    <a:cubicBezTo>
                      <a:pt x="504" y="669"/>
                      <a:pt x="514" y="659"/>
                      <a:pt x="514" y="647"/>
                    </a:cubicBezTo>
                    <a:cubicBezTo>
                      <a:pt x="517" y="24"/>
                      <a:pt x="517" y="24"/>
                      <a:pt x="517" y="24"/>
                    </a:cubicBezTo>
                    <a:cubicBezTo>
                      <a:pt x="517" y="24"/>
                      <a:pt x="517" y="24"/>
                      <a:pt x="517" y="24"/>
                    </a:cubicBezTo>
                    <a:cubicBezTo>
                      <a:pt x="517" y="24"/>
                      <a:pt x="517" y="24"/>
                      <a:pt x="517" y="24"/>
                    </a:cubicBezTo>
                    <a:cubicBezTo>
                      <a:pt x="517" y="12"/>
                      <a:pt x="507" y="2"/>
                      <a:pt x="494" y="2"/>
                    </a:cubicBezTo>
                    <a:cubicBezTo>
                      <a:pt x="24" y="0"/>
                      <a:pt x="24" y="0"/>
                      <a:pt x="24" y="0"/>
                    </a:cubicBezTo>
                    <a:cubicBezTo>
                      <a:pt x="24" y="0"/>
                      <a:pt x="24" y="0"/>
                      <a:pt x="24" y="0"/>
                    </a:cubicBezTo>
                    <a:cubicBezTo>
                      <a:pt x="12" y="0"/>
                      <a:pt x="2" y="10"/>
                      <a:pt x="2" y="22"/>
                    </a:cubicBezTo>
                    <a:cubicBezTo>
                      <a:pt x="0" y="645"/>
                      <a:pt x="0" y="645"/>
                      <a:pt x="0" y="645"/>
                    </a:cubicBezTo>
                    <a:cubicBezTo>
                      <a:pt x="1" y="645"/>
                      <a:pt x="1" y="645"/>
                      <a:pt x="1" y="645"/>
                    </a:cubicBezTo>
                    <a:cubicBezTo>
                      <a:pt x="0" y="645"/>
                      <a:pt x="0" y="645"/>
                      <a:pt x="0" y="645"/>
                    </a:cubicBezTo>
                    <a:cubicBezTo>
                      <a:pt x="0" y="645"/>
                      <a:pt x="0" y="645"/>
                      <a:pt x="0" y="645"/>
                    </a:cubicBezTo>
                    <a:cubicBezTo>
                      <a:pt x="0" y="657"/>
                      <a:pt x="9" y="667"/>
                      <a:pt x="22" y="667"/>
                    </a:cubicBezTo>
                    <a:cubicBezTo>
                      <a:pt x="492" y="669"/>
                      <a:pt x="492" y="669"/>
                      <a:pt x="492" y="669"/>
                    </a:cubicBezTo>
                    <a:lnTo>
                      <a:pt x="492" y="668"/>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isḷiḓê">
                <a:extLst>
                  <a:ext uri="{FF2B5EF4-FFF2-40B4-BE49-F238E27FC236}">
                    <a16:creationId xmlns:a16="http://schemas.microsoft.com/office/drawing/2014/main" id="{E3E9BD5A-F9F1-1E15-1B44-9870FDBE481D}"/>
                  </a:ext>
                </a:extLst>
              </p:cNvPr>
              <p:cNvSpPr/>
              <p:nvPr/>
            </p:nvSpPr>
            <p:spPr bwMode="auto">
              <a:xfrm>
                <a:off x="3360" y="1643"/>
                <a:ext cx="1012" cy="1315"/>
              </a:xfrm>
              <a:custGeom>
                <a:avLst/>
                <a:gdLst>
                  <a:gd name="T0" fmla="*/ 407 w 426"/>
                  <a:gd name="T1" fmla="*/ 553 h 553"/>
                  <a:gd name="T2" fmla="*/ 17 w 426"/>
                  <a:gd name="T3" fmla="*/ 551 h 553"/>
                  <a:gd name="T4" fmla="*/ 0 w 426"/>
                  <a:gd name="T5" fmla="*/ 534 h 553"/>
                  <a:gd name="T6" fmla="*/ 2 w 426"/>
                  <a:gd name="T7" fmla="*/ 18 h 553"/>
                  <a:gd name="T8" fmla="*/ 19 w 426"/>
                  <a:gd name="T9" fmla="*/ 0 h 553"/>
                  <a:gd name="T10" fmla="*/ 409 w 426"/>
                  <a:gd name="T11" fmla="*/ 2 h 553"/>
                  <a:gd name="T12" fmla="*/ 426 w 426"/>
                  <a:gd name="T13" fmla="*/ 19 h 553"/>
                  <a:gd name="T14" fmla="*/ 424 w 426"/>
                  <a:gd name="T15" fmla="*/ 536 h 553"/>
                  <a:gd name="T16" fmla="*/ 407 w 426"/>
                  <a:gd name="T1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553">
                    <a:moveTo>
                      <a:pt x="407" y="553"/>
                    </a:moveTo>
                    <a:cubicBezTo>
                      <a:pt x="17" y="551"/>
                      <a:pt x="17" y="551"/>
                      <a:pt x="17" y="551"/>
                    </a:cubicBezTo>
                    <a:cubicBezTo>
                      <a:pt x="8" y="551"/>
                      <a:pt x="0" y="544"/>
                      <a:pt x="0" y="534"/>
                    </a:cubicBezTo>
                    <a:cubicBezTo>
                      <a:pt x="2" y="18"/>
                      <a:pt x="2" y="18"/>
                      <a:pt x="2" y="18"/>
                    </a:cubicBezTo>
                    <a:cubicBezTo>
                      <a:pt x="2" y="8"/>
                      <a:pt x="10" y="0"/>
                      <a:pt x="19" y="0"/>
                    </a:cubicBezTo>
                    <a:cubicBezTo>
                      <a:pt x="409" y="2"/>
                      <a:pt x="409" y="2"/>
                      <a:pt x="409" y="2"/>
                    </a:cubicBezTo>
                    <a:cubicBezTo>
                      <a:pt x="418" y="2"/>
                      <a:pt x="426" y="10"/>
                      <a:pt x="426" y="19"/>
                    </a:cubicBezTo>
                    <a:cubicBezTo>
                      <a:pt x="424" y="536"/>
                      <a:pt x="424" y="536"/>
                      <a:pt x="424" y="536"/>
                    </a:cubicBezTo>
                    <a:cubicBezTo>
                      <a:pt x="424" y="545"/>
                      <a:pt x="416" y="553"/>
                      <a:pt x="407" y="553"/>
                    </a:cubicBezTo>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îŝḻiḓe">
                <a:extLst>
                  <a:ext uri="{FF2B5EF4-FFF2-40B4-BE49-F238E27FC236}">
                    <a16:creationId xmlns:a16="http://schemas.microsoft.com/office/drawing/2014/main" id="{1BC731D3-4305-86EF-F254-12F212D1A7F5}"/>
                  </a:ext>
                </a:extLst>
              </p:cNvPr>
              <p:cNvSpPr/>
              <p:nvPr/>
            </p:nvSpPr>
            <p:spPr bwMode="auto">
              <a:xfrm>
                <a:off x="3358" y="1641"/>
                <a:ext cx="1017" cy="1319"/>
              </a:xfrm>
              <a:custGeom>
                <a:avLst/>
                <a:gdLst>
                  <a:gd name="T0" fmla="*/ 408 w 428"/>
                  <a:gd name="T1" fmla="*/ 554 h 555"/>
                  <a:gd name="T2" fmla="*/ 408 w 428"/>
                  <a:gd name="T3" fmla="*/ 553 h 555"/>
                  <a:gd name="T4" fmla="*/ 18 w 428"/>
                  <a:gd name="T5" fmla="*/ 551 h 555"/>
                  <a:gd name="T6" fmla="*/ 2 w 428"/>
                  <a:gd name="T7" fmla="*/ 535 h 555"/>
                  <a:gd name="T8" fmla="*/ 2 w 428"/>
                  <a:gd name="T9" fmla="*/ 535 h 555"/>
                  <a:gd name="T10" fmla="*/ 2 w 428"/>
                  <a:gd name="T11" fmla="*/ 535 h 555"/>
                  <a:gd name="T12" fmla="*/ 2 w 428"/>
                  <a:gd name="T13" fmla="*/ 535 h 555"/>
                  <a:gd name="T14" fmla="*/ 2 w 428"/>
                  <a:gd name="T15" fmla="*/ 535 h 555"/>
                  <a:gd name="T16" fmla="*/ 2 w 428"/>
                  <a:gd name="T17" fmla="*/ 535 h 555"/>
                  <a:gd name="T18" fmla="*/ 2 w 428"/>
                  <a:gd name="T19" fmla="*/ 535 h 555"/>
                  <a:gd name="T20" fmla="*/ 4 w 428"/>
                  <a:gd name="T21" fmla="*/ 19 h 555"/>
                  <a:gd name="T22" fmla="*/ 20 w 428"/>
                  <a:gd name="T23" fmla="*/ 2 h 555"/>
                  <a:gd name="T24" fmla="*/ 20 w 428"/>
                  <a:gd name="T25" fmla="*/ 2 h 555"/>
                  <a:gd name="T26" fmla="*/ 410 w 428"/>
                  <a:gd name="T27" fmla="*/ 4 h 555"/>
                  <a:gd name="T28" fmla="*/ 426 w 428"/>
                  <a:gd name="T29" fmla="*/ 20 h 555"/>
                  <a:gd name="T30" fmla="*/ 426 w 428"/>
                  <a:gd name="T31" fmla="*/ 20 h 555"/>
                  <a:gd name="T32" fmla="*/ 427 w 428"/>
                  <a:gd name="T33" fmla="*/ 20 h 555"/>
                  <a:gd name="T34" fmla="*/ 426 w 428"/>
                  <a:gd name="T35" fmla="*/ 20 h 555"/>
                  <a:gd name="T36" fmla="*/ 424 w 428"/>
                  <a:gd name="T37" fmla="*/ 537 h 555"/>
                  <a:gd name="T38" fmla="*/ 408 w 428"/>
                  <a:gd name="T39" fmla="*/ 553 h 555"/>
                  <a:gd name="T40" fmla="*/ 408 w 428"/>
                  <a:gd name="T41" fmla="*/ 553 h 555"/>
                  <a:gd name="T42" fmla="*/ 408 w 428"/>
                  <a:gd name="T43" fmla="*/ 554 h 555"/>
                  <a:gd name="T44" fmla="*/ 408 w 428"/>
                  <a:gd name="T45" fmla="*/ 555 h 555"/>
                  <a:gd name="T46" fmla="*/ 408 w 428"/>
                  <a:gd name="T47" fmla="*/ 555 h 555"/>
                  <a:gd name="T48" fmla="*/ 426 w 428"/>
                  <a:gd name="T49" fmla="*/ 537 h 555"/>
                  <a:gd name="T50" fmla="*/ 428 w 428"/>
                  <a:gd name="T51" fmla="*/ 20 h 555"/>
                  <a:gd name="T52" fmla="*/ 428 w 428"/>
                  <a:gd name="T53" fmla="*/ 20 h 555"/>
                  <a:gd name="T54" fmla="*/ 428 w 428"/>
                  <a:gd name="T55" fmla="*/ 20 h 555"/>
                  <a:gd name="T56" fmla="*/ 410 w 428"/>
                  <a:gd name="T57" fmla="*/ 2 h 555"/>
                  <a:gd name="T58" fmla="*/ 20 w 428"/>
                  <a:gd name="T59" fmla="*/ 0 h 555"/>
                  <a:gd name="T60" fmla="*/ 20 w 428"/>
                  <a:gd name="T61" fmla="*/ 0 h 555"/>
                  <a:gd name="T62" fmla="*/ 2 w 428"/>
                  <a:gd name="T63" fmla="*/ 19 h 555"/>
                  <a:gd name="T64" fmla="*/ 0 w 428"/>
                  <a:gd name="T65" fmla="*/ 535 h 555"/>
                  <a:gd name="T66" fmla="*/ 1 w 428"/>
                  <a:gd name="T67" fmla="*/ 535 h 555"/>
                  <a:gd name="T68" fmla="*/ 0 w 428"/>
                  <a:gd name="T69" fmla="*/ 535 h 555"/>
                  <a:gd name="T70" fmla="*/ 0 w 428"/>
                  <a:gd name="T71" fmla="*/ 535 h 555"/>
                  <a:gd name="T72" fmla="*/ 18 w 428"/>
                  <a:gd name="T73" fmla="*/ 553 h 555"/>
                  <a:gd name="T74" fmla="*/ 408 w 428"/>
                  <a:gd name="T75" fmla="*/ 555 h 555"/>
                  <a:gd name="T76" fmla="*/ 408 w 428"/>
                  <a:gd name="T77" fmla="*/ 554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555">
                    <a:moveTo>
                      <a:pt x="408" y="554"/>
                    </a:moveTo>
                    <a:cubicBezTo>
                      <a:pt x="408" y="553"/>
                      <a:pt x="408" y="553"/>
                      <a:pt x="408" y="553"/>
                    </a:cubicBezTo>
                    <a:cubicBezTo>
                      <a:pt x="18" y="551"/>
                      <a:pt x="18" y="551"/>
                      <a:pt x="18" y="551"/>
                    </a:cubicBezTo>
                    <a:cubicBezTo>
                      <a:pt x="9" y="551"/>
                      <a:pt x="2" y="544"/>
                      <a:pt x="2" y="535"/>
                    </a:cubicBezTo>
                    <a:cubicBezTo>
                      <a:pt x="2" y="535"/>
                      <a:pt x="2" y="535"/>
                      <a:pt x="2" y="535"/>
                    </a:cubicBezTo>
                    <a:cubicBezTo>
                      <a:pt x="2" y="535"/>
                      <a:pt x="2" y="535"/>
                      <a:pt x="2" y="535"/>
                    </a:cubicBezTo>
                    <a:cubicBezTo>
                      <a:pt x="2" y="535"/>
                      <a:pt x="2" y="535"/>
                      <a:pt x="2" y="535"/>
                    </a:cubicBezTo>
                    <a:cubicBezTo>
                      <a:pt x="2" y="535"/>
                      <a:pt x="2" y="535"/>
                      <a:pt x="2" y="535"/>
                    </a:cubicBezTo>
                    <a:cubicBezTo>
                      <a:pt x="2" y="535"/>
                      <a:pt x="2" y="535"/>
                      <a:pt x="2" y="535"/>
                    </a:cubicBezTo>
                    <a:cubicBezTo>
                      <a:pt x="2" y="535"/>
                      <a:pt x="2" y="535"/>
                      <a:pt x="2" y="535"/>
                    </a:cubicBezTo>
                    <a:cubicBezTo>
                      <a:pt x="4" y="19"/>
                      <a:pt x="4" y="19"/>
                      <a:pt x="4" y="19"/>
                    </a:cubicBezTo>
                    <a:cubicBezTo>
                      <a:pt x="4" y="10"/>
                      <a:pt x="11" y="2"/>
                      <a:pt x="20" y="2"/>
                    </a:cubicBezTo>
                    <a:cubicBezTo>
                      <a:pt x="20" y="2"/>
                      <a:pt x="20" y="2"/>
                      <a:pt x="20" y="2"/>
                    </a:cubicBezTo>
                    <a:cubicBezTo>
                      <a:pt x="410" y="4"/>
                      <a:pt x="410" y="4"/>
                      <a:pt x="410" y="4"/>
                    </a:cubicBezTo>
                    <a:cubicBezTo>
                      <a:pt x="419" y="4"/>
                      <a:pt x="426" y="11"/>
                      <a:pt x="426" y="20"/>
                    </a:cubicBezTo>
                    <a:cubicBezTo>
                      <a:pt x="426" y="20"/>
                      <a:pt x="426" y="20"/>
                      <a:pt x="426" y="20"/>
                    </a:cubicBezTo>
                    <a:cubicBezTo>
                      <a:pt x="427" y="20"/>
                      <a:pt x="427" y="20"/>
                      <a:pt x="427" y="20"/>
                    </a:cubicBezTo>
                    <a:cubicBezTo>
                      <a:pt x="426" y="20"/>
                      <a:pt x="426" y="20"/>
                      <a:pt x="426" y="20"/>
                    </a:cubicBezTo>
                    <a:cubicBezTo>
                      <a:pt x="424" y="537"/>
                      <a:pt x="424" y="537"/>
                      <a:pt x="424" y="537"/>
                    </a:cubicBezTo>
                    <a:cubicBezTo>
                      <a:pt x="424" y="546"/>
                      <a:pt x="417" y="553"/>
                      <a:pt x="408" y="553"/>
                    </a:cubicBezTo>
                    <a:cubicBezTo>
                      <a:pt x="408" y="553"/>
                      <a:pt x="408" y="553"/>
                      <a:pt x="408" y="553"/>
                    </a:cubicBezTo>
                    <a:cubicBezTo>
                      <a:pt x="408" y="554"/>
                      <a:pt x="408" y="554"/>
                      <a:pt x="408" y="554"/>
                    </a:cubicBezTo>
                    <a:cubicBezTo>
                      <a:pt x="408" y="555"/>
                      <a:pt x="408" y="555"/>
                      <a:pt x="408" y="555"/>
                    </a:cubicBezTo>
                    <a:cubicBezTo>
                      <a:pt x="408" y="555"/>
                      <a:pt x="408" y="555"/>
                      <a:pt x="408" y="555"/>
                    </a:cubicBezTo>
                    <a:cubicBezTo>
                      <a:pt x="418" y="555"/>
                      <a:pt x="426" y="547"/>
                      <a:pt x="426" y="537"/>
                    </a:cubicBezTo>
                    <a:cubicBezTo>
                      <a:pt x="428" y="20"/>
                      <a:pt x="428" y="20"/>
                      <a:pt x="428" y="20"/>
                    </a:cubicBezTo>
                    <a:cubicBezTo>
                      <a:pt x="428" y="20"/>
                      <a:pt x="428" y="20"/>
                      <a:pt x="428" y="20"/>
                    </a:cubicBezTo>
                    <a:cubicBezTo>
                      <a:pt x="428" y="20"/>
                      <a:pt x="428" y="20"/>
                      <a:pt x="428" y="20"/>
                    </a:cubicBezTo>
                    <a:cubicBezTo>
                      <a:pt x="428" y="10"/>
                      <a:pt x="420" y="2"/>
                      <a:pt x="410" y="2"/>
                    </a:cubicBezTo>
                    <a:cubicBezTo>
                      <a:pt x="20" y="0"/>
                      <a:pt x="20" y="0"/>
                      <a:pt x="20" y="0"/>
                    </a:cubicBezTo>
                    <a:cubicBezTo>
                      <a:pt x="20" y="0"/>
                      <a:pt x="20" y="0"/>
                      <a:pt x="20" y="0"/>
                    </a:cubicBezTo>
                    <a:cubicBezTo>
                      <a:pt x="10" y="0"/>
                      <a:pt x="2" y="8"/>
                      <a:pt x="2" y="19"/>
                    </a:cubicBezTo>
                    <a:cubicBezTo>
                      <a:pt x="0" y="535"/>
                      <a:pt x="0" y="535"/>
                      <a:pt x="0" y="535"/>
                    </a:cubicBezTo>
                    <a:cubicBezTo>
                      <a:pt x="1" y="535"/>
                      <a:pt x="1" y="535"/>
                      <a:pt x="1" y="535"/>
                    </a:cubicBezTo>
                    <a:cubicBezTo>
                      <a:pt x="0" y="535"/>
                      <a:pt x="0" y="535"/>
                      <a:pt x="0" y="535"/>
                    </a:cubicBezTo>
                    <a:cubicBezTo>
                      <a:pt x="0" y="535"/>
                      <a:pt x="0" y="535"/>
                      <a:pt x="0" y="535"/>
                    </a:cubicBezTo>
                    <a:cubicBezTo>
                      <a:pt x="0" y="545"/>
                      <a:pt x="8" y="553"/>
                      <a:pt x="18" y="553"/>
                    </a:cubicBezTo>
                    <a:cubicBezTo>
                      <a:pt x="408" y="555"/>
                      <a:pt x="408" y="555"/>
                      <a:pt x="408" y="555"/>
                    </a:cubicBezTo>
                    <a:cubicBezTo>
                      <a:pt x="408" y="554"/>
                      <a:pt x="408" y="554"/>
                      <a:pt x="408" y="554"/>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i$ľïďê">
                <a:extLst>
                  <a:ext uri="{FF2B5EF4-FFF2-40B4-BE49-F238E27FC236}">
                    <a16:creationId xmlns:a16="http://schemas.microsoft.com/office/drawing/2014/main" id="{989E1EF2-CB27-E58D-6A85-67B6924CD590}"/>
                  </a:ext>
                </a:extLst>
              </p:cNvPr>
              <p:cNvSpPr/>
              <p:nvPr/>
            </p:nvSpPr>
            <p:spPr bwMode="auto">
              <a:xfrm>
                <a:off x="2540" y="1897"/>
                <a:ext cx="863" cy="1167"/>
              </a:xfrm>
              <a:custGeom>
                <a:avLst/>
                <a:gdLst>
                  <a:gd name="T0" fmla="*/ 348 w 363"/>
                  <a:gd name="T1" fmla="*/ 491 h 491"/>
                  <a:gd name="T2" fmla="*/ 16 w 363"/>
                  <a:gd name="T3" fmla="*/ 491 h 491"/>
                  <a:gd name="T4" fmla="*/ 0 w 363"/>
                  <a:gd name="T5" fmla="*/ 475 h 491"/>
                  <a:gd name="T6" fmla="*/ 0 w 363"/>
                  <a:gd name="T7" fmla="*/ 15 h 491"/>
                  <a:gd name="T8" fmla="*/ 16 w 363"/>
                  <a:gd name="T9" fmla="*/ 0 h 491"/>
                  <a:gd name="T10" fmla="*/ 348 w 363"/>
                  <a:gd name="T11" fmla="*/ 0 h 491"/>
                  <a:gd name="T12" fmla="*/ 363 w 363"/>
                  <a:gd name="T13" fmla="*/ 15 h 491"/>
                  <a:gd name="T14" fmla="*/ 363 w 363"/>
                  <a:gd name="T15" fmla="*/ 475 h 491"/>
                  <a:gd name="T16" fmla="*/ 348 w 363"/>
                  <a:gd name="T17"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491">
                    <a:moveTo>
                      <a:pt x="348" y="491"/>
                    </a:moveTo>
                    <a:cubicBezTo>
                      <a:pt x="16" y="491"/>
                      <a:pt x="16" y="491"/>
                      <a:pt x="16" y="491"/>
                    </a:cubicBezTo>
                    <a:cubicBezTo>
                      <a:pt x="7" y="491"/>
                      <a:pt x="0" y="484"/>
                      <a:pt x="0" y="475"/>
                    </a:cubicBezTo>
                    <a:cubicBezTo>
                      <a:pt x="0" y="15"/>
                      <a:pt x="0" y="15"/>
                      <a:pt x="0" y="15"/>
                    </a:cubicBezTo>
                    <a:cubicBezTo>
                      <a:pt x="0" y="7"/>
                      <a:pt x="7" y="0"/>
                      <a:pt x="16" y="0"/>
                    </a:cubicBezTo>
                    <a:cubicBezTo>
                      <a:pt x="348" y="0"/>
                      <a:pt x="348" y="0"/>
                      <a:pt x="348" y="0"/>
                    </a:cubicBezTo>
                    <a:cubicBezTo>
                      <a:pt x="356" y="0"/>
                      <a:pt x="363" y="7"/>
                      <a:pt x="363" y="15"/>
                    </a:cubicBezTo>
                    <a:cubicBezTo>
                      <a:pt x="363" y="475"/>
                      <a:pt x="363" y="475"/>
                      <a:pt x="363" y="475"/>
                    </a:cubicBezTo>
                    <a:cubicBezTo>
                      <a:pt x="363" y="484"/>
                      <a:pt x="356" y="491"/>
                      <a:pt x="348" y="4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í$ḻïḍé">
                <a:extLst>
                  <a:ext uri="{FF2B5EF4-FFF2-40B4-BE49-F238E27FC236}">
                    <a16:creationId xmlns:a16="http://schemas.microsoft.com/office/drawing/2014/main" id="{31579324-60DD-E512-3093-B6A86ADAB706}"/>
                  </a:ext>
                </a:extLst>
              </p:cNvPr>
              <p:cNvSpPr/>
              <p:nvPr/>
            </p:nvSpPr>
            <p:spPr bwMode="auto">
              <a:xfrm>
                <a:off x="2538" y="1895"/>
                <a:ext cx="867" cy="1172"/>
              </a:xfrm>
              <a:custGeom>
                <a:avLst/>
                <a:gdLst>
                  <a:gd name="T0" fmla="*/ 349 w 365"/>
                  <a:gd name="T1" fmla="*/ 492 h 493"/>
                  <a:gd name="T2" fmla="*/ 349 w 365"/>
                  <a:gd name="T3" fmla="*/ 491 h 493"/>
                  <a:gd name="T4" fmla="*/ 17 w 365"/>
                  <a:gd name="T5" fmla="*/ 491 h 493"/>
                  <a:gd name="T6" fmla="*/ 2 w 365"/>
                  <a:gd name="T7" fmla="*/ 476 h 493"/>
                  <a:gd name="T8" fmla="*/ 2 w 365"/>
                  <a:gd name="T9" fmla="*/ 16 h 493"/>
                  <a:gd name="T10" fmla="*/ 17 w 365"/>
                  <a:gd name="T11" fmla="*/ 2 h 493"/>
                  <a:gd name="T12" fmla="*/ 349 w 365"/>
                  <a:gd name="T13" fmla="*/ 2 h 493"/>
                  <a:gd name="T14" fmla="*/ 363 w 365"/>
                  <a:gd name="T15" fmla="*/ 16 h 493"/>
                  <a:gd name="T16" fmla="*/ 363 w 365"/>
                  <a:gd name="T17" fmla="*/ 476 h 493"/>
                  <a:gd name="T18" fmla="*/ 349 w 365"/>
                  <a:gd name="T19" fmla="*/ 491 h 493"/>
                  <a:gd name="T20" fmla="*/ 349 w 365"/>
                  <a:gd name="T21" fmla="*/ 492 h 493"/>
                  <a:gd name="T22" fmla="*/ 349 w 365"/>
                  <a:gd name="T23" fmla="*/ 493 h 493"/>
                  <a:gd name="T24" fmla="*/ 365 w 365"/>
                  <a:gd name="T25" fmla="*/ 476 h 493"/>
                  <a:gd name="T26" fmla="*/ 365 w 365"/>
                  <a:gd name="T27" fmla="*/ 16 h 493"/>
                  <a:gd name="T28" fmla="*/ 349 w 365"/>
                  <a:gd name="T29" fmla="*/ 0 h 493"/>
                  <a:gd name="T30" fmla="*/ 17 w 365"/>
                  <a:gd name="T31" fmla="*/ 0 h 493"/>
                  <a:gd name="T32" fmla="*/ 0 w 365"/>
                  <a:gd name="T33" fmla="*/ 16 h 493"/>
                  <a:gd name="T34" fmla="*/ 0 w 365"/>
                  <a:gd name="T35" fmla="*/ 476 h 493"/>
                  <a:gd name="T36" fmla="*/ 17 w 365"/>
                  <a:gd name="T37" fmla="*/ 493 h 493"/>
                  <a:gd name="T38" fmla="*/ 349 w 365"/>
                  <a:gd name="T39" fmla="*/ 493 h 493"/>
                  <a:gd name="T40" fmla="*/ 349 w 365"/>
                  <a:gd name="T41"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493">
                    <a:moveTo>
                      <a:pt x="349" y="492"/>
                    </a:moveTo>
                    <a:cubicBezTo>
                      <a:pt x="349" y="491"/>
                      <a:pt x="349" y="491"/>
                      <a:pt x="349" y="491"/>
                    </a:cubicBezTo>
                    <a:cubicBezTo>
                      <a:pt x="17" y="491"/>
                      <a:pt x="17" y="491"/>
                      <a:pt x="17" y="491"/>
                    </a:cubicBezTo>
                    <a:cubicBezTo>
                      <a:pt x="9" y="491"/>
                      <a:pt x="2" y="484"/>
                      <a:pt x="2" y="476"/>
                    </a:cubicBezTo>
                    <a:cubicBezTo>
                      <a:pt x="2" y="16"/>
                      <a:pt x="2" y="16"/>
                      <a:pt x="2" y="16"/>
                    </a:cubicBezTo>
                    <a:cubicBezTo>
                      <a:pt x="2" y="8"/>
                      <a:pt x="9" y="2"/>
                      <a:pt x="17" y="2"/>
                    </a:cubicBezTo>
                    <a:cubicBezTo>
                      <a:pt x="349" y="2"/>
                      <a:pt x="349" y="2"/>
                      <a:pt x="349" y="2"/>
                    </a:cubicBezTo>
                    <a:cubicBezTo>
                      <a:pt x="357" y="2"/>
                      <a:pt x="363" y="8"/>
                      <a:pt x="363" y="16"/>
                    </a:cubicBezTo>
                    <a:cubicBezTo>
                      <a:pt x="363" y="476"/>
                      <a:pt x="363" y="476"/>
                      <a:pt x="363" y="476"/>
                    </a:cubicBezTo>
                    <a:cubicBezTo>
                      <a:pt x="363" y="484"/>
                      <a:pt x="357" y="491"/>
                      <a:pt x="349" y="491"/>
                    </a:cubicBezTo>
                    <a:cubicBezTo>
                      <a:pt x="349" y="492"/>
                      <a:pt x="349" y="492"/>
                      <a:pt x="349" y="492"/>
                    </a:cubicBezTo>
                    <a:cubicBezTo>
                      <a:pt x="349" y="493"/>
                      <a:pt x="349" y="493"/>
                      <a:pt x="349" y="493"/>
                    </a:cubicBezTo>
                    <a:cubicBezTo>
                      <a:pt x="358" y="493"/>
                      <a:pt x="365" y="485"/>
                      <a:pt x="365" y="476"/>
                    </a:cubicBezTo>
                    <a:cubicBezTo>
                      <a:pt x="365" y="16"/>
                      <a:pt x="365" y="16"/>
                      <a:pt x="365" y="16"/>
                    </a:cubicBezTo>
                    <a:cubicBezTo>
                      <a:pt x="365" y="7"/>
                      <a:pt x="358" y="0"/>
                      <a:pt x="349" y="0"/>
                    </a:cubicBezTo>
                    <a:cubicBezTo>
                      <a:pt x="17" y="0"/>
                      <a:pt x="17" y="0"/>
                      <a:pt x="17" y="0"/>
                    </a:cubicBezTo>
                    <a:cubicBezTo>
                      <a:pt x="8" y="0"/>
                      <a:pt x="0" y="7"/>
                      <a:pt x="0" y="16"/>
                    </a:cubicBezTo>
                    <a:cubicBezTo>
                      <a:pt x="0" y="476"/>
                      <a:pt x="0" y="476"/>
                      <a:pt x="0" y="476"/>
                    </a:cubicBezTo>
                    <a:cubicBezTo>
                      <a:pt x="0" y="485"/>
                      <a:pt x="8" y="493"/>
                      <a:pt x="17" y="493"/>
                    </a:cubicBezTo>
                    <a:cubicBezTo>
                      <a:pt x="349" y="493"/>
                      <a:pt x="349" y="493"/>
                      <a:pt x="349" y="493"/>
                    </a:cubicBezTo>
                    <a:lnTo>
                      <a:pt x="349" y="49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ïṥliḑê">
                <a:extLst>
                  <a:ext uri="{FF2B5EF4-FFF2-40B4-BE49-F238E27FC236}">
                    <a16:creationId xmlns:a16="http://schemas.microsoft.com/office/drawing/2014/main" id="{98044954-AE84-CFF6-0D24-E674F9C286CB}"/>
                  </a:ext>
                </a:extLst>
              </p:cNvPr>
              <p:cNvSpPr/>
              <p:nvPr/>
            </p:nvSpPr>
            <p:spPr bwMode="auto">
              <a:xfrm>
                <a:off x="2654" y="2014"/>
                <a:ext cx="133" cy="131"/>
              </a:xfrm>
              <a:custGeom>
                <a:avLst/>
                <a:gdLst>
                  <a:gd name="T0" fmla="*/ 52 w 56"/>
                  <a:gd name="T1" fmla="*/ 55 h 55"/>
                  <a:gd name="T2" fmla="*/ 4 w 56"/>
                  <a:gd name="T3" fmla="*/ 55 h 55"/>
                  <a:gd name="T4" fmla="*/ 0 w 56"/>
                  <a:gd name="T5" fmla="*/ 51 h 55"/>
                  <a:gd name="T6" fmla="*/ 0 w 56"/>
                  <a:gd name="T7" fmla="*/ 4 h 55"/>
                  <a:gd name="T8" fmla="*/ 4 w 56"/>
                  <a:gd name="T9" fmla="*/ 0 h 55"/>
                  <a:gd name="T10" fmla="*/ 52 w 56"/>
                  <a:gd name="T11" fmla="*/ 0 h 55"/>
                  <a:gd name="T12" fmla="*/ 56 w 56"/>
                  <a:gd name="T13" fmla="*/ 4 h 55"/>
                  <a:gd name="T14" fmla="*/ 56 w 56"/>
                  <a:gd name="T15" fmla="*/ 51 h 55"/>
                  <a:gd name="T16" fmla="*/ 52 w 56"/>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52" y="55"/>
                    </a:moveTo>
                    <a:cubicBezTo>
                      <a:pt x="4" y="55"/>
                      <a:pt x="4" y="55"/>
                      <a:pt x="4" y="55"/>
                    </a:cubicBezTo>
                    <a:cubicBezTo>
                      <a:pt x="2" y="55"/>
                      <a:pt x="0" y="54"/>
                      <a:pt x="0" y="51"/>
                    </a:cubicBezTo>
                    <a:cubicBezTo>
                      <a:pt x="0" y="4"/>
                      <a:pt x="0" y="4"/>
                      <a:pt x="0" y="4"/>
                    </a:cubicBezTo>
                    <a:cubicBezTo>
                      <a:pt x="0" y="1"/>
                      <a:pt x="2" y="0"/>
                      <a:pt x="4" y="0"/>
                    </a:cubicBezTo>
                    <a:cubicBezTo>
                      <a:pt x="52" y="0"/>
                      <a:pt x="52" y="0"/>
                      <a:pt x="52" y="0"/>
                    </a:cubicBezTo>
                    <a:cubicBezTo>
                      <a:pt x="54" y="0"/>
                      <a:pt x="56" y="1"/>
                      <a:pt x="56" y="4"/>
                    </a:cubicBezTo>
                    <a:cubicBezTo>
                      <a:pt x="56" y="51"/>
                      <a:pt x="56" y="51"/>
                      <a:pt x="56" y="51"/>
                    </a:cubicBezTo>
                    <a:cubicBezTo>
                      <a:pt x="56" y="54"/>
                      <a:pt x="54" y="55"/>
                      <a:pt x="52" y="55"/>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ïSlídê">
                <a:extLst>
                  <a:ext uri="{FF2B5EF4-FFF2-40B4-BE49-F238E27FC236}">
                    <a16:creationId xmlns:a16="http://schemas.microsoft.com/office/drawing/2014/main" id="{B89B8422-9B39-E8C5-148D-4EA060D5B52A}"/>
                  </a:ext>
                </a:extLst>
              </p:cNvPr>
              <p:cNvSpPr/>
              <p:nvPr/>
            </p:nvSpPr>
            <p:spPr bwMode="auto">
              <a:xfrm>
                <a:off x="2652" y="2011"/>
                <a:ext cx="138" cy="136"/>
              </a:xfrm>
              <a:custGeom>
                <a:avLst/>
                <a:gdLst>
                  <a:gd name="T0" fmla="*/ 53 w 58"/>
                  <a:gd name="T1" fmla="*/ 56 h 57"/>
                  <a:gd name="T2" fmla="*/ 53 w 58"/>
                  <a:gd name="T3" fmla="*/ 55 h 57"/>
                  <a:gd name="T4" fmla="*/ 5 w 58"/>
                  <a:gd name="T5" fmla="*/ 55 h 57"/>
                  <a:gd name="T6" fmla="*/ 2 w 58"/>
                  <a:gd name="T7" fmla="*/ 52 h 57"/>
                  <a:gd name="T8" fmla="*/ 2 w 58"/>
                  <a:gd name="T9" fmla="*/ 5 h 57"/>
                  <a:gd name="T10" fmla="*/ 5 w 58"/>
                  <a:gd name="T11" fmla="*/ 2 h 57"/>
                  <a:gd name="T12" fmla="*/ 53 w 58"/>
                  <a:gd name="T13" fmla="*/ 2 h 57"/>
                  <a:gd name="T14" fmla="*/ 56 w 58"/>
                  <a:gd name="T15" fmla="*/ 5 h 57"/>
                  <a:gd name="T16" fmla="*/ 56 w 58"/>
                  <a:gd name="T17" fmla="*/ 52 h 57"/>
                  <a:gd name="T18" fmla="*/ 53 w 58"/>
                  <a:gd name="T19" fmla="*/ 55 h 57"/>
                  <a:gd name="T20" fmla="*/ 53 w 58"/>
                  <a:gd name="T21" fmla="*/ 56 h 57"/>
                  <a:gd name="T22" fmla="*/ 53 w 58"/>
                  <a:gd name="T23" fmla="*/ 57 h 57"/>
                  <a:gd name="T24" fmla="*/ 58 w 58"/>
                  <a:gd name="T25" fmla="*/ 52 h 57"/>
                  <a:gd name="T26" fmla="*/ 58 w 58"/>
                  <a:gd name="T27" fmla="*/ 5 h 57"/>
                  <a:gd name="T28" fmla="*/ 53 w 58"/>
                  <a:gd name="T29" fmla="*/ 0 h 57"/>
                  <a:gd name="T30" fmla="*/ 5 w 58"/>
                  <a:gd name="T31" fmla="*/ 0 h 57"/>
                  <a:gd name="T32" fmla="*/ 0 w 58"/>
                  <a:gd name="T33" fmla="*/ 5 h 57"/>
                  <a:gd name="T34" fmla="*/ 0 w 58"/>
                  <a:gd name="T35" fmla="*/ 52 h 57"/>
                  <a:gd name="T36" fmla="*/ 5 w 58"/>
                  <a:gd name="T37" fmla="*/ 57 h 57"/>
                  <a:gd name="T38" fmla="*/ 53 w 58"/>
                  <a:gd name="T39" fmla="*/ 57 h 57"/>
                  <a:gd name="T40" fmla="*/ 53 w 58"/>
                  <a:gd name="T41"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7">
                    <a:moveTo>
                      <a:pt x="53" y="56"/>
                    </a:moveTo>
                    <a:cubicBezTo>
                      <a:pt x="53" y="55"/>
                      <a:pt x="53" y="55"/>
                      <a:pt x="53" y="55"/>
                    </a:cubicBezTo>
                    <a:cubicBezTo>
                      <a:pt x="5" y="55"/>
                      <a:pt x="5" y="55"/>
                      <a:pt x="5" y="55"/>
                    </a:cubicBezTo>
                    <a:cubicBezTo>
                      <a:pt x="3" y="55"/>
                      <a:pt x="2" y="54"/>
                      <a:pt x="2" y="52"/>
                    </a:cubicBezTo>
                    <a:cubicBezTo>
                      <a:pt x="2" y="5"/>
                      <a:pt x="2" y="5"/>
                      <a:pt x="2" y="5"/>
                    </a:cubicBezTo>
                    <a:cubicBezTo>
                      <a:pt x="2" y="3"/>
                      <a:pt x="3" y="2"/>
                      <a:pt x="5" y="2"/>
                    </a:cubicBezTo>
                    <a:cubicBezTo>
                      <a:pt x="53" y="2"/>
                      <a:pt x="53" y="2"/>
                      <a:pt x="53" y="2"/>
                    </a:cubicBezTo>
                    <a:cubicBezTo>
                      <a:pt x="55" y="2"/>
                      <a:pt x="56" y="3"/>
                      <a:pt x="56" y="5"/>
                    </a:cubicBezTo>
                    <a:cubicBezTo>
                      <a:pt x="56" y="52"/>
                      <a:pt x="56" y="52"/>
                      <a:pt x="56" y="52"/>
                    </a:cubicBezTo>
                    <a:cubicBezTo>
                      <a:pt x="56" y="54"/>
                      <a:pt x="55" y="55"/>
                      <a:pt x="53" y="55"/>
                    </a:cubicBezTo>
                    <a:cubicBezTo>
                      <a:pt x="53" y="56"/>
                      <a:pt x="53" y="56"/>
                      <a:pt x="53" y="56"/>
                    </a:cubicBezTo>
                    <a:cubicBezTo>
                      <a:pt x="53" y="57"/>
                      <a:pt x="53" y="57"/>
                      <a:pt x="53" y="57"/>
                    </a:cubicBezTo>
                    <a:cubicBezTo>
                      <a:pt x="56" y="57"/>
                      <a:pt x="58" y="55"/>
                      <a:pt x="58" y="52"/>
                    </a:cubicBezTo>
                    <a:cubicBezTo>
                      <a:pt x="58" y="5"/>
                      <a:pt x="58" y="5"/>
                      <a:pt x="58" y="5"/>
                    </a:cubicBezTo>
                    <a:cubicBezTo>
                      <a:pt x="58" y="2"/>
                      <a:pt x="56" y="0"/>
                      <a:pt x="53" y="0"/>
                    </a:cubicBezTo>
                    <a:cubicBezTo>
                      <a:pt x="5" y="0"/>
                      <a:pt x="5" y="0"/>
                      <a:pt x="5" y="0"/>
                    </a:cubicBezTo>
                    <a:cubicBezTo>
                      <a:pt x="2" y="0"/>
                      <a:pt x="0" y="2"/>
                      <a:pt x="0" y="5"/>
                    </a:cubicBezTo>
                    <a:cubicBezTo>
                      <a:pt x="0" y="52"/>
                      <a:pt x="0" y="52"/>
                      <a:pt x="0" y="52"/>
                    </a:cubicBezTo>
                    <a:cubicBezTo>
                      <a:pt x="0" y="55"/>
                      <a:pt x="2" y="57"/>
                      <a:pt x="5" y="57"/>
                    </a:cubicBezTo>
                    <a:cubicBezTo>
                      <a:pt x="53" y="57"/>
                      <a:pt x="53" y="57"/>
                      <a:pt x="53" y="57"/>
                    </a:cubicBezTo>
                    <a:lnTo>
                      <a:pt x="53" y="56"/>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îšlíḋè">
                <a:extLst>
                  <a:ext uri="{FF2B5EF4-FFF2-40B4-BE49-F238E27FC236}">
                    <a16:creationId xmlns:a16="http://schemas.microsoft.com/office/drawing/2014/main" id="{7A27C39C-B73E-9343-ED72-556F61DA3E7B}"/>
                  </a:ext>
                </a:extLst>
              </p:cNvPr>
              <p:cNvSpPr/>
              <p:nvPr/>
            </p:nvSpPr>
            <p:spPr bwMode="auto">
              <a:xfrm>
                <a:off x="2840" y="2035"/>
                <a:ext cx="413" cy="0"/>
              </a:xfrm>
              <a:custGeom>
                <a:avLst/>
                <a:gdLst>
                  <a:gd name="T0" fmla="*/ 0 w 413"/>
                  <a:gd name="T1" fmla="*/ 413 w 413"/>
                  <a:gd name="T2" fmla="*/ 0 w 413"/>
                </a:gdLst>
                <a:ahLst/>
                <a:cxnLst>
                  <a:cxn ang="0">
                    <a:pos x="T0" y="0"/>
                  </a:cxn>
                  <a:cxn ang="0">
                    <a:pos x="T1" y="0"/>
                  </a:cxn>
                  <a:cxn ang="0">
                    <a:pos x="T2" y="0"/>
                  </a:cxn>
                </a:cxnLst>
                <a:rect l="0" t="0" r="r" b="b"/>
                <a:pathLst>
                  <a:path w="413">
                    <a:moveTo>
                      <a:pt x="0" y="0"/>
                    </a:moveTo>
                    <a:lnTo>
                      <a:pt x="413"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íṥļíďe">
                <a:extLst>
                  <a:ext uri="{FF2B5EF4-FFF2-40B4-BE49-F238E27FC236}">
                    <a16:creationId xmlns:a16="http://schemas.microsoft.com/office/drawing/2014/main" id="{5A163EB6-A63D-D526-93E5-6D4A2A9EB365}"/>
                  </a:ext>
                </a:extLst>
              </p:cNvPr>
              <p:cNvSpPr/>
              <p:nvPr/>
            </p:nvSpPr>
            <p:spPr bwMode="auto">
              <a:xfrm>
                <a:off x="2840" y="2035"/>
                <a:ext cx="4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íṧḻïdé">
                <a:extLst>
                  <a:ext uri="{FF2B5EF4-FFF2-40B4-BE49-F238E27FC236}">
                    <a16:creationId xmlns:a16="http://schemas.microsoft.com/office/drawing/2014/main" id="{225635B2-8688-C7CA-EA86-57792CF6792D}"/>
                  </a:ext>
                </a:extLst>
              </p:cNvPr>
              <p:cNvSpPr/>
              <p:nvPr/>
            </p:nvSpPr>
            <p:spPr bwMode="auto">
              <a:xfrm>
                <a:off x="2840" y="2033"/>
                <a:ext cx="413"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i$ḷiḋè">
                <a:extLst>
                  <a:ext uri="{FF2B5EF4-FFF2-40B4-BE49-F238E27FC236}">
                    <a16:creationId xmlns:a16="http://schemas.microsoft.com/office/drawing/2014/main" id="{B5069448-B6E1-48DA-0D54-443939F2A50B}"/>
                  </a:ext>
                </a:extLst>
              </p:cNvPr>
              <p:cNvSpPr/>
              <p:nvPr/>
            </p:nvSpPr>
            <p:spPr bwMode="auto">
              <a:xfrm>
                <a:off x="2840" y="2033"/>
                <a:ext cx="413" cy="5"/>
              </a:xfrm>
              <a:custGeom>
                <a:avLst/>
                <a:gdLst>
                  <a:gd name="T0" fmla="*/ 0 w 413"/>
                  <a:gd name="T1" fmla="*/ 5 h 5"/>
                  <a:gd name="T2" fmla="*/ 413 w 413"/>
                  <a:gd name="T3" fmla="*/ 5 h 5"/>
                  <a:gd name="T4" fmla="*/ 413 w 413"/>
                  <a:gd name="T5" fmla="*/ 0 h 5"/>
                  <a:gd name="T6" fmla="*/ 0 w 413"/>
                  <a:gd name="T7" fmla="*/ 0 h 5"/>
                </a:gdLst>
                <a:ahLst/>
                <a:cxnLst>
                  <a:cxn ang="0">
                    <a:pos x="T0" y="T1"/>
                  </a:cxn>
                  <a:cxn ang="0">
                    <a:pos x="T2" y="T3"/>
                  </a:cxn>
                  <a:cxn ang="0">
                    <a:pos x="T4" y="T5"/>
                  </a:cxn>
                  <a:cxn ang="0">
                    <a:pos x="T6" y="T7"/>
                  </a:cxn>
                </a:cxnLst>
                <a:rect l="0" t="0" r="r" b="b"/>
                <a:pathLst>
                  <a:path w="413" h="5">
                    <a:moveTo>
                      <a:pt x="0" y="5"/>
                    </a:moveTo>
                    <a:lnTo>
                      <a:pt x="413" y="5"/>
                    </a:lnTo>
                    <a:lnTo>
                      <a:pt x="4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îṩ1ïḋê">
                <a:extLst>
                  <a:ext uri="{FF2B5EF4-FFF2-40B4-BE49-F238E27FC236}">
                    <a16:creationId xmlns:a16="http://schemas.microsoft.com/office/drawing/2014/main" id="{9EC02BE4-501A-F2AB-2074-4A12B6BA2BFD}"/>
                  </a:ext>
                </a:extLst>
              </p:cNvPr>
              <p:cNvSpPr/>
              <p:nvPr/>
            </p:nvSpPr>
            <p:spPr bwMode="auto">
              <a:xfrm>
                <a:off x="2840" y="2083"/>
                <a:ext cx="280" cy="0"/>
              </a:xfrm>
              <a:custGeom>
                <a:avLst/>
                <a:gdLst>
                  <a:gd name="T0" fmla="*/ 0 w 280"/>
                  <a:gd name="T1" fmla="*/ 280 w 280"/>
                  <a:gd name="T2" fmla="*/ 0 w 280"/>
                </a:gdLst>
                <a:ahLst/>
                <a:cxnLst>
                  <a:cxn ang="0">
                    <a:pos x="T0" y="0"/>
                  </a:cxn>
                  <a:cxn ang="0">
                    <a:pos x="T1" y="0"/>
                  </a:cxn>
                  <a:cxn ang="0">
                    <a:pos x="T2" y="0"/>
                  </a:cxn>
                </a:cxnLst>
                <a:rect l="0" t="0" r="r" b="b"/>
                <a:pathLst>
                  <a:path w="280">
                    <a:moveTo>
                      <a:pt x="0" y="0"/>
                    </a:moveTo>
                    <a:lnTo>
                      <a:pt x="280"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ïŝ1îḋe">
                <a:extLst>
                  <a:ext uri="{FF2B5EF4-FFF2-40B4-BE49-F238E27FC236}">
                    <a16:creationId xmlns:a16="http://schemas.microsoft.com/office/drawing/2014/main" id="{E8132C87-B661-9D2E-5EE8-A17FFDA2A4C9}"/>
                  </a:ext>
                </a:extLst>
              </p:cNvPr>
              <p:cNvSpPr/>
              <p:nvPr/>
            </p:nvSpPr>
            <p:spPr bwMode="auto">
              <a:xfrm>
                <a:off x="2840" y="2083"/>
                <a:ext cx="2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îšḻîḍê">
                <a:extLst>
                  <a:ext uri="{FF2B5EF4-FFF2-40B4-BE49-F238E27FC236}">
                    <a16:creationId xmlns:a16="http://schemas.microsoft.com/office/drawing/2014/main" id="{A6B5C0EA-F134-65EC-34E5-DE80DF4214B2}"/>
                  </a:ext>
                </a:extLst>
              </p:cNvPr>
              <p:cNvSpPr/>
              <p:nvPr/>
            </p:nvSpPr>
            <p:spPr bwMode="auto">
              <a:xfrm>
                <a:off x="2840" y="2080"/>
                <a:ext cx="2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iṩļiḓé">
                <a:extLst>
                  <a:ext uri="{FF2B5EF4-FFF2-40B4-BE49-F238E27FC236}">
                    <a16:creationId xmlns:a16="http://schemas.microsoft.com/office/drawing/2014/main" id="{840A6F54-D29A-1B53-5D45-98BF2420FD20}"/>
                  </a:ext>
                </a:extLst>
              </p:cNvPr>
              <p:cNvSpPr/>
              <p:nvPr/>
            </p:nvSpPr>
            <p:spPr bwMode="auto">
              <a:xfrm>
                <a:off x="2840" y="2080"/>
                <a:ext cx="280" cy="5"/>
              </a:xfrm>
              <a:custGeom>
                <a:avLst/>
                <a:gdLst>
                  <a:gd name="T0" fmla="*/ 0 w 280"/>
                  <a:gd name="T1" fmla="*/ 5 h 5"/>
                  <a:gd name="T2" fmla="*/ 280 w 280"/>
                  <a:gd name="T3" fmla="*/ 5 h 5"/>
                  <a:gd name="T4" fmla="*/ 280 w 280"/>
                  <a:gd name="T5" fmla="*/ 0 h 5"/>
                  <a:gd name="T6" fmla="*/ 0 w 280"/>
                  <a:gd name="T7" fmla="*/ 0 h 5"/>
                </a:gdLst>
                <a:ahLst/>
                <a:cxnLst>
                  <a:cxn ang="0">
                    <a:pos x="T0" y="T1"/>
                  </a:cxn>
                  <a:cxn ang="0">
                    <a:pos x="T2" y="T3"/>
                  </a:cxn>
                  <a:cxn ang="0">
                    <a:pos x="T4" y="T5"/>
                  </a:cxn>
                  <a:cxn ang="0">
                    <a:pos x="T6" y="T7"/>
                  </a:cxn>
                </a:cxnLst>
                <a:rect l="0" t="0" r="r" b="b"/>
                <a:pathLst>
                  <a:path w="280" h="5">
                    <a:moveTo>
                      <a:pt x="0" y="5"/>
                    </a:moveTo>
                    <a:lnTo>
                      <a:pt x="280" y="5"/>
                    </a:lnTo>
                    <a:lnTo>
                      <a:pt x="2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isḻîḋê">
                <a:extLst>
                  <a:ext uri="{FF2B5EF4-FFF2-40B4-BE49-F238E27FC236}">
                    <a16:creationId xmlns:a16="http://schemas.microsoft.com/office/drawing/2014/main" id="{C56302A7-0403-2A88-01B4-27A64F353241}"/>
                  </a:ext>
                </a:extLst>
              </p:cNvPr>
              <p:cNvSpPr/>
              <p:nvPr/>
            </p:nvSpPr>
            <p:spPr bwMode="auto">
              <a:xfrm>
                <a:off x="2840" y="2130"/>
                <a:ext cx="351" cy="0"/>
              </a:xfrm>
              <a:custGeom>
                <a:avLst/>
                <a:gdLst>
                  <a:gd name="T0" fmla="*/ 0 w 351"/>
                  <a:gd name="T1" fmla="*/ 351 w 351"/>
                  <a:gd name="T2" fmla="*/ 0 w 351"/>
                </a:gdLst>
                <a:ahLst/>
                <a:cxnLst>
                  <a:cxn ang="0">
                    <a:pos x="T0" y="0"/>
                  </a:cxn>
                  <a:cxn ang="0">
                    <a:pos x="T1" y="0"/>
                  </a:cxn>
                  <a:cxn ang="0">
                    <a:pos x="T2" y="0"/>
                  </a:cxn>
                </a:cxnLst>
                <a:rect l="0" t="0" r="r" b="b"/>
                <a:pathLst>
                  <a:path w="351">
                    <a:moveTo>
                      <a:pt x="0" y="0"/>
                    </a:moveTo>
                    <a:lnTo>
                      <a:pt x="351"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iṩļiḓé">
                <a:extLst>
                  <a:ext uri="{FF2B5EF4-FFF2-40B4-BE49-F238E27FC236}">
                    <a16:creationId xmlns:a16="http://schemas.microsoft.com/office/drawing/2014/main" id="{DD3AFCBF-D1FB-76FA-A2C8-6D96AF206B1F}"/>
                  </a:ext>
                </a:extLst>
              </p:cNvPr>
              <p:cNvSpPr/>
              <p:nvPr/>
            </p:nvSpPr>
            <p:spPr bwMode="auto">
              <a:xfrm>
                <a:off x="2840" y="2130"/>
                <a:ext cx="35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iṡlïḑe">
                <a:extLst>
                  <a:ext uri="{FF2B5EF4-FFF2-40B4-BE49-F238E27FC236}">
                    <a16:creationId xmlns:a16="http://schemas.microsoft.com/office/drawing/2014/main" id="{F2B1D116-419C-2D50-47E3-EE2724CF2343}"/>
                  </a:ext>
                </a:extLst>
              </p:cNvPr>
              <p:cNvSpPr/>
              <p:nvPr/>
            </p:nvSpPr>
            <p:spPr bwMode="auto">
              <a:xfrm>
                <a:off x="2840" y="2128"/>
                <a:ext cx="351"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ïšļïḋe">
                <a:extLst>
                  <a:ext uri="{FF2B5EF4-FFF2-40B4-BE49-F238E27FC236}">
                    <a16:creationId xmlns:a16="http://schemas.microsoft.com/office/drawing/2014/main" id="{B7409238-FB4E-094B-D4FA-4249FFC1A404}"/>
                  </a:ext>
                </a:extLst>
              </p:cNvPr>
              <p:cNvSpPr/>
              <p:nvPr/>
            </p:nvSpPr>
            <p:spPr bwMode="auto">
              <a:xfrm>
                <a:off x="2840" y="2128"/>
                <a:ext cx="351" cy="5"/>
              </a:xfrm>
              <a:custGeom>
                <a:avLst/>
                <a:gdLst>
                  <a:gd name="T0" fmla="*/ 0 w 351"/>
                  <a:gd name="T1" fmla="*/ 5 h 5"/>
                  <a:gd name="T2" fmla="*/ 351 w 351"/>
                  <a:gd name="T3" fmla="*/ 5 h 5"/>
                  <a:gd name="T4" fmla="*/ 351 w 351"/>
                  <a:gd name="T5" fmla="*/ 0 h 5"/>
                  <a:gd name="T6" fmla="*/ 0 w 351"/>
                  <a:gd name="T7" fmla="*/ 0 h 5"/>
                </a:gdLst>
                <a:ahLst/>
                <a:cxnLst>
                  <a:cxn ang="0">
                    <a:pos x="T0" y="T1"/>
                  </a:cxn>
                  <a:cxn ang="0">
                    <a:pos x="T2" y="T3"/>
                  </a:cxn>
                  <a:cxn ang="0">
                    <a:pos x="T4" y="T5"/>
                  </a:cxn>
                  <a:cxn ang="0">
                    <a:pos x="T6" y="T7"/>
                  </a:cxn>
                </a:cxnLst>
                <a:rect l="0" t="0" r="r" b="b"/>
                <a:pathLst>
                  <a:path w="351" h="5">
                    <a:moveTo>
                      <a:pt x="0" y="5"/>
                    </a:moveTo>
                    <a:lnTo>
                      <a:pt x="351" y="5"/>
                    </a:lnTo>
                    <a:lnTo>
                      <a:pt x="3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ïṩḷïďê">
                <a:extLst>
                  <a:ext uri="{FF2B5EF4-FFF2-40B4-BE49-F238E27FC236}">
                    <a16:creationId xmlns:a16="http://schemas.microsoft.com/office/drawing/2014/main" id="{CE550767-32C8-DE1A-E151-2FEEC6413C9E}"/>
                  </a:ext>
                </a:extLst>
              </p:cNvPr>
              <p:cNvSpPr/>
              <p:nvPr/>
            </p:nvSpPr>
            <p:spPr bwMode="auto">
              <a:xfrm>
                <a:off x="2654" y="2301"/>
                <a:ext cx="133" cy="134"/>
              </a:xfrm>
              <a:custGeom>
                <a:avLst/>
                <a:gdLst>
                  <a:gd name="T0" fmla="*/ 52 w 56"/>
                  <a:gd name="T1" fmla="*/ 56 h 56"/>
                  <a:gd name="T2" fmla="*/ 4 w 56"/>
                  <a:gd name="T3" fmla="*/ 56 h 56"/>
                  <a:gd name="T4" fmla="*/ 0 w 56"/>
                  <a:gd name="T5" fmla="*/ 51 h 56"/>
                  <a:gd name="T6" fmla="*/ 0 w 56"/>
                  <a:gd name="T7" fmla="*/ 4 h 56"/>
                  <a:gd name="T8" fmla="*/ 4 w 56"/>
                  <a:gd name="T9" fmla="*/ 0 h 56"/>
                  <a:gd name="T10" fmla="*/ 52 w 56"/>
                  <a:gd name="T11" fmla="*/ 0 h 56"/>
                  <a:gd name="T12" fmla="*/ 56 w 56"/>
                  <a:gd name="T13" fmla="*/ 4 h 56"/>
                  <a:gd name="T14" fmla="*/ 56 w 56"/>
                  <a:gd name="T15" fmla="*/ 51 h 56"/>
                  <a:gd name="T16" fmla="*/ 52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2" y="56"/>
                    </a:moveTo>
                    <a:cubicBezTo>
                      <a:pt x="4" y="56"/>
                      <a:pt x="4" y="56"/>
                      <a:pt x="4" y="56"/>
                    </a:cubicBezTo>
                    <a:cubicBezTo>
                      <a:pt x="2" y="56"/>
                      <a:pt x="0" y="54"/>
                      <a:pt x="0" y="51"/>
                    </a:cubicBezTo>
                    <a:cubicBezTo>
                      <a:pt x="0" y="4"/>
                      <a:pt x="0" y="4"/>
                      <a:pt x="0" y="4"/>
                    </a:cubicBezTo>
                    <a:cubicBezTo>
                      <a:pt x="0" y="1"/>
                      <a:pt x="2" y="0"/>
                      <a:pt x="4" y="0"/>
                    </a:cubicBezTo>
                    <a:cubicBezTo>
                      <a:pt x="52" y="0"/>
                      <a:pt x="52" y="0"/>
                      <a:pt x="52" y="0"/>
                    </a:cubicBezTo>
                    <a:cubicBezTo>
                      <a:pt x="54" y="0"/>
                      <a:pt x="56" y="1"/>
                      <a:pt x="56" y="4"/>
                    </a:cubicBezTo>
                    <a:cubicBezTo>
                      <a:pt x="56" y="51"/>
                      <a:pt x="56" y="51"/>
                      <a:pt x="56" y="51"/>
                    </a:cubicBezTo>
                    <a:cubicBezTo>
                      <a:pt x="56" y="54"/>
                      <a:pt x="54" y="56"/>
                      <a:pt x="52" y="56"/>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îṩḷíďe">
                <a:extLst>
                  <a:ext uri="{FF2B5EF4-FFF2-40B4-BE49-F238E27FC236}">
                    <a16:creationId xmlns:a16="http://schemas.microsoft.com/office/drawing/2014/main" id="{A6105827-E632-B338-11B6-F78C7319A232}"/>
                  </a:ext>
                </a:extLst>
              </p:cNvPr>
              <p:cNvSpPr/>
              <p:nvPr/>
            </p:nvSpPr>
            <p:spPr bwMode="auto">
              <a:xfrm>
                <a:off x="2652" y="2299"/>
                <a:ext cx="138" cy="138"/>
              </a:xfrm>
              <a:custGeom>
                <a:avLst/>
                <a:gdLst>
                  <a:gd name="T0" fmla="*/ 53 w 58"/>
                  <a:gd name="T1" fmla="*/ 57 h 58"/>
                  <a:gd name="T2" fmla="*/ 53 w 58"/>
                  <a:gd name="T3" fmla="*/ 56 h 58"/>
                  <a:gd name="T4" fmla="*/ 5 w 58"/>
                  <a:gd name="T5" fmla="*/ 56 h 58"/>
                  <a:gd name="T6" fmla="*/ 2 w 58"/>
                  <a:gd name="T7" fmla="*/ 52 h 58"/>
                  <a:gd name="T8" fmla="*/ 2 w 58"/>
                  <a:gd name="T9" fmla="*/ 5 h 58"/>
                  <a:gd name="T10" fmla="*/ 5 w 58"/>
                  <a:gd name="T11" fmla="*/ 2 h 58"/>
                  <a:gd name="T12" fmla="*/ 53 w 58"/>
                  <a:gd name="T13" fmla="*/ 2 h 58"/>
                  <a:gd name="T14" fmla="*/ 56 w 58"/>
                  <a:gd name="T15" fmla="*/ 5 h 58"/>
                  <a:gd name="T16" fmla="*/ 56 w 58"/>
                  <a:gd name="T17" fmla="*/ 52 h 58"/>
                  <a:gd name="T18" fmla="*/ 53 w 58"/>
                  <a:gd name="T19" fmla="*/ 56 h 58"/>
                  <a:gd name="T20" fmla="*/ 53 w 58"/>
                  <a:gd name="T21" fmla="*/ 57 h 58"/>
                  <a:gd name="T22" fmla="*/ 53 w 58"/>
                  <a:gd name="T23" fmla="*/ 58 h 58"/>
                  <a:gd name="T24" fmla="*/ 58 w 58"/>
                  <a:gd name="T25" fmla="*/ 52 h 58"/>
                  <a:gd name="T26" fmla="*/ 58 w 58"/>
                  <a:gd name="T27" fmla="*/ 5 h 58"/>
                  <a:gd name="T28" fmla="*/ 53 w 58"/>
                  <a:gd name="T29" fmla="*/ 0 h 58"/>
                  <a:gd name="T30" fmla="*/ 5 w 58"/>
                  <a:gd name="T31" fmla="*/ 0 h 58"/>
                  <a:gd name="T32" fmla="*/ 0 w 58"/>
                  <a:gd name="T33" fmla="*/ 5 h 58"/>
                  <a:gd name="T34" fmla="*/ 0 w 58"/>
                  <a:gd name="T35" fmla="*/ 52 h 58"/>
                  <a:gd name="T36" fmla="*/ 5 w 58"/>
                  <a:gd name="T37" fmla="*/ 58 h 58"/>
                  <a:gd name="T38" fmla="*/ 53 w 58"/>
                  <a:gd name="T39" fmla="*/ 58 h 58"/>
                  <a:gd name="T40" fmla="*/ 53 w 58"/>
                  <a:gd name="T4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53" y="57"/>
                    </a:moveTo>
                    <a:cubicBezTo>
                      <a:pt x="53" y="56"/>
                      <a:pt x="53" y="56"/>
                      <a:pt x="53" y="56"/>
                    </a:cubicBezTo>
                    <a:cubicBezTo>
                      <a:pt x="5" y="56"/>
                      <a:pt x="5" y="56"/>
                      <a:pt x="5" y="56"/>
                    </a:cubicBezTo>
                    <a:cubicBezTo>
                      <a:pt x="3" y="56"/>
                      <a:pt x="2" y="54"/>
                      <a:pt x="2" y="52"/>
                    </a:cubicBezTo>
                    <a:cubicBezTo>
                      <a:pt x="2" y="5"/>
                      <a:pt x="2" y="5"/>
                      <a:pt x="2" y="5"/>
                    </a:cubicBezTo>
                    <a:cubicBezTo>
                      <a:pt x="2" y="3"/>
                      <a:pt x="3" y="2"/>
                      <a:pt x="5" y="2"/>
                    </a:cubicBezTo>
                    <a:cubicBezTo>
                      <a:pt x="53" y="2"/>
                      <a:pt x="53" y="2"/>
                      <a:pt x="53" y="2"/>
                    </a:cubicBezTo>
                    <a:cubicBezTo>
                      <a:pt x="55" y="2"/>
                      <a:pt x="56" y="3"/>
                      <a:pt x="56" y="5"/>
                    </a:cubicBezTo>
                    <a:cubicBezTo>
                      <a:pt x="56" y="52"/>
                      <a:pt x="56" y="52"/>
                      <a:pt x="56" y="52"/>
                    </a:cubicBezTo>
                    <a:cubicBezTo>
                      <a:pt x="56" y="54"/>
                      <a:pt x="55" y="56"/>
                      <a:pt x="53" y="56"/>
                    </a:cubicBezTo>
                    <a:cubicBezTo>
                      <a:pt x="53" y="57"/>
                      <a:pt x="53" y="57"/>
                      <a:pt x="53" y="57"/>
                    </a:cubicBezTo>
                    <a:cubicBezTo>
                      <a:pt x="53" y="58"/>
                      <a:pt x="53" y="58"/>
                      <a:pt x="53" y="58"/>
                    </a:cubicBezTo>
                    <a:cubicBezTo>
                      <a:pt x="56" y="58"/>
                      <a:pt x="58" y="55"/>
                      <a:pt x="58" y="52"/>
                    </a:cubicBezTo>
                    <a:cubicBezTo>
                      <a:pt x="58" y="5"/>
                      <a:pt x="58" y="5"/>
                      <a:pt x="58" y="5"/>
                    </a:cubicBezTo>
                    <a:cubicBezTo>
                      <a:pt x="58" y="2"/>
                      <a:pt x="56" y="0"/>
                      <a:pt x="53" y="0"/>
                    </a:cubicBezTo>
                    <a:cubicBezTo>
                      <a:pt x="5" y="0"/>
                      <a:pt x="5" y="0"/>
                      <a:pt x="5" y="0"/>
                    </a:cubicBezTo>
                    <a:cubicBezTo>
                      <a:pt x="2" y="0"/>
                      <a:pt x="0" y="2"/>
                      <a:pt x="0" y="5"/>
                    </a:cubicBezTo>
                    <a:cubicBezTo>
                      <a:pt x="0" y="52"/>
                      <a:pt x="0" y="52"/>
                      <a:pt x="0" y="52"/>
                    </a:cubicBezTo>
                    <a:cubicBezTo>
                      <a:pt x="0" y="55"/>
                      <a:pt x="2" y="58"/>
                      <a:pt x="5" y="58"/>
                    </a:cubicBezTo>
                    <a:cubicBezTo>
                      <a:pt x="53" y="58"/>
                      <a:pt x="53" y="58"/>
                      <a:pt x="53" y="58"/>
                    </a:cubicBezTo>
                    <a:lnTo>
                      <a:pt x="53" y="57"/>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ïśļiḑê">
                <a:extLst>
                  <a:ext uri="{FF2B5EF4-FFF2-40B4-BE49-F238E27FC236}">
                    <a16:creationId xmlns:a16="http://schemas.microsoft.com/office/drawing/2014/main" id="{776A9E9D-1D56-67BB-0750-BBEADEE65D9A}"/>
                  </a:ext>
                </a:extLst>
              </p:cNvPr>
              <p:cNvSpPr/>
              <p:nvPr/>
            </p:nvSpPr>
            <p:spPr bwMode="auto">
              <a:xfrm>
                <a:off x="2840" y="2323"/>
                <a:ext cx="413" cy="0"/>
              </a:xfrm>
              <a:custGeom>
                <a:avLst/>
                <a:gdLst>
                  <a:gd name="T0" fmla="*/ 0 w 413"/>
                  <a:gd name="T1" fmla="*/ 413 w 413"/>
                  <a:gd name="T2" fmla="*/ 0 w 413"/>
                </a:gdLst>
                <a:ahLst/>
                <a:cxnLst>
                  <a:cxn ang="0">
                    <a:pos x="T0" y="0"/>
                  </a:cxn>
                  <a:cxn ang="0">
                    <a:pos x="T1" y="0"/>
                  </a:cxn>
                  <a:cxn ang="0">
                    <a:pos x="T2" y="0"/>
                  </a:cxn>
                </a:cxnLst>
                <a:rect l="0" t="0" r="r" b="b"/>
                <a:pathLst>
                  <a:path w="413">
                    <a:moveTo>
                      <a:pt x="0" y="0"/>
                    </a:moveTo>
                    <a:lnTo>
                      <a:pt x="413"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íṥ1iḍe">
                <a:extLst>
                  <a:ext uri="{FF2B5EF4-FFF2-40B4-BE49-F238E27FC236}">
                    <a16:creationId xmlns:a16="http://schemas.microsoft.com/office/drawing/2014/main" id="{65EC3756-255D-C503-7071-077CCF48A73E}"/>
                  </a:ext>
                </a:extLst>
              </p:cNvPr>
              <p:cNvSpPr/>
              <p:nvPr/>
            </p:nvSpPr>
            <p:spPr bwMode="auto">
              <a:xfrm>
                <a:off x="2840" y="2323"/>
                <a:ext cx="4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îṡḻíḍê">
                <a:extLst>
                  <a:ext uri="{FF2B5EF4-FFF2-40B4-BE49-F238E27FC236}">
                    <a16:creationId xmlns:a16="http://schemas.microsoft.com/office/drawing/2014/main" id="{55BBAC3A-4F80-133A-D249-C374D6E39477}"/>
                  </a:ext>
                </a:extLst>
              </p:cNvPr>
              <p:cNvSpPr/>
              <p:nvPr/>
            </p:nvSpPr>
            <p:spPr bwMode="auto">
              <a:xfrm>
                <a:off x="2840" y="2320"/>
                <a:ext cx="413"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i$ḷîḓé">
                <a:extLst>
                  <a:ext uri="{FF2B5EF4-FFF2-40B4-BE49-F238E27FC236}">
                    <a16:creationId xmlns:a16="http://schemas.microsoft.com/office/drawing/2014/main" id="{065032C1-A27E-BEA7-0316-CDE48C7E4036}"/>
                  </a:ext>
                </a:extLst>
              </p:cNvPr>
              <p:cNvSpPr/>
              <p:nvPr/>
            </p:nvSpPr>
            <p:spPr bwMode="auto">
              <a:xfrm>
                <a:off x="2840" y="2320"/>
                <a:ext cx="413" cy="5"/>
              </a:xfrm>
              <a:custGeom>
                <a:avLst/>
                <a:gdLst>
                  <a:gd name="T0" fmla="*/ 0 w 413"/>
                  <a:gd name="T1" fmla="*/ 5 h 5"/>
                  <a:gd name="T2" fmla="*/ 413 w 413"/>
                  <a:gd name="T3" fmla="*/ 5 h 5"/>
                  <a:gd name="T4" fmla="*/ 413 w 413"/>
                  <a:gd name="T5" fmla="*/ 0 h 5"/>
                  <a:gd name="T6" fmla="*/ 0 w 413"/>
                  <a:gd name="T7" fmla="*/ 0 h 5"/>
                </a:gdLst>
                <a:ahLst/>
                <a:cxnLst>
                  <a:cxn ang="0">
                    <a:pos x="T0" y="T1"/>
                  </a:cxn>
                  <a:cxn ang="0">
                    <a:pos x="T2" y="T3"/>
                  </a:cxn>
                  <a:cxn ang="0">
                    <a:pos x="T4" y="T5"/>
                  </a:cxn>
                  <a:cxn ang="0">
                    <a:pos x="T6" y="T7"/>
                  </a:cxn>
                </a:cxnLst>
                <a:rect l="0" t="0" r="r" b="b"/>
                <a:pathLst>
                  <a:path w="413" h="5">
                    <a:moveTo>
                      <a:pt x="0" y="5"/>
                    </a:moveTo>
                    <a:lnTo>
                      <a:pt x="413" y="5"/>
                    </a:lnTo>
                    <a:lnTo>
                      <a:pt x="4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iśļîḍè">
                <a:extLst>
                  <a:ext uri="{FF2B5EF4-FFF2-40B4-BE49-F238E27FC236}">
                    <a16:creationId xmlns:a16="http://schemas.microsoft.com/office/drawing/2014/main" id="{882D1CC0-4BF3-A57D-E49E-8BF6F146B871}"/>
                  </a:ext>
                </a:extLst>
              </p:cNvPr>
              <p:cNvSpPr/>
              <p:nvPr/>
            </p:nvSpPr>
            <p:spPr bwMode="auto">
              <a:xfrm>
                <a:off x="2840" y="2370"/>
                <a:ext cx="280" cy="0"/>
              </a:xfrm>
              <a:custGeom>
                <a:avLst/>
                <a:gdLst>
                  <a:gd name="T0" fmla="*/ 0 w 280"/>
                  <a:gd name="T1" fmla="*/ 280 w 280"/>
                  <a:gd name="T2" fmla="*/ 0 w 280"/>
                </a:gdLst>
                <a:ahLst/>
                <a:cxnLst>
                  <a:cxn ang="0">
                    <a:pos x="T0" y="0"/>
                  </a:cxn>
                  <a:cxn ang="0">
                    <a:pos x="T1" y="0"/>
                  </a:cxn>
                  <a:cxn ang="0">
                    <a:pos x="T2" y="0"/>
                  </a:cxn>
                </a:cxnLst>
                <a:rect l="0" t="0" r="r" b="b"/>
                <a:pathLst>
                  <a:path w="280">
                    <a:moveTo>
                      <a:pt x="0" y="0"/>
                    </a:moveTo>
                    <a:lnTo>
                      <a:pt x="280"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ïŝľiďè">
                <a:extLst>
                  <a:ext uri="{FF2B5EF4-FFF2-40B4-BE49-F238E27FC236}">
                    <a16:creationId xmlns:a16="http://schemas.microsoft.com/office/drawing/2014/main" id="{D6D397C7-B036-3B4F-0C4E-0CCD7DBD2BE2}"/>
                  </a:ext>
                </a:extLst>
              </p:cNvPr>
              <p:cNvSpPr/>
              <p:nvPr/>
            </p:nvSpPr>
            <p:spPr bwMode="auto">
              <a:xfrm>
                <a:off x="2840" y="2370"/>
                <a:ext cx="2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îṣlïḍé">
                <a:extLst>
                  <a:ext uri="{FF2B5EF4-FFF2-40B4-BE49-F238E27FC236}">
                    <a16:creationId xmlns:a16="http://schemas.microsoft.com/office/drawing/2014/main" id="{0226C05D-2C23-C21E-ADEA-7A53B96B4150}"/>
                  </a:ext>
                </a:extLst>
              </p:cNvPr>
              <p:cNvSpPr/>
              <p:nvPr/>
            </p:nvSpPr>
            <p:spPr bwMode="auto">
              <a:xfrm>
                <a:off x="2840" y="2368"/>
                <a:ext cx="2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iṥ1îḋé">
                <a:extLst>
                  <a:ext uri="{FF2B5EF4-FFF2-40B4-BE49-F238E27FC236}">
                    <a16:creationId xmlns:a16="http://schemas.microsoft.com/office/drawing/2014/main" id="{B7A632B1-4CE0-00DB-DE2C-D193891415E8}"/>
                  </a:ext>
                </a:extLst>
              </p:cNvPr>
              <p:cNvSpPr/>
              <p:nvPr/>
            </p:nvSpPr>
            <p:spPr bwMode="auto">
              <a:xfrm>
                <a:off x="2840" y="2368"/>
                <a:ext cx="280" cy="5"/>
              </a:xfrm>
              <a:custGeom>
                <a:avLst/>
                <a:gdLst>
                  <a:gd name="T0" fmla="*/ 0 w 280"/>
                  <a:gd name="T1" fmla="*/ 5 h 5"/>
                  <a:gd name="T2" fmla="*/ 280 w 280"/>
                  <a:gd name="T3" fmla="*/ 5 h 5"/>
                  <a:gd name="T4" fmla="*/ 280 w 280"/>
                  <a:gd name="T5" fmla="*/ 0 h 5"/>
                  <a:gd name="T6" fmla="*/ 0 w 280"/>
                  <a:gd name="T7" fmla="*/ 0 h 5"/>
                </a:gdLst>
                <a:ahLst/>
                <a:cxnLst>
                  <a:cxn ang="0">
                    <a:pos x="T0" y="T1"/>
                  </a:cxn>
                  <a:cxn ang="0">
                    <a:pos x="T2" y="T3"/>
                  </a:cxn>
                  <a:cxn ang="0">
                    <a:pos x="T4" y="T5"/>
                  </a:cxn>
                  <a:cxn ang="0">
                    <a:pos x="T6" y="T7"/>
                  </a:cxn>
                </a:cxnLst>
                <a:rect l="0" t="0" r="r" b="b"/>
                <a:pathLst>
                  <a:path w="280" h="5">
                    <a:moveTo>
                      <a:pt x="0" y="5"/>
                    </a:moveTo>
                    <a:lnTo>
                      <a:pt x="280" y="5"/>
                    </a:lnTo>
                    <a:lnTo>
                      <a:pt x="2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ïs1ïḋé">
                <a:extLst>
                  <a:ext uri="{FF2B5EF4-FFF2-40B4-BE49-F238E27FC236}">
                    <a16:creationId xmlns:a16="http://schemas.microsoft.com/office/drawing/2014/main" id="{E48D1D85-EB89-FA38-C443-EB94A292EEF1}"/>
                  </a:ext>
                </a:extLst>
              </p:cNvPr>
              <p:cNvSpPr/>
              <p:nvPr/>
            </p:nvSpPr>
            <p:spPr bwMode="auto">
              <a:xfrm>
                <a:off x="2840" y="2418"/>
                <a:ext cx="351" cy="0"/>
              </a:xfrm>
              <a:custGeom>
                <a:avLst/>
                <a:gdLst>
                  <a:gd name="T0" fmla="*/ 0 w 351"/>
                  <a:gd name="T1" fmla="*/ 351 w 351"/>
                  <a:gd name="T2" fmla="*/ 0 w 351"/>
                </a:gdLst>
                <a:ahLst/>
                <a:cxnLst>
                  <a:cxn ang="0">
                    <a:pos x="T0" y="0"/>
                  </a:cxn>
                  <a:cxn ang="0">
                    <a:pos x="T1" y="0"/>
                  </a:cxn>
                  <a:cxn ang="0">
                    <a:pos x="T2" y="0"/>
                  </a:cxn>
                </a:cxnLst>
                <a:rect l="0" t="0" r="r" b="b"/>
                <a:pathLst>
                  <a:path w="351">
                    <a:moveTo>
                      <a:pt x="0" y="0"/>
                    </a:moveTo>
                    <a:lnTo>
                      <a:pt x="351"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í$ľïde">
                <a:extLst>
                  <a:ext uri="{FF2B5EF4-FFF2-40B4-BE49-F238E27FC236}">
                    <a16:creationId xmlns:a16="http://schemas.microsoft.com/office/drawing/2014/main" id="{62C81B48-5782-5DBE-77C9-960AED6BFB63}"/>
                  </a:ext>
                </a:extLst>
              </p:cNvPr>
              <p:cNvSpPr/>
              <p:nvPr/>
            </p:nvSpPr>
            <p:spPr bwMode="auto">
              <a:xfrm>
                <a:off x="2840" y="2418"/>
                <a:ext cx="35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íŝ1îḋê">
                <a:extLst>
                  <a:ext uri="{FF2B5EF4-FFF2-40B4-BE49-F238E27FC236}">
                    <a16:creationId xmlns:a16="http://schemas.microsoft.com/office/drawing/2014/main" id="{7C81E8F6-6274-28E1-2405-F973DD781B08}"/>
                  </a:ext>
                </a:extLst>
              </p:cNvPr>
              <p:cNvSpPr/>
              <p:nvPr/>
            </p:nvSpPr>
            <p:spPr bwMode="auto">
              <a:xfrm>
                <a:off x="2840" y="2416"/>
                <a:ext cx="351"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îṡľîďé">
                <a:extLst>
                  <a:ext uri="{FF2B5EF4-FFF2-40B4-BE49-F238E27FC236}">
                    <a16:creationId xmlns:a16="http://schemas.microsoft.com/office/drawing/2014/main" id="{89FB5BFA-6E94-2C07-07D5-3A7594E0B2F6}"/>
                  </a:ext>
                </a:extLst>
              </p:cNvPr>
              <p:cNvSpPr/>
              <p:nvPr/>
            </p:nvSpPr>
            <p:spPr bwMode="auto">
              <a:xfrm>
                <a:off x="2840" y="2416"/>
                <a:ext cx="351" cy="4"/>
              </a:xfrm>
              <a:custGeom>
                <a:avLst/>
                <a:gdLst>
                  <a:gd name="T0" fmla="*/ 0 w 351"/>
                  <a:gd name="T1" fmla="*/ 4 h 4"/>
                  <a:gd name="T2" fmla="*/ 351 w 351"/>
                  <a:gd name="T3" fmla="*/ 4 h 4"/>
                  <a:gd name="T4" fmla="*/ 351 w 351"/>
                  <a:gd name="T5" fmla="*/ 0 h 4"/>
                  <a:gd name="T6" fmla="*/ 0 w 351"/>
                  <a:gd name="T7" fmla="*/ 0 h 4"/>
                </a:gdLst>
                <a:ahLst/>
                <a:cxnLst>
                  <a:cxn ang="0">
                    <a:pos x="T0" y="T1"/>
                  </a:cxn>
                  <a:cxn ang="0">
                    <a:pos x="T2" y="T3"/>
                  </a:cxn>
                  <a:cxn ang="0">
                    <a:pos x="T4" y="T5"/>
                  </a:cxn>
                  <a:cxn ang="0">
                    <a:pos x="T6" y="T7"/>
                  </a:cxn>
                </a:cxnLst>
                <a:rect l="0" t="0" r="r" b="b"/>
                <a:pathLst>
                  <a:path w="351" h="4">
                    <a:moveTo>
                      <a:pt x="0" y="4"/>
                    </a:moveTo>
                    <a:lnTo>
                      <a:pt x="351" y="4"/>
                    </a:lnTo>
                    <a:lnTo>
                      <a:pt x="3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îṡḻiḍe">
                <a:extLst>
                  <a:ext uri="{FF2B5EF4-FFF2-40B4-BE49-F238E27FC236}">
                    <a16:creationId xmlns:a16="http://schemas.microsoft.com/office/drawing/2014/main" id="{DDB5A5DE-5241-7952-F618-575325226E63}"/>
                  </a:ext>
                </a:extLst>
              </p:cNvPr>
              <p:cNvSpPr/>
              <p:nvPr/>
            </p:nvSpPr>
            <p:spPr bwMode="auto">
              <a:xfrm>
                <a:off x="2654" y="2589"/>
                <a:ext cx="133" cy="133"/>
              </a:xfrm>
              <a:custGeom>
                <a:avLst/>
                <a:gdLst>
                  <a:gd name="T0" fmla="*/ 52 w 56"/>
                  <a:gd name="T1" fmla="*/ 56 h 56"/>
                  <a:gd name="T2" fmla="*/ 4 w 56"/>
                  <a:gd name="T3" fmla="*/ 56 h 56"/>
                  <a:gd name="T4" fmla="*/ 0 w 56"/>
                  <a:gd name="T5" fmla="*/ 52 h 56"/>
                  <a:gd name="T6" fmla="*/ 0 w 56"/>
                  <a:gd name="T7" fmla="*/ 4 h 56"/>
                  <a:gd name="T8" fmla="*/ 4 w 56"/>
                  <a:gd name="T9" fmla="*/ 0 h 56"/>
                  <a:gd name="T10" fmla="*/ 52 w 56"/>
                  <a:gd name="T11" fmla="*/ 0 h 56"/>
                  <a:gd name="T12" fmla="*/ 56 w 56"/>
                  <a:gd name="T13" fmla="*/ 4 h 56"/>
                  <a:gd name="T14" fmla="*/ 56 w 56"/>
                  <a:gd name="T15" fmla="*/ 52 h 56"/>
                  <a:gd name="T16" fmla="*/ 52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2" y="56"/>
                    </a:moveTo>
                    <a:cubicBezTo>
                      <a:pt x="4" y="56"/>
                      <a:pt x="4" y="56"/>
                      <a:pt x="4" y="56"/>
                    </a:cubicBezTo>
                    <a:cubicBezTo>
                      <a:pt x="2" y="56"/>
                      <a:pt x="0" y="54"/>
                      <a:pt x="0" y="52"/>
                    </a:cubicBezTo>
                    <a:cubicBezTo>
                      <a:pt x="0" y="4"/>
                      <a:pt x="0" y="4"/>
                      <a:pt x="0" y="4"/>
                    </a:cubicBezTo>
                    <a:cubicBezTo>
                      <a:pt x="0" y="2"/>
                      <a:pt x="2" y="0"/>
                      <a:pt x="4" y="0"/>
                    </a:cubicBezTo>
                    <a:cubicBezTo>
                      <a:pt x="52" y="0"/>
                      <a:pt x="52" y="0"/>
                      <a:pt x="52" y="0"/>
                    </a:cubicBezTo>
                    <a:cubicBezTo>
                      <a:pt x="54" y="0"/>
                      <a:pt x="56" y="2"/>
                      <a:pt x="56" y="4"/>
                    </a:cubicBezTo>
                    <a:cubicBezTo>
                      <a:pt x="56" y="52"/>
                      <a:pt x="56" y="52"/>
                      <a:pt x="56" y="52"/>
                    </a:cubicBezTo>
                    <a:cubicBezTo>
                      <a:pt x="56" y="54"/>
                      <a:pt x="54" y="56"/>
                      <a:pt x="52" y="56"/>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îṣ1ïḓè">
                <a:extLst>
                  <a:ext uri="{FF2B5EF4-FFF2-40B4-BE49-F238E27FC236}">
                    <a16:creationId xmlns:a16="http://schemas.microsoft.com/office/drawing/2014/main" id="{FE00FB70-D2BF-E8A3-0A74-B700E1014A74}"/>
                  </a:ext>
                </a:extLst>
              </p:cNvPr>
              <p:cNvSpPr/>
              <p:nvPr/>
            </p:nvSpPr>
            <p:spPr bwMode="auto">
              <a:xfrm>
                <a:off x="2652" y="2587"/>
                <a:ext cx="138" cy="138"/>
              </a:xfrm>
              <a:custGeom>
                <a:avLst/>
                <a:gdLst>
                  <a:gd name="T0" fmla="*/ 53 w 58"/>
                  <a:gd name="T1" fmla="*/ 57 h 58"/>
                  <a:gd name="T2" fmla="*/ 53 w 58"/>
                  <a:gd name="T3" fmla="*/ 56 h 58"/>
                  <a:gd name="T4" fmla="*/ 5 w 58"/>
                  <a:gd name="T5" fmla="*/ 56 h 58"/>
                  <a:gd name="T6" fmla="*/ 2 w 58"/>
                  <a:gd name="T7" fmla="*/ 53 h 58"/>
                  <a:gd name="T8" fmla="*/ 2 w 58"/>
                  <a:gd name="T9" fmla="*/ 5 h 58"/>
                  <a:gd name="T10" fmla="*/ 5 w 58"/>
                  <a:gd name="T11" fmla="*/ 2 h 58"/>
                  <a:gd name="T12" fmla="*/ 53 w 58"/>
                  <a:gd name="T13" fmla="*/ 2 h 58"/>
                  <a:gd name="T14" fmla="*/ 56 w 58"/>
                  <a:gd name="T15" fmla="*/ 5 h 58"/>
                  <a:gd name="T16" fmla="*/ 56 w 58"/>
                  <a:gd name="T17" fmla="*/ 53 h 58"/>
                  <a:gd name="T18" fmla="*/ 53 w 58"/>
                  <a:gd name="T19" fmla="*/ 56 h 58"/>
                  <a:gd name="T20" fmla="*/ 53 w 58"/>
                  <a:gd name="T21" fmla="*/ 57 h 58"/>
                  <a:gd name="T22" fmla="*/ 53 w 58"/>
                  <a:gd name="T23" fmla="*/ 58 h 58"/>
                  <a:gd name="T24" fmla="*/ 58 w 58"/>
                  <a:gd name="T25" fmla="*/ 53 h 58"/>
                  <a:gd name="T26" fmla="*/ 58 w 58"/>
                  <a:gd name="T27" fmla="*/ 5 h 58"/>
                  <a:gd name="T28" fmla="*/ 53 w 58"/>
                  <a:gd name="T29" fmla="*/ 0 h 58"/>
                  <a:gd name="T30" fmla="*/ 5 w 58"/>
                  <a:gd name="T31" fmla="*/ 0 h 58"/>
                  <a:gd name="T32" fmla="*/ 0 w 58"/>
                  <a:gd name="T33" fmla="*/ 5 h 58"/>
                  <a:gd name="T34" fmla="*/ 0 w 58"/>
                  <a:gd name="T35" fmla="*/ 53 h 58"/>
                  <a:gd name="T36" fmla="*/ 5 w 58"/>
                  <a:gd name="T37" fmla="*/ 58 h 58"/>
                  <a:gd name="T38" fmla="*/ 53 w 58"/>
                  <a:gd name="T39" fmla="*/ 58 h 58"/>
                  <a:gd name="T40" fmla="*/ 53 w 58"/>
                  <a:gd name="T4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53" y="57"/>
                    </a:moveTo>
                    <a:cubicBezTo>
                      <a:pt x="53" y="56"/>
                      <a:pt x="53" y="56"/>
                      <a:pt x="53" y="56"/>
                    </a:cubicBezTo>
                    <a:cubicBezTo>
                      <a:pt x="5" y="56"/>
                      <a:pt x="5" y="56"/>
                      <a:pt x="5" y="56"/>
                    </a:cubicBezTo>
                    <a:cubicBezTo>
                      <a:pt x="3" y="56"/>
                      <a:pt x="2" y="54"/>
                      <a:pt x="2" y="53"/>
                    </a:cubicBezTo>
                    <a:cubicBezTo>
                      <a:pt x="2" y="5"/>
                      <a:pt x="2" y="5"/>
                      <a:pt x="2" y="5"/>
                    </a:cubicBezTo>
                    <a:cubicBezTo>
                      <a:pt x="2" y="3"/>
                      <a:pt x="3" y="2"/>
                      <a:pt x="5" y="2"/>
                    </a:cubicBezTo>
                    <a:cubicBezTo>
                      <a:pt x="53" y="2"/>
                      <a:pt x="53" y="2"/>
                      <a:pt x="53" y="2"/>
                    </a:cubicBezTo>
                    <a:cubicBezTo>
                      <a:pt x="55" y="2"/>
                      <a:pt x="56" y="3"/>
                      <a:pt x="56" y="5"/>
                    </a:cubicBezTo>
                    <a:cubicBezTo>
                      <a:pt x="56" y="53"/>
                      <a:pt x="56" y="53"/>
                      <a:pt x="56" y="53"/>
                    </a:cubicBezTo>
                    <a:cubicBezTo>
                      <a:pt x="56" y="54"/>
                      <a:pt x="55" y="56"/>
                      <a:pt x="53" y="56"/>
                    </a:cubicBezTo>
                    <a:cubicBezTo>
                      <a:pt x="53" y="57"/>
                      <a:pt x="53" y="57"/>
                      <a:pt x="53" y="57"/>
                    </a:cubicBezTo>
                    <a:cubicBezTo>
                      <a:pt x="53" y="58"/>
                      <a:pt x="53" y="58"/>
                      <a:pt x="53" y="58"/>
                    </a:cubicBezTo>
                    <a:cubicBezTo>
                      <a:pt x="56" y="58"/>
                      <a:pt x="58" y="55"/>
                      <a:pt x="58" y="53"/>
                    </a:cubicBezTo>
                    <a:cubicBezTo>
                      <a:pt x="58" y="5"/>
                      <a:pt x="58" y="5"/>
                      <a:pt x="58" y="5"/>
                    </a:cubicBezTo>
                    <a:cubicBezTo>
                      <a:pt x="58" y="2"/>
                      <a:pt x="56" y="0"/>
                      <a:pt x="53" y="0"/>
                    </a:cubicBezTo>
                    <a:cubicBezTo>
                      <a:pt x="5" y="0"/>
                      <a:pt x="5" y="0"/>
                      <a:pt x="5" y="0"/>
                    </a:cubicBezTo>
                    <a:cubicBezTo>
                      <a:pt x="2" y="0"/>
                      <a:pt x="0" y="2"/>
                      <a:pt x="0" y="5"/>
                    </a:cubicBezTo>
                    <a:cubicBezTo>
                      <a:pt x="0" y="53"/>
                      <a:pt x="0" y="53"/>
                      <a:pt x="0" y="53"/>
                    </a:cubicBezTo>
                    <a:cubicBezTo>
                      <a:pt x="0" y="55"/>
                      <a:pt x="2" y="58"/>
                      <a:pt x="5" y="58"/>
                    </a:cubicBezTo>
                    <a:cubicBezTo>
                      <a:pt x="53" y="58"/>
                      <a:pt x="53" y="58"/>
                      <a:pt x="53" y="58"/>
                    </a:cubicBezTo>
                    <a:lnTo>
                      <a:pt x="53" y="57"/>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íSľïďé">
                <a:extLst>
                  <a:ext uri="{FF2B5EF4-FFF2-40B4-BE49-F238E27FC236}">
                    <a16:creationId xmlns:a16="http://schemas.microsoft.com/office/drawing/2014/main" id="{AA321A93-1930-9A3B-918A-C53B55CAFACC}"/>
                  </a:ext>
                </a:extLst>
              </p:cNvPr>
              <p:cNvSpPr/>
              <p:nvPr/>
            </p:nvSpPr>
            <p:spPr bwMode="auto">
              <a:xfrm>
                <a:off x="2840" y="2610"/>
                <a:ext cx="413" cy="0"/>
              </a:xfrm>
              <a:custGeom>
                <a:avLst/>
                <a:gdLst>
                  <a:gd name="T0" fmla="*/ 0 w 413"/>
                  <a:gd name="T1" fmla="*/ 413 w 413"/>
                  <a:gd name="T2" fmla="*/ 0 w 413"/>
                </a:gdLst>
                <a:ahLst/>
                <a:cxnLst>
                  <a:cxn ang="0">
                    <a:pos x="T0" y="0"/>
                  </a:cxn>
                  <a:cxn ang="0">
                    <a:pos x="T1" y="0"/>
                  </a:cxn>
                  <a:cxn ang="0">
                    <a:pos x="T2" y="0"/>
                  </a:cxn>
                </a:cxnLst>
                <a:rect l="0" t="0" r="r" b="b"/>
                <a:pathLst>
                  <a:path w="413">
                    <a:moveTo>
                      <a:pt x="0" y="0"/>
                    </a:moveTo>
                    <a:lnTo>
                      <a:pt x="413"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ïŝļiḑé">
                <a:extLst>
                  <a:ext uri="{FF2B5EF4-FFF2-40B4-BE49-F238E27FC236}">
                    <a16:creationId xmlns:a16="http://schemas.microsoft.com/office/drawing/2014/main" id="{6ED4D27E-0376-60B0-9482-914311140B4F}"/>
                  </a:ext>
                </a:extLst>
              </p:cNvPr>
              <p:cNvSpPr/>
              <p:nvPr/>
            </p:nvSpPr>
            <p:spPr bwMode="auto">
              <a:xfrm>
                <a:off x="2840" y="2610"/>
                <a:ext cx="4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îṥlíďê">
                <a:extLst>
                  <a:ext uri="{FF2B5EF4-FFF2-40B4-BE49-F238E27FC236}">
                    <a16:creationId xmlns:a16="http://schemas.microsoft.com/office/drawing/2014/main" id="{678CE173-F534-A17F-7C4C-4E93D760D010}"/>
                  </a:ext>
                </a:extLst>
              </p:cNvPr>
              <p:cNvSpPr/>
              <p:nvPr/>
            </p:nvSpPr>
            <p:spPr bwMode="auto">
              <a:xfrm>
                <a:off x="2840" y="2608"/>
                <a:ext cx="413"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iṩlíḍê">
                <a:extLst>
                  <a:ext uri="{FF2B5EF4-FFF2-40B4-BE49-F238E27FC236}">
                    <a16:creationId xmlns:a16="http://schemas.microsoft.com/office/drawing/2014/main" id="{1B54BC99-DB33-FDD7-D4BB-EB8434C1EBCF}"/>
                  </a:ext>
                </a:extLst>
              </p:cNvPr>
              <p:cNvSpPr/>
              <p:nvPr/>
            </p:nvSpPr>
            <p:spPr bwMode="auto">
              <a:xfrm>
                <a:off x="2840" y="2608"/>
                <a:ext cx="413" cy="5"/>
              </a:xfrm>
              <a:custGeom>
                <a:avLst/>
                <a:gdLst>
                  <a:gd name="T0" fmla="*/ 0 w 413"/>
                  <a:gd name="T1" fmla="*/ 5 h 5"/>
                  <a:gd name="T2" fmla="*/ 413 w 413"/>
                  <a:gd name="T3" fmla="*/ 5 h 5"/>
                  <a:gd name="T4" fmla="*/ 413 w 413"/>
                  <a:gd name="T5" fmla="*/ 0 h 5"/>
                  <a:gd name="T6" fmla="*/ 0 w 413"/>
                  <a:gd name="T7" fmla="*/ 0 h 5"/>
                </a:gdLst>
                <a:ahLst/>
                <a:cxnLst>
                  <a:cxn ang="0">
                    <a:pos x="T0" y="T1"/>
                  </a:cxn>
                  <a:cxn ang="0">
                    <a:pos x="T2" y="T3"/>
                  </a:cxn>
                  <a:cxn ang="0">
                    <a:pos x="T4" y="T5"/>
                  </a:cxn>
                  <a:cxn ang="0">
                    <a:pos x="T6" y="T7"/>
                  </a:cxn>
                </a:cxnLst>
                <a:rect l="0" t="0" r="r" b="b"/>
                <a:pathLst>
                  <a:path w="413" h="5">
                    <a:moveTo>
                      <a:pt x="0" y="5"/>
                    </a:moveTo>
                    <a:lnTo>
                      <a:pt x="413" y="5"/>
                    </a:lnTo>
                    <a:lnTo>
                      <a:pt x="4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ï$ḷiḋè">
                <a:extLst>
                  <a:ext uri="{FF2B5EF4-FFF2-40B4-BE49-F238E27FC236}">
                    <a16:creationId xmlns:a16="http://schemas.microsoft.com/office/drawing/2014/main" id="{B6FC5F55-17C7-52C8-C657-78E930939A9F}"/>
                  </a:ext>
                </a:extLst>
              </p:cNvPr>
              <p:cNvSpPr/>
              <p:nvPr/>
            </p:nvSpPr>
            <p:spPr bwMode="auto">
              <a:xfrm>
                <a:off x="2840" y="2658"/>
                <a:ext cx="280" cy="0"/>
              </a:xfrm>
              <a:custGeom>
                <a:avLst/>
                <a:gdLst>
                  <a:gd name="T0" fmla="*/ 0 w 280"/>
                  <a:gd name="T1" fmla="*/ 280 w 280"/>
                  <a:gd name="T2" fmla="*/ 0 w 280"/>
                </a:gdLst>
                <a:ahLst/>
                <a:cxnLst>
                  <a:cxn ang="0">
                    <a:pos x="T0" y="0"/>
                  </a:cxn>
                  <a:cxn ang="0">
                    <a:pos x="T1" y="0"/>
                  </a:cxn>
                  <a:cxn ang="0">
                    <a:pos x="T2" y="0"/>
                  </a:cxn>
                </a:cxnLst>
                <a:rect l="0" t="0" r="r" b="b"/>
                <a:pathLst>
                  <a:path w="280">
                    <a:moveTo>
                      <a:pt x="0" y="0"/>
                    </a:moveTo>
                    <a:lnTo>
                      <a:pt x="280"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iṡḻïḍe">
                <a:extLst>
                  <a:ext uri="{FF2B5EF4-FFF2-40B4-BE49-F238E27FC236}">
                    <a16:creationId xmlns:a16="http://schemas.microsoft.com/office/drawing/2014/main" id="{47AA8F2B-1094-3315-BAA2-34EE33F6358B}"/>
                  </a:ext>
                </a:extLst>
              </p:cNvPr>
              <p:cNvSpPr/>
              <p:nvPr/>
            </p:nvSpPr>
            <p:spPr bwMode="auto">
              <a:xfrm>
                <a:off x="2840" y="2658"/>
                <a:ext cx="2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íṧļîḓe">
                <a:extLst>
                  <a:ext uri="{FF2B5EF4-FFF2-40B4-BE49-F238E27FC236}">
                    <a16:creationId xmlns:a16="http://schemas.microsoft.com/office/drawing/2014/main" id="{297115DB-C5C2-C907-3208-FE1A4A7B530C}"/>
                  </a:ext>
                </a:extLst>
              </p:cNvPr>
              <p:cNvSpPr/>
              <p:nvPr/>
            </p:nvSpPr>
            <p:spPr bwMode="auto">
              <a:xfrm>
                <a:off x="2840" y="2656"/>
                <a:ext cx="280"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iṩḻiḍê">
                <a:extLst>
                  <a:ext uri="{FF2B5EF4-FFF2-40B4-BE49-F238E27FC236}">
                    <a16:creationId xmlns:a16="http://schemas.microsoft.com/office/drawing/2014/main" id="{6031179E-85D1-9602-D493-E8FC3C75B2A5}"/>
                  </a:ext>
                </a:extLst>
              </p:cNvPr>
              <p:cNvSpPr/>
              <p:nvPr/>
            </p:nvSpPr>
            <p:spPr bwMode="auto">
              <a:xfrm>
                <a:off x="2840" y="2656"/>
                <a:ext cx="280" cy="4"/>
              </a:xfrm>
              <a:custGeom>
                <a:avLst/>
                <a:gdLst>
                  <a:gd name="T0" fmla="*/ 0 w 280"/>
                  <a:gd name="T1" fmla="*/ 4 h 4"/>
                  <a:gd name="T2" fmla="*/ 280 w 280"/>
                  <a:gd name="T3" fmla="*/ 4 h 4"/>
                  <a:gd name="T4" fmla="*/ 280 w 280"/>
                  <a:gd name="T5" fmla="*/ 0 h 4"/>
                  <a:gd name="T6" fmla="*/ 0 w 280"/>
                  <a:gd name="T7" fmla="*/ 0 h 4"/>
                </a:gdLst>
                <a:ahLst/>
                <a:cxnLst>
                  <a:cxn ang="0">
                    <a:pos x="T0" y="T1"/>
                  </a:cxn>
                  <a:cxn ang="0">
                    <a:pos x="T2" y="T3"/>
                  </a:cxn>
                  <a:cxn ang="0">
                    <a:pos x="T4" y="T5"/>
                  </a:cxn>
                  <a:cxn ang="0">
                    <a:pos x="T6" y="T7"/>
                  </a:cxn>
                </a:cxnLst>
                <a:rect l="0" t="0" r="r" b="b"/>
                <a:pathLst>
                  <a:path w="280" h="4">
                    <a:moveTo>
                      <a:pt x="0" y="4"/>
                    </a:moveTo>
                    <a:lnTo>
                      <a:pt x="280" y="4"/>
                    </a:lnTo>
                    <a:lnTo>
                      <a:pt x="2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ïṡḷiḑè">
                <a:extLst>
                  <a:ext uri="{FF2B5EF4-FFF2-40B4-BE49-F238E27FC236}">
                    <a16:creationId xmlns:a16="http://schemas.microsoft.com/office/drawing/2014/main" id="{ACC79CF9-877A-BA30-A12F-A56B44E504B5}"/>
                  </a:ext>
                </a:extLst>
              </p:cNvPr>
              <p:cNvSpPr/>
              <p:nvPr/>
            </p:nvSpPr>
            <p:spPr bwMode="auto">
              <a:xfrm>
                <a:off x="2840" y="2708"/>
                <a:ext cx="351" cy="0"/>
              </a:xfrm>
              <a:custGeom>
                <a:avLst/>
                <a:gdLst>
                  <a:gd name="T0" fmla="*/ 0 w 351"/>
                  <a:gd name="T1" fmla="*/ 351 w 351"/>
                  <a:gd name="T2" fmla="*/ 0 w 351"/>
                </a:gdLst>
                <a:ahLst/>
                <a:cxnLst>
                  <a:cxn ang="0">
                    <a:pos x="T0" y="0"/>
                  </a:cxn>
                  <a:cxn ang="0">
                    <a:pos x="T1" y="0"/>
                  </a:cxn>
                  <a:cxn ang="0">
                    <a:pos x="T2" y="0"/>
                  </a:cxn>
                </a:cxnLst>
                <a:rect l="0" t="0" r="r" b="b"/>
                <a:pathLst>
                  <a:path w="351">
                    <a:moveTo>
                      <a:pt x="0" y="0"/>
                    </a:moveTo>
                    <a:lnTo>
                      <a:pt x="351"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išḷîdé">
                <a:extLst>
                  <a:ext uri="{FF2B5EF4-FFF2-40B4-BE49-F238E27FC236}">
                    <a16:creationId xmlns:a16="http://schemas.microsoft.com/office/drawing/2014/main" id="{38791B7F-206A-A883-DB55-4AFD1F0D1ACB}"/>
                  </a:ext>
                </a:extLst>
              </p:cNvPr>
              <p:cNvSpPr/>
              <p:nvPr/>
            </p:nvSpPr>
            <p:spPr bwMode="auto">
              <a:xfrm>
                <a:off x="2840" y="2708"/>
                <a:ext cx="35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iṣľiďe">
                <a:extLst>
                  <a:ext uri="{FF2B5EF4-FFF2-40B4-BE49-F238E27FC236}">
                    <a16:creationId xmlns:a16="http://schemas.microsoft.com/office/drawing/2014/main" id="{47BA2CB3-750E-B4F2-1462-E35241972255}"/>
                  </a:ext>
                </a:extLst>
              </p:cNvPr>
              <p:cNvSpPr/>
              <p:nvPr/>
            </p:nvSpPr>
            <p:spPr bwMode="auto">
              <a:xfrm>
                <a:off x="2840" y="2706"/>
                <a:ext cx="351"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îṧ1iďe">
                <a:extLst>
                  <a:ext uri="{FF2B5EF4-FFF2-40B4-BE49-F238E27FC236}">
                    <a16:creationId xmlns:a16="http://schemas.microsoft.com/office/drawing/2014/main" id="{43CAD411-02F8-29BF-7689-20F0E3AF5CB4}"/>
                  </a:ext>
                </a:extLst>
              </p:cNvPr>
              <p:cNvSpPr/>
              <p:nvPr/>
            </p:nvSpPr>
            <p:spPr bwMode="auto">
              <a:xfrm>
                <a:off x="2840" y="2706"/>
                <a:ext cx="351" cy="4"/>
              </a:xfrm>
              <a:custGeom>
                <a:avLst/>
                <a:gdLst>
                  <a:gd name="T0" fmla="*/ 0 w 351"/>
                  <a:gd name="T1" fmla="*/ 4 h 4"/>
                  <a:gd name="T2" fmla="*/ 351 w 351"/>
                  <a:gd name="T3" fmla="*/ 4 h 4"/>
                  <a:gd name="T4" fmla="*/ 351 w 351"/>
                  <a:gd name="T5" fmla="*/ 0 h 4"/>
                  <a:gd name="T6" fmla="*/ 0 w 351"/>
                  <a:gd name="T7" fmla="*/ 0 h 4"/>
                </a:gdLst>
                <a:ahLst/>
                <a:cxnLst>
                  <a:cxn ang="0">
                    <a:pos x="T0" y="T1"/>
                  </a:cxn>
                  <a:cxn ang="0">
                    <a:pos x="T2" y="T3"/>
                  </a:cxn>
                  <a:cxn ang="0">
                    <a:pos x="T4" y="T5"/>
                  </a:cxn>
                  <a:cxn ang="0">
                    <a:pos x="T6" y="T7"/>
                  </a:cxn>
                </a:cxnLst>
                <a:rect l="0" t="0" r="r" b="b"/>
                <a:pathLst>
                  <a:path w="351" h="4">
                    <a:moveTo>
                      <a:pt x="0" y="4"/>
                    </a:moveTo>
                    <a:lnTo>
                      <a:pt x="351" y="4"/>
                    </a:lnTo>
                    <a:lnTo>
                      <a:pt x="3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íṥḷiḋê">
                <a:extLst>
                  <a:ext uri="{FF2B5EF4-FFF2-40B4-BE49-F238E27FC236}">
                    <a16:creationId xmlns:a16="http://schemas.microsoft.com/office/drawing/2014/main" id="{D018F26B-E110-9857-A5E1-099D5E2CA895}"/>
                  </a:ext>
                </a:extLst>
              </p:cNvPr>
              <p:cNvSpPr/>
              <p:nvPr/>
            </p:nvSpPr>
            <p:spPr bwMode="auto">
              <a:xfrm>
                <a:off x="2310" y="1500"/>
                <a:ext cx="836" cy="630"/>
              </a:xfrm>
              <a:custGeom>
                <a:avLst/>
                <a:gdLst>
                  <a:gd name="T0" fmla="*/ 325 w 352"/>
                  <a:gd name="T1" fmla="*/ 265 h 265"/>
                  <a:gd name="T2" fmla="*/ 27 w 352"/>
                  <a:gd name="T3" fmla="*/ 265 h 265"/>
                  <a:gd name="T4" fmla="*/ 0 w 352"/>
                  <a:gd name="T5" fmla="*/ 238 h 265"/>
                  <a:gd name="T6" fmla="*/ 0 w 352"/>
                  <a:gd name="T7" fmla="*/ 27 h 265"/>
                  <a:gd name="T8" fmla="*/ 27 w 352"/>
                  <a:gd name="T9" fmla="*/ 0 h 265"/>
                  <a:gd name="T10" fmla="*/ 325 w 352"/>
                  <a:gd name="T11" fmla="*/ 0 h 265"/>
                  <a:gd name="T12" fmla="*/ 352 w 352"/>
                  <a:gd name="T13" fmla="*/ 27 h 265"/>
                  <a:gd name="T14" fmla="*/ 352 w 352"/>
                  <a:gd name="T15" fmla="*/ 238 h 265"/>
                  <a:gd name="T16" fmla="*/ 325 w 352"/>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65">
                    <a:moveTo>
                      <a:pt x="325" y="265"/>
                    </a:moveTo>
                    <a:cubicBezTo>
                      <a:pt x="27" y="265"/>
                      <a:pt x="27" y="265"/>
                      <a:pt x="27" y="265"/>
                    </a:cubicBezTo>
                    <a:cubicBezTo>
                      <a:pt x="12" y="265"/>
                      <a:pt x="0" y="253"/>
                      <a:pt x="0" y="238"/>
                    </a:cubicBezTo>
                    <a:cubicBezTo>
                      <a:pt x="0" y="27"/>
                      <a:pt x="0" y="27"/>
                      <a:pt x="0" y="27"/>
                    </a:cubicBezTo>
                    <a:cubicBezTo>
                      <a:pt x="0" y="12"/>
                      <a:pt x="12" y="0"/>
                      <a:pt x="27" y="0"/>
                    </a:cubicBezTo>
                    <a:cubicBezTo>
                      <a:pt x="325" y="0"/>
                      <a:pt x="325" y="0"/>
                      <a:pt x="325" y="0"/>
                    </a:cubicBezTo>
                    <a:cubicBezTo>
                      <a:pt x="340" y="0"/>
                      <a:pt x="352" y="12"/>
                      <a:pt x="352" y="27"/>
                    </a:cubicBezTo>
                    <a:cubicBezTo>
                      <a:pt x="352" y="238"/>
                      <a:pt x="352" y="238"/>
                      <a:pt x="352" y="238"/>
                    </a:cubicBezTo>
                    <a:cubicBezTo>
                      <a:pt x="352" y="253"/>
                      <a:pt x="340" y="265"/>
                      <a:pt x="325" y="265"/>
                    </a:cubicBezTo>
                    <a:close/>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ïṣḷîḋê">
                <a:extLst>
                  <a:ext uri="{FF2B5EF4-FFF2-40B4-BE49-F238E27FC236}">
                    <a16:creationId xmlns:a16="http://schemas.microsoft.com/office/drawing/2014/main" id="{FA53741A-7644-B978-4351-4A464591BFFC}"/>
                  </a:ext>
                </a:extLst>
              </p:cNvPr>
              <p:cNvSpPr/>
              <p:nvPr/>
            </p:nvSpPr>
            <p:spPr bwMode="auto">
              <a:xfrm>
                <a:off x="2307" y="1498"/>
                <a:ext cx="842" cy="635"/>
              </a:xfrm>
              <a:custGeom>
                <a:avLst/>
                <a:gdLst>
                  <a:gd name="T0" fmla="*/ 326 w 354"/>
                  <a:gd name="T1" fmla="*/ 266 h 267"/>
                  <a:gd name="T2" fmla="*/ 326 w 354"/>
                  <a:gd name="T3" fmla="*/ 265 h 267"/>
                  <a:gd name="T4" fmla="*/ 28 w 354"/>
                  <a:gd name="T5" fmla="*/ 265 h 267"/>
                  <a:gd name="T6" fmla="*/ 10 w 354"/>
                  <a:gd name="T7" fmla="*/ 257 h 267"/>
                  <a:gd name="T8" fmla="*/ 2 w 354"/>
                  <a:gd name="T9" fmla="*/ 239 h 267"/>
                  <a:gd name="T10" fmla="*/ 2 w 354"/>
                  <a:gd name="T11" fmla="*/ 28 h 267"/>
                  <a:gd name="T12" fmla="*/ 10 w 354"/>
                  <a:gd name="T13" fmla="*/ 10 h 267"/>
                  <a:gd name="T14" fmla="*/ 28 w 354"/>
                  <a:gd name="T15" fmla="*/ 2 h 267"/>
                  <a:gd name="T16" fmla="*/ 326 w 354"/>
                  <a:gd name="T17" fmla="*/ 2 h 267"/>
                  <a:gd name="T18" fmla="*/ 344 w 354"/>
                  <a:gd name="T19" fmla="*/ 10 h 267"/>
                  <a:gd name="T20" fmla="*/ 352 w 354"/>
                  <a:gd name="T21" fmla="*/ 28 h 267"/>
                  <a:gd name="T22" fmla="*/ 352 w 354"/>
                  <a:gd name="T23" fmla="*/ 239 h 267"/>
                  <a:gd name="T24" fmla="*/ 344 w 354"/>
                  <a:gd name="T25" fmla="*/ 257 h 267"/>
                  <a:gd name="T26" fmla="*/ 326 w 354"/>
                  <a:gd name="T27" fmla="*/ 265 h 267"/>
                  <a:gd name="T28" fmla="*/ 326 w 354"/>
                  <a:gd name="T29" fmla="*/ 266 h 267"/>
                  <a:gd name="T30" fmla="*/ 326 w 354"/>
                  <a:gd name="T31" fmla="*/ 267 h 267"/>
                  <a:gd name="T32" fmla="*/ 354 w 354"/>
                  <a:gd name="T33" fmla="*/ 239 h 267"/>
                  <a:gd name="T34" fmla="*/ 354 w 354"/>
                  <a:gd name="T35" fmla="*/ 28 h 267"/>
                  <a:gd name="T36" fmla="*/ 326 w 354"/>
                  <a:gd name="T37" fmla="*/ 0 h 267"/>
                  <a:gd name="T38" fmla="*/ 28 w 354"/>
                  <a:gd name="T39" fmla="*/ 0 h 267"/>
                  <a:gd name="T40" fmla="*/ 0 w 354"/>
                  <a:gd name="T41" fmla="*/ 28 h 267"/>
                  <a:gd name="T42" fmla="*/ 0 w 354"/>
                  <a:gd name="T43" fmla="*/ 239 h 267"/>
                  <a:gd name="T44" fmla="*/ 28 w 354"/>
                  <a:gd name="T45" fmla="*/ 267 h 267"/>
                  <a:gd name="T46" fmla="*/ 326 w 354"/>
                  <a:gd name="T47" fmla="*/ 267 h 267"/>
                  <a:gd name="T48" fmla="*/ 326 w 354"/>
                  <a:gd name="T49"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4" h="267">
                    <a:moveTo>
                      <a:pt x="326" y="266"/>
                    </a:moveTo>
                    <a:cubicBezTo>
                      <a:pt x="326" y="265"/>
                      <a:pt x="326" y="265"/>
                      <a:pt x="326" y="265"/>
                    </a:cubicBezTo>
                    <a:cubicBezTo>
                      <a:pt x="28" y="265"/>
                      <a:pt x="28" y="265"/>
                      <a:pt x="28" y="265"/>
                    </a:cubicBezTo>
                    <a:cubicBezTo>
                      <a:pt x="21" y="265"/>
                      <a:pt x="14" y="262"/>
                      <a:pt x="10" y="257"/>
                    </a:cubicBezTo>
                    <a:cubicBezTo>
                      <a:pt x="5" y="252"/>
                      <a:pt x="2" y="246"/>
                      <a:pt x="2" y="239"/>
                    </a:cubicBezTo>
                    <a:cubicBezTo>
                      <a:pt x="2" y="28"/>
                      <a:pt x="2" y="28"/>
                      <a:pt x="2" y="28"/>
                    </a:cubicBezTo>
                    <a:cubicBezTo>
                      <a:pt x="2" y="21"/>
                      <a:pt x="5" y="14"/>
                      <a:pt x="10" y="10"/>
                    </a:cubicBezTo>
                    <a:cubicBezTo>
                      <a:pt x="14" y="5"/>
                      <a:pt x="21" y="2"/>
                      <a:pt x="28" y="2"/>
                    </a:cubicBezTo>
                    <a:cubicBezTo>
                      <a:pt x="326" y="2"/>
                      <a:pt x="326" y="2"/>
                      <a:pt x="326" y="2"/>
                    </a:cubicBezTo>
                    <a:cubicBezTo>
                      <a:pt x="333" y="2"/>
                      <a:pt x="340" y="5"/>
                      <a:pt x="344" y="10"/>
                    </a:cubicBezTo>
                    <a:cubicBezTo>
                      <a:pt x="349" y="14"/>
                      <a:pt x="352" y="21"/>
                      <a:pt x="352" y="28"/>
                    </a:cubicBezTo>
                    <a:cubicBezTo>
                      <a:pt x="352" y="239"/>
                      <a:pt x="352" y="239"/>
                      <a:pt x="352" y="239"/>
                    </a:cubicBezTo>
                    <a:cubicBezTo>
                      <a:pt x="352" y="246"/>
                      <a:pt x="349" y="252"/>
                      <a:pt x="344" y="257"/>
                    </a:cubicBezTo>
                    <a:cubicBezTo>
                      <a:pt x="340" y="262"/>
                      <a:pt x="333" y="265"/>
                      <a:pt x="326" y="265"/>
                    </a:cubicBezTo>
                    <a:cubicBezTo>
                      <a:pt x="326" y="266"/>
                      <a:pt x="326" y="266"/>
                      <a:pt x="326" y="266"/>
                    </a:cubicBezTo>
                    <a:cubicBezTo>
                      <a:pt x="326" y="267"/>
                      <a:pt x="326" y="267"/>
                      <a:pt x="326" y="267"/>
                    </a:cubicBezTo>
                    <a:cubicBezTo>
                      <a:pt x="342" y="267"/>
                      <a:pt x="354" y="254"/>
                      <a:pt x="354" y="239"/>
                    </a:cubicBezTo>
                    <a:cubicBezTo>
                      <a:pt x="354" y="28"/>
                      <a:pt x="354" y="28"/>
                      <a:pt x="354" y="28"/>
                    </a:cubicBezTo>
                    <a:cubicBezTo>
                      <a:pt x="354" y="13"/>
                      <a:pt x="342" y="0"/>
                      <a:pt x="326" y="0"/>
                    </a:cubicBezTo>
                    <a:cubicBezTo>
                      <a:pt x="28" y="0"/>
                      <a:pt x="28" y="0"/>
                      <a:pt x="28" y="0"/>
                    </a:cubicBezTo>
                    <a:cubicBezTo>
                      <a:pt x="12" y="0"/>
                      <a:pt x="0" y="13"/>
                      <a:pt x="0" y="28"/>
                    </a:cubicBezTo>
                    <a:cubicBezTo>
                      <a:pt x="0" y="239"/>
                      <a:pt x="0" y="239"/>
                      <a:pt x="0" y="239"/>
                    </a:cubicBezTo>
                    <a:cubicBezTo>
                      <a:pt x="0" y="254"/>
                      <a:pt x="12" y="267"/>
                      <a:pt x="28" y="267"/>
                    </a:cubicBezTo>
                    <a:cubicBezTo>
                      <a:pt x="326" y="267"/>
                      <a:pt x="326" y="267"/>
                      <a:pt x="326" y="267"/>
                    </a:cubicBezTo>
                    <a:lnTo>
                      <a:pt x="326" y="266"/>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îSḷîďé">
                <a:extLst>
                  <a:ext uri="{FF2B5EF4-FFF2-40B4-BE49-F238E27FC236}">
                    <a16:creationId xmlns:a16="http://schemas.microsoft.com/office/drawing/2014/main" id="{EAF684F5-6E2B-6D18-2D23-C393BEF8C50D}"/>
                  </a:ext>
                </a:extLst>
              </p:cNvPr>
              <p:cNvSpPr/>
              <p:nvPr/>
            </p:nvSpPr>
            <p:spPr bwMode="auto">
              <a:xfrm>
                <a:off x="2398" y="1562"/>
                <a:ext cx="660" cy="506"/>
              </a:xfrm>
              <a:custGeom>
                <a:avLst/>
                <a:gdLst>
                  <a:gd name="T0" fmla="*/ 256 w 278"/>
                  <a:gd name="T1" fmla="*/ 213 h 213"/>
                  <a:gd name="T2" fmla="*/ 22 w 278"/>
                  <a:gd name="T3" fmla="*/ 213 h 213"/>
                  <a:gd name="T4" fmla="*/ 0 w 278"/>
                  <a:gd name="T5" fmla="*/ 192 h 213"/>
                  <a:gd name="T6" fmla="*/ 0 w 278"/>
                  <a:gd name="T7" fmla="*/ 21 h 213"/>
                  <a:gd name="T8" fmla="*/ 22 w 278"/>
                  <a:gd name="T9" fmla="*/ 0 h 213"/>
                  <a:gd name="T10" fmla="*/ 256 w 278"/>
                  <a:gd name="T11" fmla="*/ 0 h 213"/>
                  <a:gd name="T12" fmla="*/ 278 w 278"/>
                  <a:gd name="T13" fmla="*/ 21 h 213"/>
                  <a:gd name="T14" fmla="*/ 278 w 278"/>
                  <a:gd name="T15" fmla="*/ 192 h 213"/>
                  <a:gd name="T16" fmla="*/ 256 w 27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13">
                    <a:moveTo>
                      <a:pt x="256" y="213"/>
                    </a:moveTo>
                    <a:cubicBezTo>
                      <a:pt x="22" y="213"/>
                      <a:pt x="22" y="213"/>
                      <a:pt x="22" y="213"/>
                    </a:cubicBezTo>
                    <a:cubicBezTo>
                      <a:pt x="10" y="213"/>
                      <a:pt x="0" y="204"/>
                      <a:pt x="0" y="192"/>
                    </a:cubicBezTo>
                    <a:cubicBezTo>
                      <a:pt x="0" y="21"/>
                      <a:pt x="0" y="21"/>
                      <a:pt x="0" y="21"/>
                    </a:cubicBezTo>
                    <a:cubicBezTo>
                      <a:pt x="0" y="9"/>
                      <a:pt x="10" y="0"/>
                      <a:pt x="22" y="0"/>
                    </a:cubicBezTo>
                    <a:cubicBezTo>
                      <a:pt x="256" y="0"/>
                      <a:pt x="256" y="0"/>
                      <a:pt x="256" y="0"/>
                    </a:cubicBezTo>
                    <a:cubicBezTo>
                      <a:pt x="268" y="0"/>
                      <a:pt x="278" y="9"/>
                      <a:pt x="278" y="21"/>
                    </a:cubicBezTo>
                    <a:cubicBezTo>
                      <a:pt x="278" y="192"/>
                      <a:pt x="278" y="192"/>
                      <a:pt x="278" y="192"/>
                    </a:cubicBezTo>
                    <a:cubicBezTo>
                      <a:pt x="278" y="204"/>
                      <a:pt x="268" y="213"/>
                      <a:pt x="256" y="2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íṧḷïḑe">
                <a:extLst>
                  <a:ext uri="{FF2B5EF4-FFF2-40B4-BE49-F238E27FC236}">
                    <a16:creationId xmlns:a16="http://schemas.microsoft.com/office/drawing/2014/main" id="{94329D12-7E7B-2650-C590-B0BE89842454}"/>
                  </a:ext>
                </a:extLst>
              </p:cNvPr>
              <p:cNvSpPr/>
              <p:nvPr/>
            </p:nvSpPr>
            <p:spPr bwMode="auto">
              <a:xfrm>
                <a:off x="2395" y="1560"/>
                <a:ext cx="666" cy="511"/>
              </a:xfrm>
              <a:custGeom>
                <a:avLst/>
                <a:gdLst>
                  <a:gd name="T0" fmla="*/ 257 w 280"/>
                  <a:gd name="T1" fmla="*/ 214 h 215"/>
                  <a:gd name="T2" fmla="*/ 257 w 280"/>
                  <a:gd name="T3" fmla="*/ 213 h 215"/>
                  <a:gd name="T4" fmla="*/ 23 w 280"/>
                  <a:gd name="T5" fmla="*/ 213 h 215"/>
                  <a:gd name="T6" fmla="*/ 8 w 280"/>
                  <a:gd name="T7" fmla="*/ 207 h 215"/>
                  <a:gd name="T8" fmla="*/ 2 w 280"/>
                  <a:gd name="T9" fmla="*/ 193 h 215"/>
                  <a:gd name="T10" fmla="*/ 2 w 280"/>
                  <a:gd name="T11" fmla="*/ 22 h 215"/>
                  <a:gd name="T12" fmla="*/ 8 w 280"/>
                  <a:gd name="T13" fmla="*/ 8 h 215"/>
                  <a:gd name="T14" fmla="*/ 23 w 280"/>
                  <a:gd name="T15" fmla="*/ 2 h 215"/>
                  <a:gd name="T16" fmla="*/ 257 w 280"/>
                  <a:gd name="T17" fmla="*/ 2 h 215"/>
                  <a:gd name="T18" fmla="*/ 272 w 280"/>
                  <a:gd name="T19" fmla="*/ 8 h 215"/>
                  <a:gd name="T20" fmla="*/ 278 w 280"/>
                  <a:gd name="T21" fmla="*/ 22 h 215"/>
                  <a:gd name="T22" fmla="*/ 278 w 280"/>
                  <a:gd name="T23" fmla="*/ 193 h 215"/>
                  <a:gd name="T24" fmla="*/ 272 w 280"/>
                  <a:gd name="T25" fmla="*/ 207 h 215"/>
                  <a:gd name="T26" fmla="*/ 257 w 280"/>
                  <a:gd name="T27" fmla="*/ 213 h 215"/>
                  <a:gd name="T28" fmla="*/ 257 w 280"/>
                  <a:gd name="T29" fmla="*/ 214 h 215"/>
                  <a:gd name="T30" fmla="*/ 257 w 280"/>
                  <a:gd name="T31" fmla="*/ 215 h 215"/>
                  <a:gd name="T32" fmla="*/ 280 w 280"/>
                  <a:gd name="T33" fmla="*/ 193 h 215"/>
                  <a:gd name="T34" fmla="*/ 280 w 280"/>
                  <a:gd name="T35" fmla="*/ 22 h 215"/>
                  <a:gd name="T36" fmla="*/ 257 w 280"/>
                  <a:gd name="T37" fmla="*/ 0 h 215"/>
                  <a:gd name="T38" fmla="*/ 23 w 280"/>
                  <a:gd name="T39" fmla="*/ 0 h 215"/>
                  <a:gd name="T40" fmla="*/ 0 w 280"/>
                  <a:gd name="T41" fmla="*/ 22 h 215"/>
                  <a:gd name="T42" fmla="*/ 0 w 280"/>
                  <a:gd name="T43" fmla="*/ 193 h 215"/>
                  <a:gd name="T44" fmla="*/ 23 w 280"/>
                  <a:gd name="T45" fmla="*/ 215 h 215"/>
                  <a:gd name="T46" fmla="*/ 257 w 280"/>
                  <a:gd name="T47" fmla="*/ 215 h 215"/>
                  <a:gd name="T48" fmla="*/ 257 w 280"/>
                  <a:gd name="T49"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15">
                    <a:moveTo>
                      <a:pt x="257" y="214"/>
                    </a:moveTo>
                    <a:cubicBezTo>
                      <a:pt x="257" y="213"/>
                      <a:pt x="257" y="213"/>
                      <a:pt x="257" y="213"/>
                    </a:cubicBezTo>
                    <a:cubicBezTo>
                      <a:pt x="23" y="213"/>
                      <a:pt x="23" y="213"/>
                      <a:pt x="23" y="213"/>
                    </a:cubicBezTo>
                    <a:cubicBezTo>
                      <a:pt x="17" y="213"/>
                      <a:pt x="12" y="211"/>
                      <a:pt x="8" y="207"/>
                    </a:cubicBezTo>
                    <a:cubicBezTo>
                      <a:pt x="4" y="204"/>
                      <a:pt x="2" y="198"/>
                      <a:pt x="2" y="193"/>
                    </a:cubicBezTo>
                    <a:cubicBezTo>
                      <a:pt x="2" y="22"/>
                      <a:pt x="2" y="22"/>
                      <a:pt x="2" y="22"/>
                    </a:cubicBezTo>
                    <a:cubicBezTo>
                      <a:pt x="2" y="16"/>
                      <a:pt x="4" y="11"/>
                      <a:pt x="8" y="8"/>
                    </a:cubicBezTo>
                    <a:cubicBezTo>
                      <a:pt x="12" y="4"/>
                      <a:pt x="17" y="2"/>
                      <a:pt x="23" y="2"/>
                    </a:cubicBezTo>
                    <a:cubicBezTo>
                      <a:pt x="257" y="2"/>
                      <a:pt x="257" y="2"/>
                      <a:pt x="257" y="2"/>
                    </a:cubicBezTo>
                    <a:cubicBezTo>
                      <a:pt x="263" y="2"/>
                      <a:pt x="268" y="4"/>
                      <a:pt x="272" y="8"/>
                    </a:cubicBezTo>
                    <a:cubicBezTo>
                      <a:pt x="276" y="11"/>
                      <a:pt x="278" y="16"/>
                      <a:pt x="278" y="22"/>
                    </a:cubicBezTo>
                    <a:cubicBezTo>
                      <a:pt x="278" y="193"/>
                      <a:pt x="278" y="193"/>
                      <a:pt x="278" y="193"/>
                    </a:cubicBezTo>
                    <a:cubicBezTo>
                      <a:pt x="278" y="198"/>
                      <a:pt x="276" y="204"/>
                      <a:pt x="272" y="207"/>
                    </a:cubicBezTo>
                    <a:cubicBezTo>
                      <a:pt x="268" y="211"/>
                      <a:pt x="263" y="213"/>
                      <a:pt x="257" y="213"/>
                    </a:cubicBezTo>
                    <a:cubicBezTo>
                      <a:pt x="257" y="214"/>
                      <a:pt x="257" y="214"/>
                      <a:pt x="257" y="214"/>
                    </a:cubicBezTo>
                    <a:cubicBezTo>
                      <a:pt x="257" y="215"/>
                      <a:pt x="257" y="215"/>
                      <a:pt x="257" y="215"/>
                    </a:cubicBezTo>
                    <a:cubicBezTo>
                      <a:pt x="270" y="215"/>
                      <a:pt x="280" y="205"/>
                      <a:pt x="280" y="193"/>
                    </a:cubicBezTo>
                    <a:cubicBezTo>
                      <a:pt x="280" y="22"/>
                      <a:pt x="280" y="22"/>
                      <a:pt x="280" y="22"/>
                    </a:cubicBezTo>
                    <a:cubicBezTo>
                      <a:pt x="280" y="10"/>
                      <a:pt x="270" y="0"/>
                      <a:pt x="257" y="0"/>
                    </a:cubicBezTo>
                    <a:cubicBezTo>
                      <a:pt x="23" y="0"/>
                      <a:pt x="23" y="0"/>
                      <a:pt x="23" y="0"/>
                    </a:cubicBezTo>
                    <a:cubicBezTo>
                      <a:pt x="10" y="0"/>
                      <a:pt x="0" y="10"/>
                      <a:pt x="0" y="22"/>
                    </a:cubicBezTo>
                    <a:cubicBezTo>
                      <a:pt x="0" y="193"/>
                      <a:pt x="0" y="193"/>
                      <a:pt x="0" y="193"/>
                    </a:cubicBezTo>
                    <a:cubicBezTo>
                      <a:pt x="0" y="205"/>
                      <a:pt x="10" y="215"/>
                      <a:pt x="23" y="215"/>
                    </a:cubicBezTo>
                    <a:cubicBezTo>
                      <a:pt x="257" y="215"/>
                      <a:pt x="257" y="215"/>
                      <a:pt x="257" y="215"/>
                    </a:cubicBezTo>
                    <a:lnTo>
                      <a:pt x="257" y="214"/>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îšļïḑé">
                <a:extLst>
                  <a:ext uri="{FF2B5EF4-FFF2-40B4-BE49-F238E27FC236}">
                    <a16:creationId xmlns:a16="http://schemas.microsoft.com/office/drawing/2014/main" id="{0F28E441-C362-F339-5459-510AEDB8B6C9}"/>
                  </a:ext>
                </a:extLst>
              </p:cNvPr>
              <p:cNvSpPr/>
              <p:nvPr/>
            </p:nvSpPr>
            <p:spPr bwMode="auto">
              <a:xfrm>
                <a:off x="2578" y="1667"/>
                <a:ext cx="300" cy="297"/>
              </a:xfrm>
              <a:prstGeom prst="ellipse">
                <a:avLst/>
              </a:pr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ïşľîďe">
                <a:extLst>
                  <a:ext uri="{FF2B5EF4-FFF2-40B4-BE49-F238E27FC236}">
                    <a16:creationId xmlns:a16="http://schemas.microsoft.com/office/drawing/2014/main" id="{4AE1CD91-CD4F-1043-FBD3-48717D0043CD}"/>
                  </a:ext>
                </a:extLst>
              </p:cNvPr>
              <p:cNvSpPr/>
              <p:nvPr/>
            </p:nvSpPr>
            <p:spPr bwMode="auto">
              <a:xfrm>
                <a:off x="2576" y="1664"/>
                <a:ext cx="304" cy="302"/>
              </a:xfrm>
              <a:custGeom>
                <a:avLst/>
                <a:gdLst>
                  <a:gd name="T0" fmla="*/ 127 w 128"/>
                  <a:gd name="T1" fmla="*/ 63 h 127"/>
                  <a:gd name="T2" fmla="*/ 126 w 128"/>
                  <a:gd name="T3" fmla="*/ 63 h 127"/>
                  <a:gd name="T4" fmla="*/ 108 w 128"/>
                  <a:gd name="T5" fmla="*/ 107 h 127"/>
                  <a:gd name="T6" fmla="*/ 64 w 128"/>
                  <a:gd name="T7" fmla="*/ 125 h 127"/>
                  <a:gd name="T8" fmla="*/ 20 w 128"/>
                  <a:gd name="T9" fmla="*/ 107 h 127"/>
                  <a:gd name="T10" fmla="*/ 2 w 128"/>
                  <a:gd name="T11" fmla="*/ 63 h 127"/>
                  <a:gd name="T12" fmla="*/ 20 w 128"/>
                  <a:gd name="T13" fmla="*/ 20 h 127"/>
                  <a:gd name="T14" fmla="*/ 64 w 128"/>
                  <a:gd name="T15" fmla="*/ 2 h 127"/>
                  <a:gd name="T16" fmla="*/ 108 w 128"/>
                  <a:gd name="T17" fmla="*/ 20 h 127"/>
                  <a:gd name="T18" fmla="*/ 126 w 128"/>
                  <a:gd name="T19" fmla="*/ 63 h 127"/>
                  <a:gd name="T20" fmla="*/ 127 w 128"/>
                  <a:gd name="T21" fmla="*/ 63 h 127"/>
                  <a:gd name="T22" fmla="*/ 128 w 128"/>
                  <a:gd name="T23" fmla="*/ 63 h 127"/>
                  <a:gd name="T24" fmla="*/ 64 w 128"/>
                  <a:gd name="T25" fmla="*/ 0 h 127"/>
                  <a:gd name="T26" fmla="*/ 0 w 128"/>
                  <a:gd name="T27" fmla="*/ 63 h 127"/>
                  <a:gd name="T28" fmla="*/ 64 w 128"/>
                  <a:gd name="T29" fmla="*/ 127 h 127"/>
                  <a:gd name="T30" fmla="*/ 128 w 128"/>
                  <a:gd name="T31" fmla="*/ 63 h 127"/>
                  <a:gd name="T32" fmla="*/ 127 w 128"/>
                  <a:gd name="T33"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7">
                    <a:moveTo>
                      <a:pt x="127" y="63"/>
                    </a:moveTo>
                    <a:cubicBezTo>
                      <a:pt x="126" y="63"/>
                      <a:pt x="126" y="63"/>
                      <a:pt x="126" y="63"/>
                    </a:cubicBezTo>
                    <a:cubicBezTo>
                      <a:pt x="126" y="80"/>
                      <a:pt x="119" y="96"/>
                      <a:pt x="108" y="107"/>
                    </a:cubicBezTo>
                    <a:cubicBezTo>
                      <a:pt x="96" y="118"/>
                      <a:pt x="81" y="125"/>
                      <a:pt x="64" y="125"/>
                    </a:cubicBezTo>
                    <a:cubicBezTo>
                      <a:pt x="47" y="125"/>
                      <a:pt x="31" y="118"/>
                      <a:pt x="20" y="107"/>
                    </a:cubicBezTo>
                    <a:cubicBezTo>
                      <a:pt x="9" y="96"/>
                      <a:pt x="2" y="80"/>
                      <a:pt x="2" y="63"/>
                    </a:cubicBezTo>
                    <a:cubicBezTo>
                      <a:pt x="2" y="46"/>
                      <a:pt x="9" y="31"/>
                      <a:pt x="20" y="20"/>
                    </a:cubicBezTo>
                    <a:cubicBezTo>
                      <a:pt x="31" y="9"/>
                      <a:pt x="47" y="2"/>
                      <a:pt x="64" y="2"/>
                    </a:cubicBezTo>
                    <a:cubicBezTo>
                      <a:pt x="81" y="2"/>
                      <a:pt x="96" y="9"/>
                      <a:pt x="108" y="20"/>
                    </a:cubicBezTo>
                    <a:cubicBezTo>
                      <a:pt x="119" y="31"/>
                      <a:pt x="126" y="46"/>
                      <a:pt x="126" y="63"/>
                    </a:cubicBezTo>
                    <a:cubicBezTo>
                      <a:pt x="127" y="63"/>
                      <a:pt x="127" y="63"/>
                      <a:pt x="127" y="63"/>
                    </a:cubicBezTo>
                    <a:cubicBezTo>
                      <a:pt x="128" y="63"/>
                      <a:pt x="128" y="63"/>
                      <a:pt x="128" y="63"/>
                    </a:cubicBezTo>
                    <a:cubicBezTo>
                      <a:pt x="128" y="28"/>
                      <a:pt x="99" y="0"/>
                      <a:pt x="64" y="0"/>
                    </a:cubicBezTo>
                    <a:cubicBezTo>
                      <a:pt x="29" y="0"/>
                      <a:pt x="0" y="28"/>
                      <a:pt x="0" y="63"/>
                    </a:cubicBezTo>
                    <a:cubicBezTo>
                      <a:pt x="0" y="99"/>
                      <a:pt x="29" y="127"/>
                      <a:pt x="64" y="127"/>
                    </a:cubicBezTo>
                    <a:cubicBezTo>
                      <a:pt x="99" y="127"/>
                      <a:pt x="128" y="99"/>
                      <a:pt x="128" y="63"/>
                    </a:cubicBezTo>
                    <a:lnTo>
                      <a:pt x="127" y="6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íşļïḑè">
                <a:extLst>
                  <a:ext uri="{FF2B5EF4-FFF2-40B4-BE49-F238E27FC236}">
                    <a16:creationId xmlns:a16="http://schemas.microsoft.com/office/drawing/2014/main" id="{DFE70B82-6CA6-4FBD-8A25-CDB6B3C800BF}"/>
                  </a:ext>
                </a:extLst>
              </p:cNvPr>
              <p:cNvSpPr/>
              <p:nvPr/>
            </p:nvSpPr>
            <p:spPr bwMode="auto">
              <a:xfrm>
                <a:off x="2685" y="1750"/>
                <a:ext cx="110" cy="131"/>
              </a:xfrm>
              <a:custGeom>
                <a:avLst/>
                <a:gdLst>
                  <a:gd name="T0" fmla="*/ 43 w 46"/>
                  <a:gd name="T1" fmla="*/ 23 h 55"/>
                  <a:gd name="T2" fmla="*/ 7 w 46"/>
                  <a:gd name="T3" fmla="*/ 2 h 55"/>
                  <a:gd name="T4" fmla="*/ 0 w 46"/>
                  <a:gd name="T5" fmla="*/ 6 h 55"/>
                  <a:gd name="T6" fmla="*/ 0 w 46"/>
                  <a:gd name="T7" fmla="*/ 49 h 55"/>
                  <a:gd name="T8" fmla="*/ 7 w 46"/>
                  <a:gd name="T9" fmla="*/ 53 h 55"/>
                  <a:gd name="T10" fmla="*/ 43 w 46"/>
                  <a:gd name="T11" fmla="*/ 32 h 55"/>
                  <a:gd name="T12" fmla="*/ 43 w 46"/>
                  <a:gd name="T13" fmla="*/ 23 h 55"/>
                </a:gdLst>
                <a:ahLst/>
                <a:cxnLst>
                  <a:cxn ang="0">
                    <a:pos x="T0" y="T1"/>
                  </a:cxn>
                  <a:cxn ang="0">
                    <a:pos x="T2" y="T3"/>
                  </a:cxn>
                  <a:cxn ang="0">
                    <a:pos x="T4" y="T5"/>
                  </a:cxn>
                  <a:cxn ang="0">
                    <a:pos x="T6" y="T7"/>
                  </a:cxn>
                  <a:cxn ang="0">
                    <a:pos x="T8" y="T9"/>
                  </a:cxn>
                  <a:cxn ang="0">
                    <a:pos x="T10" y="T11"/>
                  </a:cxn>
                  <a:cxn ang="0">
                    <a:pos x="T12" y="T13"/>
                  </a:cxn>
                </a:cxnLst>
                <a:rect l="0" t="0" r="r" b="b"/>
                <a:pathLst>
                  <a:path w="46" h="55">
                    <a:moveTo>
                      <a:pt x="43" y="23"/>
                    </a:moveTo>
                    <a:cubicBezTo>
                      <a:pt x="7" y="2"/>
                      <a:pt x="7" y="2"/>
                      <a:pt x="7" y="2"/>
                    </a:cubicBezTo>
                    <a:cubicBezTo>
                      <a:pt x="3" y="0"/>
                      <a:pt x="0" y="3"/>
                      <a:pt x="0" y="6"/>
                    </a:cubicBezTo>
                    <a:cubicBezTo>
                      <a:pt x="0" y="49"/>
                      <a:pt x="0" y="49"/>
                      <a:pt x="0" y="49"/>
                    </a:cubicBezTo>
                    <a:cubicBezTo>
                      <a:pt x="0" y="52"/>
                      <a:pt x="3" y="55"/>
                      <a:pt x="7" y="53"/>
                    </a:cubicBezTo>
                    <a:cubicBezTo>
                      <a:pt x="43" y="32"/>
                      <a:pt x="43" y="32"/>
                      <a:pt x="43" y="32"/>
                    </a:cubicBezTo>
                    <a:cubicBezTo>
                      <a:pt x="46" y="30"/>
                      <a:pt x="46" y="25"/>
                      <a:pt x="4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ïśľîḍê">
                <a:extLst>
                  <a:ext uri="{FF2B5EF4-FFF2-40B4-BE49-F238E27FC236}">
                    <a16:creationId xmlns:a16="http://schemas.microsoft.com/office/drawing/2014/main" id="{3C34E740-B9FF-26E2-5B3B-804BA7AE7662}"/>
                  </a:ext>
                </a:extLst>
              </p:cNvPr>
              <p:cNvSpPr/>
              <p:nvPr/>
            </p:nvSpPr>
            <p:spPr bwMode="auto">
              <a:xfrm>
                <a:off x="2683" y="1752"/>
                <a:ext cx="114" cy="126"/>
              </a:xfrm>
              <a:custGeom>
                <a:avLst/>
                <a:gdLst>
                  <a:gd name="T0" fmla="*/ 44 w 48"/>
                  <a:gd name="T1" fmla="*/ 22 h 53"/>
                  <a:gd name="T2" fmla="*/ 45 w 48"/>
                  <a:gd name="T3" fmla="*/ 22 h 53"/>
                  <a:gd name="T4" fmla="*/ 8 w 48"/>
                  <a:gd name="T5" fmla="*/ 0 h 53"/>
                  <a:gd name="T6" fmla="*/ 5 w 48"/>
                  <a:gd name="T7" fmla="*/ 0 h 53"/>
                  <a:gd name="T8" fmla="*/ 0 w 48"/>
                  <a:gd name="T9" fmla="*/ 5 h 53"/>
                  <a:gd name="T10" fmla="*/ 0 w 48"/>
                  <a:gd name="T11" fmla="*/ 48 h 53"/>
                  <a:gd name="T12" fmla="*/ 5 w 48"/>
                  <a:gd name="T13" fmla="*/ 53 h 53"/>
                  <a:gd name="T14" fmla="*/ 8 w 48"/>
                  <a:gd name="T15" fmla="*/ 53 h 53"/>
                  <a:gd name="T16" fmla="*/ 45 w 48"/>
                  <a:gd name="T17" fmla="*/ 31 h 53"/>
                  <a:gd name="T18" fmla="*/ 48 w 48"/>
                  <a:gd name="T19" fmla="*/ 26 h 53"/>
                  <a:gd name="T20" fmla="*/ 45 w 48"/>
                  <a:gd name="T21" fmla="*/ 22 h 53"/>
                  <a:gd name="T22" fmla="*/ 44 w 48"/>
                  <a:gd name="T23" fmla="*/ 22 h 53"/>
                  <a:gd name="T24" fmla="*/ 44 w 48"/>
                  <a:gd name="T25" fmla="*/ 23 h 53"/>
                  <a:gd name="T26" fmla="*/ 46 w 48"/>
                  <a:gd name="T27" fmla="*/ 26 h 53"/>
                  <a:gd name="T28" fmla="*/ 44 w 48"/>
                  <a:gd name="T29" fmla="*/ 30 h 53"/>
                  <a:gd name="T30" fmla="*/ 7 w 48"/>
                  <a:gd name="T31" fmla="*/ 51 h 53"/>
                  <a:gd name="T32" fmla="*/ 5 w 48"/>
                  <a:gd name="T33" fmla="*/ 51 h 53"/>
                  <a:gd name="T34" fmla="*/ 2 w 48"/>
                  <a:gd name="T35" fmla="*/ 48 h 53"/>
                  <a:gd name="T36" fmla="*/ 2 w 48"/>
                  <a:gd name="T37" fmla="*/ 5 h 53"/>
                  <a:gd name="T38" fmla="*/ 5 w 48"/>
                  <a:gd name="T39" fmla="*/ 2 h 53"/>
                  <a:gd name="T40" fmla="*/ 7 w 48"/>
                  <a:gd name="T41" fmla="*/ 2 h 53"/>
                  <a:gd name="T42" fmla="*/ 44 w 48"/>
                  <a:gd name="T43" fmla="*/ 23 h 53"/>
                  <a:gd name="T44" fmla="*/ 44 w 48"/>
                  <a:gd name="T45" fmla="*/ 2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53">
                    <a:moveTo>
                      <a:pt x="44" y="22"/>
                    </a:moveTo>
                    <a:cubicBezTo>
                      <a:pt x="45" y="22"/>
                      <a:pt x="45" y="22"/>
                      <a:pt x="45" y="22"/>
                    </a:cubicBezTo>
                    <a:cubicBezTo>
                      <a:pt x="8" y="0"/>
                      <a:pt x="8" y="0"/>
                      <a:pt x="8" y="0"/>
                    </a:cubicBezTo>
                    <a:cubicBezTo>
                      <a:pt x="7" y="0"/>
                      <a:pt x="6" y="0"/>
                      <a:pt x="5" y="0"/>
                    </a:cubicBezTo>
                    <a:cubicBezTo>
                      <a:pt x="2" y="0"/>
                      <a:pt x="0" y="2"/>
                      <a:pt x="0" y="5"/>
                    </a:cubicBezTo>
                    <a:cubicBezTo>
                      <a:pt x="0" y="48"/>
                      <a:pt x="0" y="48"/>
                      <a:pt x="0" y="48"/>
                    </a:cubicBezTo>
                    <a:cubicBezTo>
                      <a:pt x="0" y="51"/>
                      <a:pt x="2" y="53"/>
                      <a:pt x="5" y="53"/>
                    </a:cubicBezTo>
                    <a:cubicBezTo>
                      <a:pt x="6" y="53"/>
                      <a:pt x="7" y="53"/>
                      <a:pt x="8" y="53"/>
                    </a:cubicBezTo>
                    <a:cubicBezTo>
                      <a:pt x="45" y="31"/>
                      <a:pt x="45" y="31"/>
                      <a:pt x="45" y="31"/>
                    </a:cubicBezTo>
                    <a:cubicBezTo>
                      <a:pt x="47" y="30"/>
                      <a:pt x="48" y="28"/>
                      <a:pt x="48" y="26"/>
                    </a:cubicBezTo>
                    <a:cubicBezTo>
                      <a:pt x="48" y="25"/>
                      <a:pt x="47" y="23"/>
                      <a:pt x="45" y="22"/>
                    </a:cubicBezTo>
                    <a:cubicBezTo>
                      <a:pt x="44" y="22"/>
                      <a:pt x="44" y="22"/>
                      <a:pt x="44" y="22"/>
                    </a:cubicBezTo>
                    <a:cubicBezTo>
                      <a:pt x="44" y="23"/>
                      <a:pt x="44" y="23"/>
                      <a:pt x="44" y="23"/>
                    </a:cubicBezTo>
                    <a:cubicBezTo>
                      <a:pt x="45" y="24"/>
                      <a:pt x="46" y="25"/>
                      <a:pt x="46" y="26"/>
                    </a:cubicBezTo>
                    <a:cubicBezTo>
                      <a:pt x="46" y="28"/>
                      <a:pt x="45" y="29"/>
                      <a:pt x="44" y="30"/>
                    </a:cubicBezTo>
                    <a:cubicBezTo>
                      <a:pt x="7" y="51"/>
                      <a:pt x="7" y="51"/>
                      <a:pt x="7" y="51"/>
                    </a:cubicBezTo>
                    <a:cubicBezTo>
                      <a:pt x="7" y="51"/>
                      <a:pt x="6" y="51"/>
                      <a:pt x="5" y="51"/>
                    </a:cubicBezTo>
                    <a:cubicBezTo>
                      <a:pt x="3" y="51"/>
                      <a:pt x="2" y="50"/>
                      <a:pt x="2" y="48"/>
                    </a:cubicBezTo>
                    <a:cubicBezTo>
                      <a:pt x="2" y="5"/>
                      <a:pt x="2" y="5"/>
                      <a:pt x="2" y="5"/>
                    </a:cubicBezTo>
                    <a:cubicBezTo>
                      <a:pt x="2" y="3"/>
                      <a:pt x="3" y="2"/>
                      <a:pt x="5" y="2"/>
                    </a:cubicBezTo>
                    <a:cubicBezTo>
                      <a:pt x="6" y="2"/>
                      <a:pt x="7" y="2"/>
                      <a:pt x="7" y="2"/>
                    </a:cubicBezTo>
                    <a:cubicBezTo>
                      <a:pt x="44" y="23"/>
                      <a:pt x="44" y="23"/>
                      <a:pt x="44" y="23"/>
                    </a:cubicBezTo>
                    <a:lnTo>
                      <a:pt x="44" y="2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íşḻîḑe">
                <a:extLst>
                  <a:ext uri="{FF2B5EF4-FFF2-40B4-BE49-F238E27FC236}">
                    <a16:creationId xmlns:a16="http://schemas.microsoft.com/office/drawing/2014/main" id="{E135476D-AE1E-9066-0CB1-FC701D416792}"/>
                  </a:ext>
                </a:extLst>
              </p:cNvPr>
              <p:cNvSpPr/>
              <p:nvPr/>
            </p:nvSpPr>
            <p:spPr bwMode="auto">
              <a:xfrm>
                <a:off x="2224" y="3276"/>
                <a:ext cx="3236" cy="102"/>
              </a:xfrm>
              <a:custGeom>
                <a:avLst/>
                <a:gdLst>
                  <a:gd name="T0" fmla="*/ 1340 w 1362"/>
                  <a:gd name="T1" fmla="*/ 43 h 43"/>
                  <a:gd name="T2" fmla="*/ 21 w 1362"/>
                  <a:gd name="T3" fmla="*/ 43 h 43"/>
                  <a:gd name="T4" fmla="*/ 0 w 1362"/>
                  <a:gd name="T5" fmla="*/ 22 h 43"/>
                  <a:gd name="T6" fmla="*/ 21 w 1362"/>
                  <a:gd name="T7" fmla="*/ 0 h 43"/>
                  <a:gd name="T8" fmla="*/ 1340 w 1362"/>
                  <a:gd name="T9" fmla="*/ 0 h 43"/>
                  <a:gd name="T10" fmla="*/ 1362 w 1362"/>
                  <a:gd name="T11" fmla="*/ 22 h 43"/>
                  <a:gd name="T12" fmla="*/ 1340 w 136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362" h="43">
                    <a:moveTo>
                      <a:pt x="1340" y="43"/>
                    </a:moveTo>
                    <a:cubicBezTo>
                      <a:pt x="21" y="43"/>
                      <a:pt x="21" y="43"/>
                      <a:pt x="21" y="43"/>
                    </a:cubicBezTo>
                    <a:cubicBezTo>
                      <a:pt x="10" y="43"/>
                      <a:pt x="0" y="33"/>
                      <a:pt x="0" y="22"/>
                    </a:cubicBezTo>
                    <a:cubicBezTo>
                      <a:pt x="0" y="10"/>
                      <a:pt x="10" y="0"/>
                      <a:pt x="21" y="0"/>
                    </a:cubicBezTo>
                    <a:cubicBezTo>
                      <a:pt x="1340" y="0"/>
                      <a:pt x="1340" y="0"/>
                      <a:pt x="1340" y="0"/>
                    </a:cubicBezTo>
                    <a:cubicBezTo>
                      <a:pt x="1352" y="0"/>
                      <a:pt x="1362" y="10"/>
                      <a:pt x="1362" y="22"/>
                    </a:cubicBezTo>
                    <a:cubicBezTo>
                      <a:pt x="1362" y="33"/>
                      <a:pt x="1352" y="43"/>
                      <a:pt x="1340" y="43"/>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íṡḻîḋè">
                <a:extLst>
                  <a:ext uri="{FF2B5EF4-FFF2-40B4-BE49-F238E27FC236}">
                    <a16:creationId xmlns:a16="http://schemas.microsoft.com/office/drawing/2014/main" id="{8B400044-90DF-441A-63A3-EE9D3EF04A19}"/>
                  </a:ext>
                </a:extLst>
              </p:cNvPr>
              <p:cNvSpPr/>
              <p:nvPr/>
            </p:nvSpPr>
            <p:spPr bwMode="auto">
              <a:xfrm>
                <a:off x="3213" y="2187"/>
                <a:ext cx="1494" cy="999"/>
              </a:xfrm>
              <a:custGeom>
                <a:avLst/>
                <a:gdLst>
                  <a:gd name="T0" fmla="*/ 603 w 629"/>
                  <a:gd name="T1" fmla="*/ 420 h 420"/>
                  <a:gd name="T2" fmla="*/ 26 w 629"/>
                  <a:gd name="T3" fmla="*/ 420 h 420"/>
                  <a:gd name="T4" fmla="*/ 0 w 629"/>
                  <a:gd name="T5" fmla="*/ 394 h 420"/>
                  <a:gd name="T6" fmla="*/ 0 w 629"/>
                  <a:gd name="T7" fmla="*/ 25 h 420"/>
                  <a:gd name="T8" fmla="*/ 26 w 629"/>
                  <a:gd name="T9" fmla="*/ 0 h 420"/>
                  <a:gd name="T10" fmla="*/ 603 w 629"/>
                  <a:gd name="T11" fmla="*/ 0 h 420"/>
                  <a:gd name="T12" fmla="*/ 629 w 629"/>
                  <a:gd name="T13" fmla="*/ 25 h 420"/>
                  <a:gd name="T14" fmla="*/ 629 w 629"/>
                  <a:gd name="T15" fmla="*/ 394 h 420"/>
                  <a:gd name="T16" fmla="*/ 603 w 629"/>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420">
                    <a:moveTo>
                      <a:pt x="603" y="420"/>
                    </a:moveTo>
                    <a:cubicBezTo>
                      <a:pt x="26" y="420"/>
                      <a:pt x="26" y="420"/>
                      <a:pt x="26" y="420"/>
                    </a:cubicBezTo>
                    <a:cubicBezTo>
                      <a:pt x="12" y="420"/>
                      <a:pt x="0" y="408"/>
                      <a:pt x="0" y="394"/>
                    </a:cubicBezTo>
                    <a:cubicBezTo>
                      <a:pt x="0" y="25"/>
                      <a:pt x="0" y="25"/>
                      <a:pt x="0" y="25"/>
                    </a:cubicBezTo>
                    <a:cubicBezTo>
                      <a:pt x="0" y="11"/>
                      <a:pt x="12" y="0"/>
                      <a:pt x="26" y="0"/>
                    </a:cubicBezTo>
                    <a:cubicBezTo>
                      <a:pt x="603" y="0"/>
                      <a:pt x="603" y="0"/>
                      <a:pt x="603" y="0"/>
                    </a:cubicBezTo>
                    <a:cubicBezTo>
                      <a:pt x="617" y="0"/>
                      <a:pt x="629" y="11"/>
                      <a:pt x="629" y="25"/>
                    </a:cubicBezTo>
                    <a:cubicBezTo>
                      <a:pt x="629" y="394"/>
                      <a:pt x="629" y="394"/>
                      <a:pt x="629" y="394"/>
                    </a:cubicBezTo>
                    <a:cubicBezTo>
                      <a:pt x="629" y="408"/>
                      <a:pt x="617" y="420"/>
                      <a:pt x="603" y="42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ís1iďè">
                <a:extLst>
                  <a:ext uri="{FF2B5EF4-FFF2-40B4-BE49-F238E27FC236}">
                    <a16:creationId xmlns:a16="http://schemas.microsoft.com/office/drawing/2014/main" id="{B576AE2E-9A27-AF2A-B5DD-A445C262675D}"/>
                  </a:ext>
                </a:extLst>
              </p:cNvPr>
              <p:cNvSpPr/>
              <p:nvPr/>
            </p:nvSpPr>
            <p:spPr bwMode="auto">
              <a:xfrm>
                <a:off x="3210" y="2185"/>
                <a:ext cx="1500" cy="1003"/>
              </a:xfrm>
              <a:custGeom>
                <a:avLst/>
                <a:gdLst>
                  <a:gd name="T0" fmla="*/ 604 w 631"/>
                  <a:gd name="T1" fmla="*/ 421 h 422"/>
                  <a:gd name="T2" fmla="*/ 604 w 631"/>
                  <a:gd name="T3" fmla="*/ 420 h 422"/>
                  <a:gd name="T4" fmla="*/ 27 w 631"/>
                  <a:gd name="T5" fmla="*/ 420 h 422"/>
                  <a:gd name="T6" fmla="*/ 9 w 631"/>
                  <a:gd name="T7" fmla="*/ 413 h 422"/>
                  <a:gd name="T8" fmla="*/ 2 w 631"/>
                  <a:gd name="T9" fmla="*/ 395 h 422"/>
                  <a:gd name="T10" fmla="*/ 2 w 631"/>
                  <a:gd name="T11" fmla="*/ 26 h 422"/>
                  <a:gd name="T12" fmla="*/ 9 w 631"/>
                  <a:gd name="T13" fmla="*/ 9 h 422"/>
                  <a:gd name="T14" fmla="*/ 27 w 631"/>
                  <a:gd name="T15" fmla="*/ 2 h 422"/>
                  <a:gd name="T16" fmla="*/ 604 w 631"/>
                  <a:gd name="T17" fmla="*/ 2 h 422"/>
                  <a:gd name="T18" fmla="*/ 622 w 631"/>
                  <a:gd name="T19" fmla="*/ 9 h 422"/>
                  <a:gd name="T20" fmla="*/ 629 w 631"/>
                  <a:gd name="T21" fmla="*/ 26 h 422"/>
                  <a:gd name="T22" fmla="*/ 629 w 631"/>
                  <a:gd name="T23" fmla="*/ 395 h 422"/>
                  <a:gd name="T24" fmla="*/ 622 w 631"/>
                  <a:gd name="T25" fmla="*/ 413 h 422"/>
                  <a:gd name="T26" fmla="*/ 604 w 631"/>
                  <a:gd name="T27" fmla="*/ 420 h 422"/>
                  <a:gd name="T28" fmla="*/ 604 w 631"/>
                  <a:gd name="T29" fmla="*/ 421 h 422"/>
                  <a:gd name="T30" fmla="*/ 604 w 631"/>
                  <a:gd name="T31" fmla="*/ 422 h 422"/>
                  <a:gd name="T32" fmla="*/ 631 w 631"/>
                  <a:gd name="T33" fmla="*/ 395 h 422"/>
                  <a:gd name="T34" fmla="*/ 631 w 631"/>
                  <a:gd name="T35" fmla="*/ 26 h 422"/>
                  <a:gd name="T36" fmla="*/ 604 w 631"/>
                  <a:gd name="T37" fmla="*/ 0 h 422"/>
                  <a:gd name="T38" fmla="*/ 27 w 631"/>
                  <a:gd name="T39" fmla="*/ 0 h 422"/>
                  <a:gd name="T40" fmla="*/ 0 w 631"/>
                  <a:gd name="T41" fmla="*/ 26 h 422"/>
                  <a:gd name="T42" fmla="*/ 0 w 631"/>
                  <a:gd name="T43" fmla="*/ 395 h 422"/>
                  <a:gd name="T44" fmla="*/ 27 w 631"/>
                  <a:gd name="T45" fmla="*/ 422 h 422"/>
                  <a:gd name="T46" fmla="*/ 604 w 631"/>
                  <a:gd name="T47" fmla="*/ 422 h 422"/>
                  <a:gd name="T48" fmla="*/ 604 w 631"/>
                  <a:gd name="T4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1" h="422">
                    <a:moveTo>
                      <a:pt x="604" y="421"/>
                    </a:moveTo>
                    <a:cubicBezTo>
                      <a:pt x="604" y="420"/>
                      <a:pt x="604" y="420"/>
                      <a:pt x="604" y="420"/>
                    </a:cubicBezTo>
                    <a:cubicBezTo>
                      <a:pt x="27" y="420"/>
                      <a:pt x="27" y="420"/>
                      <a:pt x="27" y="420"/>
                    </a:cubicBezTo>
                    <a:cubicBezTo>
                      <a:pt x="20" y="420"/>
                      <a:pt x="14" y="417"/>
                      <a:pt x="9" y="413"/>
                    </a:cubicBezTo>
                    <a:cubicBezTo>
                      <a:pt x="5" y="408"/>
                      <a:pt x="2" y="402"/>
                      <a:pt x="2" y="395"/>
                    </a:cubicBezTo>
                    <a:cubicBezTo>
                      <a:pt x="2" y="26"/>
                      <a:pt x="2" y="26"/>
                      <a:pt x="2" y="26"/>
                    </a:cubicBezTo>
                    <a:cubicBezTo>
                      <a:pt x="2" y="19"/>
                      <a:pt x="5" y="13"/>
                      <a:pt x="9" y="9"/>
                    </a:cubicBezTo>
                    <a:cubicBezTo>
                      <a:pt x="14" y="5"/>
                      <a:pt x="20" y="2"/>
                      <a:pt x="27" y="2"/>
                    </a:cubicBezTo>
                    <a:cubicBezTo>
                      <a:pt x="604" y="2"/>
                      <a:pt x="604" y="2"/>
                      <a:pt x="604" y="2"/>
                    </a:cubicBezTo>
                    <a:cubicBezTo>
                      <a:pt x="611" y="2"/>
                      <a:pt x="617" y="5"/>
                      <a:pt x="622" y="9"/>
                    </a:cubicBezTo>
                    <a:cubicBezTo>
                      <a:pt x="626" y="13"/>
                      <a:pt x="629" y="19"/>
                      <a:pt x="629" y="26"/>
                    </a:cubicBezTo>
                    <a:cubicBezTo>
                      <a:pt x="629" y="395"/>
                      <a:pt x="629" y="395"/>
                      <a:pt x="629" y="395"/>
                    </a:cubicBezTo>
                    <a:cubicBezTo>
                      <a:pt x="629" y="402"/>
                      <a:pt x="626" y="408"/>
                      <a:pt x="622" y="413"/>
                    </a:cubicBezTo>
                    <a:cubicBezTo>
                      <a:pt x="617" y="417"/>
                      <a:pt x="611" y="420"/>
                      <a:pt x="604" y="420"/>
                    </a:cubicBezTo>
                    <a:cubicBezTo>
                      <a:pt x="604" y="421"/>
                      <a:pt x="604" y="421"/>
                      <a:pt x="604" y="421"/>
                    </a:cubicBezTo>
                    <a:cubicBezTo>
                      <a:pt x="604" y="422"/>
                      <a:pt x="604" y="422"/>
                      <a:pt x="604" y="422"/>
                    </a:cubicBezTo>
                    <a:cubicBezTo>
                      <a:pt x="619" y="422"/>
                      <a:pt x="631" y="410"/>
                      <a:pt x="631" y="395"/>
                    </a:cubicBezTo>
                    <a:cubicBezTo>
                      <a:pt x="631" y="26"/>
                      <a:pt x="631" y="26"/>
                      <a:pt x="631" y="26"/>
                    </a:cubicBezTo>
                    <a:cubicBezTo>
                      <a:pt x="631" y="12"/>
                      <a:pt x="619" y="0"/>
                      <a:pt x="604" y="0"/>
                    </a:cubicBezTo>
                    <a:cubicBezTo>
                      <a:pt x="27" y="0"/>
                      <a:pt x="27" y="0"/>
                      <a:pt x="27" y="0"/>
                    </a:cubicBezTo>
                    <a:cubicBezTo>
                      <a:pt x="12" y="0"/>
                      <a:pt x="0" y="12"/>
                      <a:pt x="0" y="26"/>
                    </a:cubicBezTo>
                    <a:cubicBezTo>
                      <a:pt x="0" y="395"/>
                      <a:pt x="0" y="395"/>
                      <a:pt x="0" y="395"/>
                    </a:cubicBezTo>
                    <a:cubicBezTo>
                      <a:pt x="0" y="410"/>
                      <a:pt x="12" y="422"/>
                      <a:pt x="27" y="422"/>
                    </a:cubicBezTo>
                    <a:cubicBezTo>
                      <a:pt x="604" y="422"/>
                      <a:pt x="604" y="422"/>
                      <a:pt x="604" y="422"/>
                    </a:cubicBezTo>
                    <a:cubicBezTo>
                      <a:pt x="604" y="421"/>
                      <a:pt x="604" y="421"/>
                      <a:pt x="604" y="4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íslîḋê">
                <a:extLst>
                  <a:ext uri="{FF2B5EF4-FFF2-40B4-BE49-F238E27FC236}">
                    <a16:creationId xmlns:a16="http://schemas.microsoft.com/office/drawing/2014/main" id="{DF1FB696-B48F-3C3C-D50D-A48B0E81BC9F}"/>
                  </a:ext>
                </a:extLst>
              </p:cNvPr>
              <p:cNvSpPr/>
              <p:nvPr/>
            </p:nvSpPr>
            <p:spPr bwMode="auto">
              <a:xfrm>
                <a:off x="3303" y="2247"/>
                <a:ext cx="1314" cy="879"/>
              </a:xfrm>
              <a:custGeom>
                <a:avLst/>
                <a:gdLst>
                  <a:gd name="T0" fmla="*/ 541 w 553"/>
                  <a:gd name="T1" fmla="*/ 370 h 370"/>
                  <a:gd name="T2" fmla="*/ 12 w 553"/>
                  <a:gd name="T3" fmla="*/ 370 h 370"/>
                  <a:gd name="T4" fmla="*/ 0 w 553"/>
                  <a:gd name="T5" fmla="*/ 358 h 370"/>
                  <a:gd name="T6" fmla="*/ 0 w 553"/>
                  <a:gd name="T7" fmla="*/ 12 h 370"/>
                  <a:gd name="T8" fmla="*/ 12 w 553"/>
                  <a:gd name="T9" fmla="*/ 0 h 370"/>
                  <a:gd name="T10" fmla="*/ 541 w 553"/>
                  <a:gd name="T11" fmla="*/ 0 h 370"/>
                  <a:gd name="T12" fmla="*/ 553 w 553"/>
                  <a:gd name="T13" fmla="*/ 12 h 370"/>
                  <a:gd name="T14" fmla="*/ 553 w 553"/>
                  <a:gd name="T15" fmla="*/ 358 h 370"/>
                  <a:gd name="T16" fmla="*/ 541 w 553"/>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370">
                    <a:moveTo>
                      <a:pt x="541" y="370"/>
                    </a:moveTo>
                    <a:cubicBezTo>
                      <a:pt x="12" y="370"/>
                      <a:pt x="12" y="370"/>
                      <a:pt x="12" y="370"/>
                    </a:cubicBezTo>
                    <a:cubicBezTo>
                      <a:pt x="5" y="370"/>
                      <a:pt x="0" y="364"/>
                      <a:pt x="0" y="358"/>
                    </a:cubicBezTo>
                    <a:cubicBezTo>
                      <a:pt x="0" y="12"/>
                      <a:pt x="0" y="12"/>
                      <a:pt x="0" y="12"/>
                    </a:cubicBezTo>
                    <a:cubicBezTo>
                      <a:pt x="0" y="5"/>
                      <a:pt x="5" y="0"/>
                      <a:pt x="12" y="0"/>
                    </a:cubicBezTo>
                    <a:cubicBezTo>
                      <a:pt x="541" y="0"/>
                      <a:pt x="541" y="0"/>
                      <a:pt x="541" y="0"/>
                    </a:cubicBezTo>
                    <a:cubicBezTo>
                      <a:pt x="548" y="0"/>
                      <a:pt x="553" y="5"/>
                      <a:pt x="553" y="12"/>
                    </a:cubicBezTo>
                    <a:cubicBezTo>
                      <a:pt x="553" y="358"/>
                      <a:pt x="553" y="358"/>
                      <a:pt x="553" y="358"/>
                    </a:cubicBezTo>
                    <a:cubicBezTo>
                      <a:pt x="553" y="364"/>
                      <a:pt x="548" y="370"/>
                      <a:pt x="541" y="370"/>
                    </a:cubicBezTo>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ïṣ1ídè">
                <a:extLst>
                  <a:ext uri="{FF2B5EF4-FFF2-40B4-BE49-F238E27FC236}">
                    <a16:creationId xmlns:a16="http://schemas.microsoft.com/office/drawing/2014/main" id="{14CE7FAD-BDC4-C4EC-B119-677FC0015417}"/>
                  </a:ext>
                </a:extLst>
              </p:cNvPr>
              <p:cNvSpPr/>
              <p:nvPr/>
            </p:nvSpPr>
            <p:spPr bwMode="auto">
              <a:xfrm>
                <a:off x="3301" y="2244"/>
                <a:ext cx="1318" cy="885"/>
              </a:xfrm>
              <a:custGeom>
                <a:avLst/>
                <a:gdLst>
                  <a:gd name="T0" fmla="*/ 542 w 555"/>
                  <a:gd name="T1" fmla="*/ 371 h 372"/>
                  <a:gd name="T2" fmla="*/ 542 w 555"/>
                  <a:gd name="T3" fmla="*/ 370 h 372"/>
                  <a:gd name="T4" fmla="*/ 13 w 555"/>
                  <a:gd name="T5" fmla="*/ 370 h 372"/>
                  <a:gd name="T6" fmla="*/ 2 w 555"/>
                  <a:gd name="T7" fmla="*/ 359 h 372"/>
                  <a:gd name="T8" fmla="*/ 2 w 555"/>
                  <a:gd name="T9" fmla="*/ 13 h 372"/>
                  <a:gd name="T10" fmla="*/ 13 w 555"/>
                  <a:gd name="T11" fmla="*/ 2 h 372"/>
                  <a:gd name="T12" fmla="*/ 542 w 555"/>
                  <a:gd name="T13" fmla="*/ 2 h 372"/>
                  <a:gd name="T14" fmla="*/ 553 w 555"/>
                  <a:gd name="T15" fmla="*/ 13 h 372"/>
                  <a:gd name="T16" fmla="*/ 553 w 555"/>
                  <a:gd name="T17" fmla="*/ 359 h 372"/>
                  <a:gd name="T18" fmla="*/ 542 w 555"/>
                  <a:gd name="T19" fmla="*/ 370 h 372"/>
                  <a:gd name="T20" fmla="*/ 542 w 555"/>
                  <a:gd name="T21" fmla="*/ 371 h 372"/>
                  <a:gd name="T22" fmla="*/ 542 w 555"/>
                  <a:gd name="T23" fmla="*/ 372 h 372"/>
                  <a:gd name="T24" fmla="*/ 555 w 555"/>
                  <a:gd name="T25" fmla="*/ 359 h 372"/>
                  <a:gd name="T26" fmla="*/ 555 w 555"/>
                  <a:gd name="T27" fmla="*/ 13 h 372"/>
                  <a:gd name="T28" fmla="*/ 542 w 555"/>
                  <a:gd name="T29" fmla="*/ 0 h 372"/>
                  <a:gd name="T30" fmla="*/ 13 w 555"/>
                  <a:gd name="T31" fmla="*/ 0 h 372"/>
                  <a:gd name="T32" fmla="*/ 0 w 555"/>
                  <a:gd name="T33" fmla="*/ 13 h 372"/>
                  <a:gd name="T34" fmla="*/ 0 w 555"/>
                  <a:gd name="T35" fmla="*/ 359 h 372"/>
                  <a:gd name="T36" fmla="*/ 13 w 555"/>
                  <a:gd name="T37" fmla="*/ 372 h 372"/>
                  <a:gd name="T38" fmla="*/ 542 w 555"/>
                  <a:gd name="T39" fmla="*/ 372 h 372"/>
                  <a:gd name="T40" fmla="*/ 542 w 555"/>
                  <a:gd name="T41" fmla="*/ 37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5" h="372">
                    <a:moveTo>
                      <a:pt x="542" y="371"/>
                    </a:moveTo>
                    <a:cubicBezTo>
                      <a:pt x="542" y="370"/>
                      <a:pt x="542" y="370"/>
                      <a:pt x="542" y="370"/>
                    </a:cubicBezTo>
                    <a:cubicBezTo>
                      <a:pt x="13" y="370"/>
                      <a:pt x="13" y="370"/>
                      <a:pt x="13" y="370"/>
                    </a:cubicBezTo>
                    <a:cubicBezTo>
                      <a:pt x="7" y="370"/>
                      <a:pt x="2" y="365"/>
                      <a:pt x="2" y="359"/>
                    </a:cubicBezTo>
                    <a:cubicBezTo>
                      <a:pt x="2" y="13"/>
                      <a:pt x="2" y="13"/>
                      <a:pt x="2" y="13"/>
                    </a:cubicBezTo>
                    <a:cubicBezTo>
                      <a:pt x="2" y="7"/>
                      <a:pt x="7" y="2"/>
                      <a:pt x="13" y="2"/>
                    </a:cubicBezTo>
                    <a:cubicBezTo>
                      <a:pt x="542" y="2"/>
                      <a:pt x="542" y="2"/>
                      <a:pt x="542" y="2"/>
                    </a:cubicBezTo>
                    <a:cubicBezTo>
                      <a:pt x="548" y="2"/>
                      <a:pt x="553" y="7"/>
                      <a:pt x="553" y="13"/>
                    </a:cubicBezTo>
                    <a:cubicBezTo>
                      <a:pt x="553" y="359"/>
                      <a:pt x="553" y="359"/>
                      <a:pt x="553" y="359"/>
                    </a:cubicBezTo>
                    <a:cubicBezTo>
                      <a:pt x="553" y="365"/>
                      <a:pt x="548" y="370"/>
                      <a:pt x="542" y="370"/>
                    </a:cubicBezTo>
                    <a:cubicBezTo>
                      <a:pt x="542" y="371"/>
                      <a:pt x="542" y="371"/>
                      <a:pt x="542" y="371"/>
                    </a:cubicBezTo>
                    <a:cubicBezTo>
                      <a:pt x="542" y="372"/>
                      <a:pt x="542" y="372"/>
                      <a:pt x="542" y="372"/>
                    </a:cubicBezTo>
                    <a:cubicBezTo>
                      <a:pt x="550" y="372"/>
                      <a:pt x="555" y="366"/>
                      <a:pt x="555" y="359"/>
                    </a:cubicBezTo>
                    <a:cubicBezTo>
                      <a:pt x="555" y="13"/>
                      <a:pt x="555" y="13"/>
                      <a:pt x="555" y="13"/>
                    </a:cubicBezTo>
                    <a:cubicBezTo>
                      <a:pt x="555" y="6"/>
                      <a:pt x="550" y="0"/>
                      <a:pt x="542" y="0"/>
                    </a:cubicBezTo>
                    <a:cubicBezTo>
                      <a:pt x="13" y="0"/>
                      <a:pt x="13" y="0"/>
                      <a:pt x="13" y="0"/>
                    </a:cubicBezTo>
                    <a:cubicBezTo>
                      <a:pt x="5" y="0"/>
                      <a:pt x="0" y="6"/>
                      <a:pt x="0" y="13"/>
                    </a:cubicBezTo>
                    <a:cubicBezTo>
                      <a:pt x="0" y="359"/>
                      <a:pt x="0" y="359"/>
                      <a:pt x="0" y="359"/>
                    </a:cubicBezTo>
                    <a:cubicBezTo>
                      <a:pt x="0" y="366"/>
                      <a:pt x="5" y="372"/>
                      <a:pt x="13" y="372"/>
                    </a:cubicBezTo>
                    <a:cubicBezTo>
                      <a:pt x="542" y="372"/>
                      <a:pt x="542" y="372"/>
                      <a:pt x="542" y="372"/>
                    </a:cubicBezTo>
                    <a:cubicBezTo>
                      <a:pt x="542" y="371"/>
                      <a:pt x="542" y="371"/>
                      <a:pt x="542" y="37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î$ľîḍé">
                <a:extLst>
                  <a:ext uri="{FF2B5EF4-FFF2-40B4-BE49-F238E27FC236}">
                    <a16:creationId xmlns:a16="http://schemas.microsoft.com/office/drawing/2014/main" id="{C6C3CB37-5247-0778-2D66-914C6D55A887}"/>
                  </a:ext>
                </a:extLst>
              </p:cNvPr>
              <p:cNvSpPr/>
              <p:nvPr/>
            </p:nvSpPr>
            <p:spPr bwMode="auto">
              <a:xfrm>
                <a:off x="3016" y="3162"/>
                <a:ext cx="1891" cy="114"/>
              </a:xfrm>
              <a:custGeom>
                <a:avLst/>
                <a:gdLst>
                  <a:gd name="T0" fmla="*/ 765 w 796"/>
                  <a:gd name="T1" fmla="*/ 48 h 48"/>
                  <a:gd name="T2" fmla="*/ 31 w 796"/>
                  <a:gd name="T3" fmla="*/ 48 h 48"/>
                  <a:gd name="T4" fmla="*/ 0 w 796"/>
                  <a:gd name="T5" fmla="*/ 17 h 48"/>
                  <a:gd name="T6" fmla="*/ 0 w 796"/>
                  <a:gd name="T7" fmla="*/ 10 h 48"/>
                  <a:gd name="T8" fmla="*/ 9 w 796"/>
                  <a:gd name="T9" fmla="*/ 0 h 48"/>
                  <a:gd name="T10" fmla="*/ 787 w 796"/>
                  <a:gd name="T11" fmla="*/ 0 h 48"/>
                  <a:gd name="T12" fmla="*/ 796 w 796"/>
                  <a:gd name="T13" fmla="*/ 10 h 48"/>
                  <a:gd name="T14" fmla="*/ 796 w 796"/>
                  <a:gd name="T15" fmla="*/ 17 h 48"/>
                  <a:gd name="T16" fmla="*/ 765 w 796"/>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6" h="48">
                    <a:moveTo>
                      <a:pt x="765" y="48"/>
                    </a:moveTo>
                    <a:cubicBezTo>
                      <a:pt x="31" y="48"/>
                      <a:pt x="31" y="48"/>
                      <a:pt x="31" y="48"/>
                    </a:cubicBezTo>
                    <a:cubicBezTo>
                      <a:pt x="14" y="48"/>
                      <a:pt x="0" y="34"/>
                      <a:pt x="0" y="17"/>
                    </a:cubicBezTo>
                    <a:cubicBezTo>
                      <a:pt x="0" y="10"/>
                      <a:pt x="0" y="10"/>
                      <a:pt x="0" y="10"/>
                    </a:cubicBezTo>
                    <a:cubicBezTo>
                      <a:pt x="0" y="4"/>
                      <a:pt x="4" y="0"/>
                      <a:pt x="9" y="0"/>
                    </a:cubicBezTo>
                    <a:cubicBezTo>
                      <a:pt x="787" y="0"/>
                      <a:pt x="787" y="0"/>
                      <a:pt x="787" y="0"/>
                    </a:cubicBezTo>
                    <a:cubicBezTo>
                      <a:pt x="792" y="0"/>
                      <a:pt x="796" y="4"/>
                      <a:pt x="796" y="10"/>
                    </a:cubicBezTo>
                    <a:cubicBezTo>
                      <a:pt x="796" y="17"/>
                      <a:pt x="796" y="17"/>
                      <a:pt x="796" y="17"/>
                    </a:cubicBezTo>
                    <a:cubicBezTo>
                      <a:pt x="796" y="34"/>
                      <a:pt x="782" y="48"/>
                      <a:pt x="765" y="48"/>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îślíḋè">
                <a:extLst>
                  <a:ext uri="{FF2B5EF4-FFF2-40B4-BE49-F238E27FC236}">
                    <a16:creationId xmlns:a16="http://schemas.microsoft.com/office/drawing/2014/main" id="{086271F8-E5A2-1856-DE76-70D73EE169CE}"/>
                  </a:ext>
                </a:extLst>
              </p:cNvPr>
              <p:cNvSpPr/>
              <p:nvPr/>
            </p:nvSpPr>
            <p:spPr bwMode="auto">
              <a:xfrm>
                <a:off x="3013" y="3160"/>
                <a:ext cx="1896" cy="118"/>
              </a:xfrm>
              <a:custGeom>
                <a:avLst/>
                <a:gdLst>
                  <a:gd name="T0" fmla="*/ 766 w 798"/>
                  <a:gd name="T1" fmla="*/ 49 h 50"/>
                  <a:gd name="T2" fmla="*/ 766 w 798"/>
                  <a:gd name="T3" fmla="*/ 48 h 50"/>
                  <a:gd name="T4" fmla="*/ 32 w 798"/>
                  <a:gd name="T5" fmla="*/ 48 h 50"/>
                  <a:gd name="T6" fmla="*/ 11 w 798"/>
                  <a:gd name="T7" fmla="*/ 39 h 50"/>
                  <a:gd name="T8" fmla="*/ 2 w 798"/>
                  <a:gd name="T9" fmla="*/ 18 h 50"/>
                  <a:gd name="T10" fmla="*/ 2 w 798"/>
                  <a:gd name="T11" fmla="*/ 11 h 50"/>
                  <a:gd name="T12" fmla="*/ 10 w 798"/>
                  <a:gd name="T13" fmla="*/ 2 h 50"/>
                  <a:gd name="T14" fmla="*/ 788 w 798"/>
                  <a:gd name="T15" fmla="*/ 2 h 50"/>
                  <a:gd name="T16" fmla="*/ 796 w 798"/>
                  <a:gd name="T17" fmla="*/ 11 h 50"/>
                  <a:gd name="T18" fmla="*/ 796 w 798"/>
                  <a:gd name="T19" fmla="*/ 18 h 50"/>
                  <a:gd name="T20" fmla="*/ 787 w 798"/>
                  <a:gd name="T21" fmla="*/ 39 h 50"/>
                  <a:gd name="T22" fmla="*/ 766 w 798"/>
                  <a:gd name="T23" fmla="*/ 48 h 50"/>
                  <a:gd name="T24" fmla="*/ 766 w 798"/>
                  <a:gd name="T25" fmla="*/ 49 h 50"/>
                  <a:gd name="T26" fmla="*/ 766 w 798"/>
                  <a:gd name="T27" fmla="*/ 50 h 50"/>
                  <a:gd name="T28" fmla="*/ 798 w 798"/>
                  <a:gd name="T29" fmla="*/ 18 h 50"/>
                  <a:gd name="T30" fmla="*/ 798 w 798"/>
                  <a:gd name="T31" fmla="*/ 11 h 50"/>
                  <a:gd name="T32" fmla="*/ 788 w 798"/>
                  <a:gd name="T33" fmla="*/ 0 h 50"/>
                  <a:gd name="T34" fmla="*/ 10 w 798"/>
                  <a:gd name="T35" fmla="*/ 0 h 50"/>
                  <a:gd name="T36" fmla="*/ 0 w 798"/>
                  <a:gd name="T37" fmla="*/ 11 h 50"/>
                  <a:gd name="T38" fmla="*/ 0 w 798"/>
                  <a:gd name="T39" fmla="*/ 18 h 50"/>
                  <a:gd name="T40" fmla="*/ 32 w 798"/>
                  <a:gd name="T41" fmla="*/ 50 h 50"/>
                  <a:gd name="T42" fmla="*/ 766 w 798"/>
                  <a:gd name="T43" fmla="*/ 50 h 50"/>
                  <a:gd name="T44" fmla="*/ 766 w 798"/>
                  <a:gd name="T45"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8" h="50">
                    <a:moveTo>
                      <a:pt x="766" y="49"/>
                    </a:moveTo>
                    <a:cubicBezTo>
                      <a:pt x="766" y="48"/>
                      <a:pt x="766" y="48"/>
                      <a:pt x="766" y="48"/>
                    </a:cubicBezTo>
                    <a:cubicBezTo>
                      <a:pt x="32" y="48"/>
                      <a:pt x="32" y="48"/>
                      <a:pt x="32" y="48"/>
                    </a:cubicBezTo>
                    <a:cubicBezTo>
                      <a:pt x="24" y="48"/>
                      <a:pt x="16" y="45"/>
                      <a:pt x="11" y="39"/>
                    </a:cubicBezTo>
                    <a:cubicBezTo>
                      <a:pt x="5" y="34"/>
                      <a:pt x="2" y="26"/>
                      <a:pt x="2" y="18"/>
                    </a:cubicBezTo>
                    <a:cubicBezTo>
                      <a:pt x="2" y="11"/>
                      <a:pt x="2" y="11"/>
                      <a:pt x="2" y="11"/>
                    </a:cubicBezTo>
                    <a:cubicBezTo>
                      <a:pt x="2" y="6"/>
                      <a:pt x="6" y="2"/>
                      <a:pt x="10" y="2"/>
                    </a:cubicBezTo>
                    <a:cubicBezTo>
                      <a:pt x="788" y="2"/>
                      <a:pt x="788" y="2"/>
                      <a:pt x="788" y="2"/>
                    </a:cubicBezTo>
                    <a:cubicBezTo>
                      <a:pt x="793" y="2"/>
                      <a:pt x="796" y="6"/>
                      <a:pt x="796" y="11"/>
                    </a:cubicBezTo>
                    <a:cubicBezTo>
                      <a:pt x="796" y="18"/>
                      <a:pt x="796" y="18"/>
                      <a:pt x="796" y="18"/>
                    </a:cubicBezTo>
                    <a:cubicBezTo>
                      <a:pt x="796" y="26"/>
                      <a:pt x="793" y="34"/>
                      <a:pt x="787" y="39"/>
                    </a:cubicBezTo>
                    <a:cubicBezTo>
                      <a:pt x="782" y="45"/>
                      <a:pt x="774" y="48"/>
                      <a:pt x="766" y="48"/>
                    </a:cubicBezTo>
                    <a:cubicBezTo>
                      <a:pt x="766" y="49"/>
                      <a:pt x="766" y="49"/>
                      <a:pt x="766" y="49"/>
                    </a:cubicBezTo>
                    <a:cubicBezTo>
                      <a:pt x="766" y="50"/>
                      <a:pt x="766" y="50"/>
                      <a:pt x="766" y="50"/>
                    </a:cubicBezTo>
                    <a:cubicBezTo>
                      <a:pt x="784" y="50"/>
                      <a:pt x="798" y="36"/>
                      <a:pt x="798" y="18"/>
                    </a:cubicBezTo>
                    <a:cubicBezTo>
                      <a:pt x="798" y="11"/>
                      <a:pt x="798" y="11"/>
                      <a:pt x="798" y="11"/>
                    </a:cubicBezTo>
                    <a:cubicBezTo>
                      <a:pt x="798" y="5"/>
                      <a:pt x="794" y="0"/>
                      <a:pt x="788" y="0"/>
                    </a:cubicBezTo>
                    <a:cubicBezTo>
                      <a:pt x="10" y="0"/>
                      <a:pt x="10" y="0"/>
                      <a:pt x="10" y="0"/>
                    </a:cubicBezTo>
                    <a:cubicBezTo>
                      <a:pt x="5" y="0"/>
                      <a:pt x="0" y="5"/>
                      <a:pt x="0" y="11"/>
                    </a:cubicBezTo>
                    <a:cubicBezTo>
                      <a:pt x="0" y="18"/>
                      <a:pt x="0" y="18"/>
                      <a:pt x="0" y="18"/>
                    </a:cubicBezTo>
                    <a:cubicBezTo>
                      <a:pt x="0" y="36"/>
                      <a:pt x="14" y="50"/>
                      <a:pt x="32" y="50"/>
                    </a:cubicBezTo>
                    <a:cubicBezTo>
                      <a:pt x="766" y="50"/>
                      <a:pt x="766" y="50"/>
                      <a:pt x="766" y="50"/>
                    </a:cubicBezTo>
                    <a:cubicBezTo>
                      <a:pt x="766" y="49"/>
                      <a:pt x="766" y="49"/>
                      <a:pt x="766" y="4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iŝļiḑè">
                <a:extLst>
                  <a:ext uri="{FF2B5EF4-FFF2-40B4-BE49-F238E27FC236}">
                    <a16:creationId xmlns:a16="http://schemas.microsoft.com/office/drawing/2014/main" id="{19C901D5-0EE5-A546-E940-F12A2BE91829}"/>
                  </a:ext>
                </a:extLst>
              </p:cNvPr>
              <p:cNvSpPr/>
              <p:nvPr/>
            </p:nvSpPr>
            <p:spPr bwMode="auto">
              <a:xfrm>
                <a:off x="3686" y="3162"/>
                <a:ext cx="551" cy="57"/>
              </a:xfrm>
              <a:custGeom>
                <a:avLst/>
                <a:gdLst>
                  <a:gd name="T0" fmla="*/ 208 w 232"/>
                  <a:gd name="T1" fmla="*/ 24 h 24"/>
                  <a:gd name="T2" fmla="*/ 24 w 232"/>
                  <a:gd name="T3" fmla="*/ 24 h 24"/>
                  <a:gd name="T4" fmla="*/ 0 w 232"/>
                  <a:gd name="T5" fmla="*/ 0 h 24"/>
                  <a:gd name="T6" fmla="*/ 232 w 232"/>
                  <a:gd name="T7" fmla="*/ 0 h 24"/>
                  <a:gd name="T8" fmla="*/ 208 w 232"/>
                  <a:gd name="T9" fmla="*/ 24 h 24"/>
                </a:gdLst>
                <a:ahLst/>
                <a:cxnLst>
                  <a:cxn ang="0">
                    <a:pos x="T0" y="T1"/>
                  </a:cxn>
                  <a:cxn ang="0">
                    <a:pos x="T2" y="T3"/>
                  </a:cxn>
                  <a:cxn ang="0">
                    <a:pos x="T4" y="T5"/>
                  </a:cxn>
                  <a:cxn ang="0">
                    <a:pos x="T6" y="T7"/>
                  </a:cxn>
                  <a:cxn ang="0">
                    <a:pos x="T8" y="T9"/>
                  </a:cxn>
                </a:cxnLst>
                <a:rect l="0" t="0" r="r" b="b"/>
                <a:pathLst>
                  <a:path w="232" h="24">
                    <a:moveTo>
                      <a:pt x="208" y="24"/>
                    </a:moveTo>
                    <a:cubicBezTo>
                      <a:pt x="24" y="24"/>
                      <a:pt x="24" y="24"/>
                      <a:pt x="24" y="24"/>
                    </a:cubicBezTo>
                    <a:cubicBezTo>
                      <a:pt x="11" y="24"/>
                      <a:pt x="0" y="13"/>
                      <a:pt x="0" y="0"/>
                    </a:cubicBezTo>
                    <a:cubicBezTo>
                      <a:pt x="232" y="0"/>
                      <a:pt x="232" y="0"/>
                      <a:pt x="232" y="0"/>
                    </a:cubicBezTo>
                    <a:cubicBezTo>
                      <a:pt x="232" y="13"/>
                      <a:pt x="221" y="24"/>
                      <a:pt x="208" y="2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iŝľidè">
                <a:extLst>
                  <a:ext uri="{FF2B5EF4-FFF2-40B4-BE49-F238E27FC236}">
                    <a16:creationId xmlns:a16="http://schemas.microsoft.com/office/drawing/2014/main" id="{3E79D981-3E45-BBFA-1B6A-C51C1C32B5B3}"/>
                  </a:ext>
                </a:extLst>
              </p:cNvPr>
              <p:cNvSpPr/>
              <p:nvPr/>
            </p:nvSpPr>
            <p:spPr bwMode="auto">
              <a:xfrm>
                <a:off x="3683" y="3160"/>
                <a:ext cx="556" cy="61"/>
              </a:xfrm>
              <a:custGeom>
                <a:avLst/>
                <a:gdLst>
                  <a:gd name="T0" fmla="*/ 209 w 234"/>
                  <a:gd name="T1" fmla="*/ 25 h 26"/>
                  <a:gd name="T2" fmla="*/ 209 w 234"/>
                  <a:gd name="T3" fmla="*/ 24 h 26"/>
                  <a:gd name="T4" fmla="*/ 25 w 234"/>
                  <a:gd name="T5" fmla="*/ 24 h 26"/>
                  <a:gd name="T6" fmla="*/ 9 w 234"/>
                  <a:gd name="T7" fmla="*/ 17 h 26"/>
                  <a:gd name="T8" fmla="*/ 2 w 234"/>
                  <a:gd name="T9" fmla="*/ 1 h 26"/>
                  <a:gd name="T10" fmla="*/ 1 w 234"/>
                  <a:gd name="T11" fmla="*/ 1 h 26"/>
                  <a:gd name="T12" fmla="*/ 1 w 234"/>
                  <a:gd name="T13" fmla="*/ 2 h 26"/>
                  <a:gd name="T14" fmla="*/ 233 w 234"/>
                  <a:gd name="T15" fmla="*/ 2 h 26"/>
                  <a:gd name="T16" fmla="*/ 233 w 234"/>
                  <a:gd name="T17" fmla="*/ 1 h 26"/>
                  <a:gd name="T18" fmla="*/ 232 w 234"/>
                  <a:gd name="T19" fmla="*/ 1 h 26"/>
                  <a:gd name="T20" fmla="*/ 225 w 234"/>
                  <a:gd name="T21" fmla="*/ 17 h 26"/>
                  <a:gd name="T22" fmla="*/ 209 w 234"/>
                  <a:gd name="T23" fmla="*/ 24 h 26"/>
                  <a:gd name="T24" fmla="*/ 209 w 234"/>
                  <a:gd name="T25" fmla="*/ 25 h 26"/>
                  <a:gd name="T26" fmla="*/ 209 w 234"/>
                  <a:gd name="T27" fmla="*/ 26 h 26"/>
                  <a:gd name="T28" fmla="*/ 234 w 234"/>
                  <a:gd name="T29" fmla="*/ 1 h 26"/>
                  <a:gd name="T30" fmla="*/ 234 w 234"/>
                  <a:gd name="T31" fmla="*/ 0 h 26"/>
                  <a:gd name="T32" fmla="*/ 0 w 234"/>
                  <a:gd name="T33" fmla="*/ 0 h 26"/>
                  <a:gd name="T34" fmla="*/ 0 w 234"/>
                  <a:gd name="T35" fmla="*/ 1 h 26"/>
                  <a:gd name="T36" fmla="*/ 25 w 234"/>
                  <a:gd name="T37" fmla="*/ 26 h 26"/>
                  <a:gd name="T38" fmla="*/ 209 w 234"/>
                  <a:gd name="T39" fmla="*/ 26 h 26"/>
                  <a:gd name="T40" fmla="*/ 209 w 234"/>
                  <a:gd name="T4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6">
                    <a:moveTo>
                      <a:pt x="209" y="25"/>
                    </a:moveTo>
                    <a:cubicBezTo>
                      <a:pt x="209" y="24"/>
                      <a:pt x="209" y="24"/>
                      <a:pt x="209" y="24"/>
                    </a:cubicBezTo>
                    <a:cubicBezTo>
                      <a:pt x="25" y="24"/>
                      <a:pt x="25" y="24"/>
                      <a:pt x="25" y="24"/>
                    </a:cubicBezTo>
                    <a:cubicBezTo>
                      <a:pt x="19" y="24"/>
                      <a:pt x="13" y="22"/>
                      <a:pt x="9" y="17"/>
                    </a:cubicBezTo>
                    <a:cubicBezTo>
                      <a:pt x="5" y="13"/>
                      <a:pt x="2" y="8"/>
                      <a:pt x="2" y="1"/>
                    </a:cubicBezTo>
                    <a:cubicBezTo>
                      <a:pt x="1" y="1"/>
                      <a:pt x="1" y="1"/>
                      <a:pt x="1" y="1"/>
                    </a:cubicBezTo>
                    <a:cubicBezTo>
                      <a:pt x="1" y="2"/>
                      <a:pt x="1" y="2"/>
                      <a:pt x="1" y="2"/>
                    </a:cubicBezTo>
                    <a:cubicBezTo>
                      <a:pt x="233" y="2"/>
                      <a:pt x="233" y="2"/>
                      <a:pt x="233" y="2"/>
                    </a:cubicBezTo>
                    <a:cubicBezTo>
                      <a:pt x="233" y="1"/>
                      <a:pt x="233" y="1"/>
                      <a:pt x="233" y="1"/>
                    </a:cubicBezTo>
                    <a:cubicBezTo>
                      <a:pt x="232" y="1"/>
                      <a:pt x="232" y="1"/>
                      <a:pt x="232" y="1"/>
                    </a:cubicBezTo>
                    <a:cubicBezTo>
                      <a:pt x="232" y="8"/>
                      <a:pt x="229" y="13"/>
                      <a:pt x="225" y="17"/>
                    </a:cubicBezTo>
                    <a:cubicBezTo>
                      <a:pt x="221" y="22"/>
                      <a:pt x="215" y="24"/>
                      <a:pt x="209" y="24"/>
                    </a:cubicBezTo>
                    <a:cubicBezTo>
                      <a:pt x="209" y="25"/>
                      <a:pt x="209" y="25"/>
                      <a:pt x="209" y="25"/>
                    </a:cubicBezTo>
                    <a:cubicBezTo>
                      <a:pt x="209" y="26"/>
                      <a:pt x="209" y="26"/>
                      <a:pt x="209" y="26"/>
                    </a:cubicBezTo>
                    <a:cubicBezTo>
                      <a:pt x="223" y="26"/>
                      <a:pt x="234" y="15"/>
                      <a:pt x="234" y="1"/>
                    </a:cubicBezTo>
                    <a:cubicBezTo>
                      <a:pt x="234" y="0"/>
                      <a:pt x="234" y="0"/>
                      <a:pt x="234" y="0"/>
                    </a:cubicBezTo>
                    <a:cubicBezTo>
                      <a:pt x="0" y="0"/>
                      <a:pt x="0" y="0"/>
                      <a:pt x="0" y="0"/>
                    </a:cubicBezTo>
                    <a:cubicBezTo>
                      <a:pt x="0" y="1"/>
                      <a:pt x="0" y="1"/>
                      <a:pt x="0" y="1"/>
                    </a:cubicBezTo>
                    <a:cubicBezTo>
                      <a:pt x="0" y="15"/>
                      <a:pt x="11" y="26"/>
                      <a:pt x="25" y="26"/>
                    </a:cubicBezTo>
                    <a:cubicBezTo>
                      <a:pt x="209" y="26"/>
                      <a:pt x="209" y="26"/>
                      <a:pt x="209" y="26"/>
                    </a:cubicBezTo>
                    <a:lnTo>
                      <a:pt x="20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îṣḷiḓe">
                <a:extLst>
                  <a:ext uri="{FF2B5EF4-FFF2-40B4-BE49-F238E27FC236}">
                    <a16:creationId xmlns:a16="http://schemas.microsoft.com/office/drawing/2014/main" id="{5B1F33AC-2D48-3AD4-5769-D5495055FABF}"/>
                  </a:ext>
                </a:extLst>
              </p:cNvPr>
              <p:cNvSpPr/>
              <p:nvPr/>
            </p:nvSpPr>
            <p:spPr bwMode="auto">
              <a:xfrm>
                <a:off x="3343" y="2278"/>
                <a:ext cx="1234" cy="323"/>
              </a:xfrm>
              <a:custGeom>
                <a:avLst/>
                <a:gdLst>
                  <a:gd name="T0" fmla="*/ 510 w 519"/>
                  <a:gd name="T1" fmla="*/ 136 h 136"/>
                  <a:gd name="T2" fmla="*/ 9 w 519"/>
                  <a:gd name="T3" fmla="*/ 136 h 136"/>
                  <a:gd name="T4" fmla="*/ 0 w 519"/>
                  <a:gd name="T5" fmla="*/ 127 h 136"/>
                  <a:gd name="T6" fmla="*/ 0 w 519"/>
                  <a:gd name="T7" fmla="*/ 9 h 136"/>
                  <a:gd name="T8" fmla="*/ 9 w 519"/>
                  <a:gd name="T9" fmla="*/ 0 h 136"/>
                  <a:gd name="T10" fmla="*/ 510 w 519"/>
                  <a:gd name="T11" fmla="*/ 0 h 136"/>
                  <a:gd name="T12" fmla="*/ 519 w 519"/>
                  <a:gd name="T13" fmla="*/ 9 h 136"/>
                  <a:gd name="T14" fmla="*/ 519 w 519"/>
                  <a:gd name="T15" fmla="*/ 127 h 136"/>
                  <a:gd name="T16" fmla="*/ 510 w 519"/>
                  <a:gd name="T1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 h="136">
                    <a:moveTo>
                      <a:pt x="510" y="136"/>
                    </a:moveTo>
                    <a:cubicBezTo>
                      <a:pt x="9" y="136"/>
                      <a:pt x="9" y="136"/>
                      <a:pt x="9" y="136"/>
                    </a:cubicBezTo>
                    <a:cubicBezTo>
                      <a:pt x="4" y="136"/>
                      <a:pt x="0" y="132"/>
                      <a:pt x="0" y="127"/>
                    </a:cubicBezTo>
                    <a:cubicBezTo>
                      <a:pt x="0" y="9"/>
                      <a:pt x="0" y="9"/>
                      <a:pt x="0" y="9"/>
                    </a:cubicBezTo>
                    <a:cubicBezTo>
                      <a:pt x="0" y="4"/>
                      <a:pt x="4" y="0"/>
                      <a:pt x="9" y="0"/>
                    </a:cubicBezTo>
                    <a:cubicBezTo>
                      <a:pt x="510" y="0"/>
                      <a:pt x="510" y="0"/>
                      <a:pt x="510" y="0"/>
                    </a:cubicBezTo>
                    <a:cubicBezTo>
                      <a:pt x="515" y="0"/>
                      <a:pt x="519" y="4"/>
                      <a:pt x="519" y="9"/>
                    </a:cubicBezTo>
                    <a:cubicBezTo>
                      <a:pt x="519" y="127"/>
                      <a:pt x="519" y="127"/>
                      <a:pt x="519" y="127"/>
                    </a:cubicBezTo>
                    <a:cubicBezTo>
                      <a:pt x="519" y="132"/>
                      <a:pt x="515" y="136"/>
                      <a:pt x="510" y="136"/>
                    </a:cubicBezTo>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išlîde">
                <a:extLst>
                  <a:ext uri="{FF2B5EF4-FFF2-40B4-BE49-F238E27FC236}">
                    <a16:creationId xmlns:a16="http://schemas.microsoft.com/office/drawing/2014/main" id="{32668587-1A60-6090-1F15-0DCB5E7BED73}"/>
                  </a:ext>
                </a:extLst>
              </p:cNvPr>
              <p:cNvSpPr/>
              <p:nvPr/>
            </p:nvSpPr>
            <p:spPr bwMode="auto">
              <a:xfrm>
                <a:off x="3341" y="2275"/>
                <a:ext cx="1238" cy="328"/>
              </a:xfrm>
              <a:custGeom>
                <a:avLst/>
                <a:gdLst>
                  <a:gd name="T0" fmla="*/ 511 w 521"/>
                  <a:gd name="T1" fmla="*/ 137 h 138"/>
                  <a:gd name="T2" fmla="*/ 511 w 521"/>
                  <a:gd name="T3" fmla="*/ 136 h 138"/>
                  <a:gd name="T4" fmla="*/ 10 w 521"/>
                  <a:gd name="T5" fmla="*/ 136 h 138"/>
                  <a:gd name="T6" fmla="*/ 2 w 521"/>
                  <a:gd name="T7" fmla="*/ 128 h 138"/>
                  <a:gd name="T8" fmla="*/ 2 w 521"/>
                  <a:gd name="T9" fmla="*/ 10 h 138"/>
                  <a:gd name="T10" fmla="*/ 10 w 521"/>
                  <a:gd name="T11" fmla="*/ 2 h 138"/>
                  <a:gd name="T12" fmla="*/ 511 w 521"/>
                  <a:gd name="T13" fmla="*/ 2 h 138"/>
                  <a:gd name="T14" fmla="*/ 519 w 521"/>
                  <a:gd name="T15" fmla="*/ 10 h 138"/>
                  <a:gd name="T16" fmla="*/ 519 w 521"/>
                  <a:gd name="T17" fmla="*/ 128 h 138"/>
                  <a:gd name="T18" fmla="*/ 511 w 521"/>
                  <a:gd name="T19" fmla="*/ 136 h 138"/>
                  <a:gd name="T20" fmla="*/ 511 w 521"/>
                  <a:gd name="T21" fmla="*/ 137 h 138"/>
                  <a:gd name="T22" fmla="*/ 511 w 521"/>
                  <a:gd name="T23" fmla="*/ 138 h 138"/>
                  <a:gd name="T24" fmla="*/ 521 w 521"/>
                  <a:gd name="T25" fmla="*/ 128 h 138"/>
                  <a:gd name="T26" fmla="*/ 521 w 521"/>
                  <a:gd name="T27" fmla="*/ 10 h 138"/>
                  <a:gd name="T28" fmla="*/ 511 w 521"/>
                  <a:gd name="T29" fmla="*/ 0 h 138"/>
                  <a:gd name="T30" fmla="*/ 10 w 521"/>
                  <a:gd name="T31" fmla="*/ 0 h 138"/>
                  <a:gd name="T32" fmla="*/ 0 w 521"/>
                  <a:gd name="T33" fmla="*/ 10 h 138"/>
                  <a:gd name="T34" fmla="*/ 0 w 521"/>
                  <a:gd name="T35" fmla="*/ 128 h 138"/>
                  <a:gd name="T36" fmla="*/ 10 w 521"/>
                  <a:gd name="T37" fmla="*/ 138 h 138"/>
                  <a:gd name="T38" fmla="*/ 511 w 521"/>
                  <a:gd name="T39" fmla="*/ 138 h 138"/>
                  <a:gd name="T40" fmla="*/ 511 w 521"/>
                  <a:gd name="T41" fmla="*/ 1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1" h="138">
                    <a:moveTo>
                      <a:pt x="511" y="137"/>
                    </a:moveTo>
                    <a:cubicBezTo>
                      <a:pt x="511" y="136"/>
                      <a:pt x="511" y="136"/>
                      <a:pt x="511" y="136"/>
                    </a:cubicBezTo>
                    <a:cubicBezTo>
                      <a:pt x="10" y="136"/>
                      <a:pt x="10" y="136"/>
                      <a:pt x="10" y="136"/>
                    </a:cubicBezTo>
                    <a:cubicBezTo>
                      <a:pt x="6" y="136"/>
                      <a:pt x="2" y="133"/>
                      <a:pt x="2" y="128"/>
                    </a:cubicBezTo>
                    <a:cubicBezTo>
                      <a:pt x="2" y="10"/>
                      <a:pt x="2" y="10"/>
                      <a:pt x="2" y="10"/>
                    </a:cubicBezTo>
                    <a:cubicBezTo>
                      <a:pt x="2" y="6"/>
                      <a:pt x="6" y="2"/>
                      <a:pt x="10" y="2"/>
                    </a:cubicBezTo>
                    <a:cubicBezTo>
                      <a:pt x="511" y="2"/>
                      <a:pt x="511" y="2"/>
                      <a:pt x="511" y="2"/>
                    </a:cubicBezTo>
                    <a:cubicBezTo>
                      <a:pt x="515" y="2"/>
                      <a:pt x="519" y="6"/>
                      <a:pt x="519" y="10"/>
                    </a:cubicBezTo>
                    <a:cubicBezTo>
                      <a:pt x="519" y="128"/>
                      <a:pt x="519" y="128"/>
                      <a:pt x="519" y="128"/>
                    </a:cubicBezTo>
                    <a:cubicBezTo>
                      <a:pt x="519" y="133"/>
                      <a:pt x="515" y="136"/>
                      <a:pt x="511" y="136"/>
                    </a:cubicBezTo>
                    <a:cubicBezTo>
                      <a:pt x="511" y="137"/>
                      <a:pt x="511" y="137"/>
                      <a:pt x="511" y="137"/>
                    </a:cubicBezTo>
                    <a:cubicBezTo>
                      <a:pt x="511" y="138"/>
                      <a:pt x="511" y="138"/>
                      <a:pt x="511" y="138"/>
                    </a:cubicBezTo>
                    <a:cubicBezTo>
                      <a:pt x="516" y="138"/>
                      <a:pt x="521" y="134"/>
                      <a:pt x="521" y="128"/>
                    </a:cubicBezTo>
                    <a:cubicBezTo>
                      <a:pt x="521" y="10"/>
                      <a:pt x="521" y="10"/>
                      <a:pt x="521" y="10"/>
                    </a:cubicBezTo>
                    <a:cubicBezTo>
                      <a:pt x="521" y="4"/>
                      <a:pt x="516" y="0"/>
                      <a:pt x="511" y="0"/>
                    </a:cubicBezTo>
                    <a:cubicBezTo>
                      <a:pt x="10" y="0"/>
                      <a:pt x="10" y="0"/>
                      <a:pt x="10" y="0"/>
                    </a:cubicBezTo>
                    <a:cubicBezTo>
                      <a:pt x="5" y="0"/>
                      <a:pt x="0" y="4"/>
                      <a:pt x="0" y="10"/>
                    </a:cubicBezTo>
                    <a:cubicBezTo>
                      <a:pt x="0" y="128"/>
                      <a:pt x="0" y="128"/>
                      <a:pt x="0" y="128"/>
                    </a:cubicBezTo>
                    <a:cubicBezTo>
                      <a:pt x="0" y="134"/>
                      <a:pt x="5" y="138"/>
                      <a:pt x="10" y="138"/>
                    </a:cubicBezTo>
                    <a:cubicBezTo>
                      <a:pt x="511" y="138"/>
                      <a:pt x="511" y="138"/>
                      <a:pt x="511" y="138"/>
                    </a:cubicBezTo>
                    <a:lnTo>
                      <a:pt x="511"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ïṥļîḍé">
                <a:extLst>
                  <a:ext uri="{FF2B5EF4-FFF2-40B4-BE49-F238E27FC236}">
                    <a16:creationId xmlns:a16="http://schemas.microsoft.com/office/drawing/2014/main" id="{279A908B-C140-1D2F-9042-C69361E41118}"/>
                  </a:ext>
                </a:extLst>
              </p:cNvPr>
              <p:cNvSpPr/>
              <p:nvPr/>
            </p:nvSpPr>
            <p:spPr bwMode="auto">
              <a:xfrm>
                <a:off x="3343" y="2622"/>
                <a:ext cx="1234" cy="129"/>
              </a:xfrm>
              <a:custGeom>
                <a:avLst/>
                <a:gdLst>
                  <a:gd name="T0" fmla="*/ 513 w 519"/>
                  <a:gd name="T1" fmla="*/ 54 h 54"/>
                  <a:gd name="T2" fmla="*/ 6 w 519"/>
                  <a:gd name="T3" fmla="*/ 54 h 54"/>
                  <a:gd name="T4" fmla="*/ 0 w 519"/>
                  <a:gd name="T5" fmla="*/ 49 h 54"/>
                  <a:gd name="T6" fmla="*/ 0 w 519"/>
                  <a:gd name="T7" fmla="*/ 6 h 54"/>
                  <a:gd name="T8" fmla="*/ 6 w 519"/>
                  <a:gd name="T9" fmla="*/ 0 h 54"/>
                  <a:gd name="T10" fmla="*/ 513 w 519"/>
                  <a:gd name="T11" fmla="*/ 0 h 54"/>
                  <a:gd name="T12" fmla="*/ 519 w 519"/>
                  <a:gd name="T13" fmla="*/ 6 h 54"/>
                  <a:gd name="T14" fmla="*/ 519 w 519"/>
                  <a:gd name="T15" fmla="*/ 49 h 54"/>
                  <a:gd name="T16" fmla="*/ 513 w 519"/>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 h="54">
                    <a:moveTo>
                      <a:pt x="513" y="54"/>
                    </a:moveTo>
                    <a:cubicBezTo>
                      <a:pt x="6" y="54"/>
                      <a:pt x="6" y="54"/>
                      <a:pt x="6" y="54"/>
                    </a:cubicBezTo>
                    <a:cubicBezTo>
                      <a:pt x="3" y="54"/>
                      <a:pt x="0" y="52"/>
                      <a:pt x="0" y="49"/>
                    </a:cubicBezTo>
                    <a:cubicBezTo>
                      <a:pt x="0" y="6"/>
                      <a:pt x="0" y="6"/>
                      <a:pt x="0" y="6"/>
                    </a:cubicBezTo>
                    <a:cubicBezTo>
                      <a:pt x="0" y="3"/>
                      <a:pt x="3" y="0"/>
                      <a:pt x="6" y="0"/>
                    </a:cubicBezTo>
                    <a:cubicBezTo>
                      <a:pt x="513" y="0"/>
                      <a:pt x="513" y="0"/>
                      <a:pt x="513" y="0"/>
                    </a:cubicBezTo>
                    <a:cubicBezTo>
                      <a:pt x="516" y="0"/>
                      <a:pt x="519" y="3"/>
                      <a:pt x="519" y="6"/>
                    </a:cubicBezTo>
                    <a:cubicBezTo>
                      <a:pt x="519" y="49"/>
                      <a:pt x="519" y="49"/>
                      <a:pt x="519" y="49"/>
                    </a:cubicBezTo>
                    <a:cubicBezTo>
                      <a:pt x="519" y="52"/>
                      <a:pt x="516" y="54"/>
                      <a:pt x="513" y="54"/>
                    </a:cubicBez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i$ḻîḑé">
                <a:extLst>
                  <a:ext uri="{FF2B5EF4-FFF2-40B4-BE49-F238E27FC236}">
                    <a16:creationId xmlns:a16="http://schemas.microsoft.com/office/drawing/2014/main" id="{8EBCBBC1-DD4C-B965-BE57-D3A45B309BDF}"/>
                  </a:ext>
                </a:extLst>
              </p:cNvPr>
              <p:cNvSpPr/>
              <p:nvPr/>
            </p:nvSpPr>
            <p:spPr bwMode="auto">
              <a:xfrm>
                <a:off x="3341" y="2620"/>
                <a:ext cx="1238" cy="133"/>
              </a:xfrm>
              <a:custGeom>
                <a:avLst/>
                <a:gdLst>
                  <a:gd name="T0" fmla="*/ 514 w 521"/>
                  <a:gd name="T1" fmla="*/ 55 h 56"/>
                  <a:gd name="T2" fmla="*/ 514 w 521"/>
                  <a:gd name="T3" fmla="*/ 54 h 56"/>
                  <a:gd name="T4" fmla="*/ 7 w 521"/>
                  <a:gd name="T5" fmla="*/ 54 h 56"/>
                  <a:gd name="T6" fmla="*/ 2 w 521"/>
                  <a:gd name="T7" fmla="*/ 50 h 56"/>
                  <a:gd name="T8" fmla="*/ 2 w 521"/>
                  <a:gd name="T9" fmla="*/ 7 h 56"/>
                  <a:gd name="T10" fmla="*/ 7 w 521"/>
                  <a:gd name="T11" fmla="*/ 2 h 56"/>
                  <a:gd name="T12" fmla="*/ 514 w 521"/>
                  <a:gd name="T13" fmla="*/ 2 h 56"/>
                  <a:gd name="T14" fmla="*/ 519 w 521"/>
                  <a:gd name="T15" fmla="*/ 7 h 56"/>
                  <a:gd name="T16" fmla="*/ 519 w 521"/>
                  <a:gd name="T17" fmla="*/ 50 h 56"/>
                  <a:gd name="T18" fmla="*/ 514 w 521"/>
                  <a:gd name="T19" fmla="*/ 54 h 56"/>
                  <a:gd name="T20" fmla="*/ 514 w 521"/>
                  <a:gd name="T21" fmla="*/ 55 h 56"/>
                  <a:gd name="T22" fmla="*/ 514 w 521"/>
                  <a:gd name="T23" fmla="*/ 56 h 56"/>
                  <a:gd name="T24" fmla="*/ 521 w 521"/>
                  <a:gd name="T25" fmla="*/ 50 h 56"/>
                  <a:gd name="T26" fmla="*/ 521 w 521"/>
                  <a:gd name="T27" fmla="*/ 7 h 56"/>
                  <a:gd name="T28" fmla="*/ 514 w 521"/>
                  <a:gd name="T29" fmla="*/ 0 h 56"/>
                  <a:gd name="T30" fmla="*/ 7 w 521"/>
                  <a:gd name="T31" fmla="*/ 0 h 56"/>
                  <a:gd name="T32" fmla="*/ 0 w 521"/>
                  <a:gd name="T33" fmla="*/ 7 h 56"/>
                  <a:gd name="T34" fmla="*/ 0 w 521"/>
                  <a:gd name="T35" fmla="*/ 50 h 56"/>
                  <a:gd name="T36" fmla="*/ 7 w 521"/>
                  <a:gd name="T37" fmla="*/ 56 h 56"/>
                  <a:gd name="T38" fmla="*/ 514 w 521"/>
                  <a:gd name="T39" fmla="*/ 56 h 56"/>
                  <a:gd name="T40" fmla="*/ 514 w 521"/>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1" h="56">
                    <a:moveTo>
                      <a:pt x="514" y="55"/>
                    </a:moveTo>
                    <a:cubicBezTo>
                      <a:pt x="514" y="54"/>
                      <a:pt x="514" y="54"/>
                      <a:pt x="514" y="54"/>
                    </a:cubicBezTo>
                    <a:cubicBezTo>
                      <a:pt x="7" y="54"/>
                      <a:pt x="7" y="54"/>
                      <a:pt x="7" y="54"/>
                    </a:cubicBezTo>
                    <a:cubicBezTo>
                      <a:pt x="4" y="54"/>
                      <a:pt x="2" y="52"/>
                      <a:pt x="2" y="50"/>
                    </a:cubicBezTo>
                    <a:cubicBezTo>
                      <a:pt x="2" y="7"/>
                      <a:pt x="2" y="7"/>
                      <a:pt x="2" y="7"/>
                    </a:cubicBezTo>
                    <a:cubicBezTo>
                      <a:pt x="2" y="4"/>
                      <a:pt x="4" y="2"/>
                      <a:pt x="7" y="2"/>
                    </a:cubicBezTo>
                    <a:cubicBezTo>
                      <a:pt x="514" y="2"/>
                      <a:pt x="514" y="2"/>
                      <a:pt x="514" y="2"/>
                    </a:cubicBezTo>
                    <a:cubicBezTo>
                      <a:pt x="517" y="2"/>
                      <a:pt x="519" y="4"/>
                      <a:pt x="519" y="7"/>
                    </a:cubicBezTo>
                    <a:cubicBezTo>
                      <a:pt x="519" y="50"/>
                      <a:pt x="519" y="50"/>
                      <a:pt x="519" y="50"/>
                    </a:cubicBezTo>
                    <a:cubicBezTo>
                      <a:pt x="519" y="52"/>
                      <a:pt x="517" y="54"/>
                      <a:pt x="514" y="54"/>
                    </a:cubicBezTo>
                    <a:cubicBezTo>
                      <a:pt x="514" y="55"/>
                      <a:pt x="514" y="55"/>
                      <a:pt x="514" y="55"/>
                    </a:cubicBezTo>
                    <a:cubicBezTo>
                      <a:pt x="514" y="56"/>
                      <a:pt x="514" y="56"/>
                      <a:pt x="514" y="56"/>
                    </a:cubicBezTo>
                    <a:cubicBezTo>
                      <a:pt x="518" y="56"/>
                      <a:pt x="521" y="54"/>
                      <a:pt x="521" y="50"/>
                    </a:cubicBezTo>
                    <a:cubicBezTo>
                      <a:pt x="521" y="7"/>
                      <a:pt x="521" y="7"/>
                      <a:pt x="521" y="7"/>
                    </a:cubicBezTo>
                    <a:cubicBezTo>
                      <a:pt x="521" y="3"/>
                      <a:pt x="518" y="0"/>
                      <a:pt x="514" y="0"/>
                    </a:cubicBezTo>
                    <a:cubicBezTo>
                      <a:pt x="7" y="0"/>
                      <a:pt x="7" y="0"/>
                      <a:pt x="7" y="0"/>
                    </a:cubicBezTo>
                    <a:cubicBezTo>
                      <a:pt x="3" y="0"/>
                      <a:pt x="0" y="3"/>
                      <a:pt x="0" y="7"/>
                    </a:cubicBezTo>
                    <a:cubicBezTo>
                      <a:pt x="0" y="50"/>
                      <a:pt x="0" y="50"/>
                      <a:pt x="0" y="50"/>
                    </a:cubicBezTo>
                    <a:cubicBezTo>
                      <a:pt x="0" y="54"/>
                      <a:pt x="3" y="56"/>
                      <a:pt x="7" y="56"/>
                    </a:cubicBezTo>
                    <a:cubicBezTo>
                      <a:pt x="514" y="56"/>
                      <a:pt x="514" y="56"/>
                      <a:pt x="514" y="56"/>
                    </a:cubicBezTo>
                    <a:lnTo>
                      <a:pt x="5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íŝ1îḋè">
                <a:extLst>
                  <a:ext uri="{FF2B5EF4-FFF2-40B4-BE49-F238E27FC236}">
                    <a16:creationId xmlns:a16="http://schemas.microsoft.com/office/drawing/2014/main" id="{2B29AA29-5744-18AD-0836-FA8B9131E94D}"/>
                  </a:ext>
                </a:extLst>
              </p:cNvPr>
              <p:cNvSpPr/>
              <p:nvPr/>
            </p:nvSpPr>
            <p:spPr bwMode="auto">
              <a:xfrm>
                <a:off x="3317" y="2784"/>
                <a:ext cx="150" cy="128"/>
              </a:xfrm>
              <a:custGeom>
                <a:avLst/>
                <a:gdLst>
                  <a:gd name="T0" fmla="*/ 56 w 63"/>
                  <a:gd name="T1" fmla="*/ 54 h 54"/>
                  <a:gd name="T2" fmla="*/ 6 w 63"/>
                  <a:gd name="T3" fmla="*/ 54 h 54"/>
                  <a:gd name="T4" fmla="*/ 0 w 63"/>
                  <a:gd name="T5" fmla="*/ 48 h 54"/>
                  <a:gd name="T6" fmla="*/ 0 w 63"/>
                  <a:gd name="T7" fmla="*/ 7 h 54"/>
                  <a:gd name="T8" fmla="*/ 6 w 63"/>
                  <a:gd name="T9" fmla="*/ 0 h 54"/>
                  <a:gd name="T10" fmla="*/ 56 w 63"/>
                  <a:gd name="T11" fmla="*/ 0 h 54"/>
                  <a:gd name="T12" fmla="*/ 63 w 63"/>
                  <a:gd name="T13" fmla="*/ 7 h 54"/>
                  <a:gd name="T14" fmla="*/ 63 w 63"/>
                  <a:gd name="T15" fmla="*/ 48 h 54"/>
                  <a:gd name="T16" fmla="*/ 56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6" y="54"/>
                    </a:moveTo>
                    <a:cubicBezTo>
                      <a:pt x="6" y="54"/>
                      <a:pt x="6" y="54"/>
                      <a:pt x="6" y="54"/>
                    </a:cubicBezTo>
                    <a:cubicBezTo>
                      <a:pt x="3" y="54"/>
                      <a:pt x="0" y="51"/>
                      <a:pt x="0" y="48"/>
                    </a:cubicBezTo>
                    <a:cubicBezTo>
                      <a:pt x="0" y="7"/>
                      <a:pt x="0" y="7"/>
                      <a:pt x="0" y="7"/>
                    </a:cubicBezTo>
                    <a:cubicBezTo>
                      <a:pt x="0" y="3"/>
                      <a:pt x="3" y="0"/>
                      <a:pt x="6" y="0"/>
                    </a:cubicBezTo>
                    <a:cubicBezTo>
                      <a:pt x="56" y="0"/>
                      <a:pt x="56" y="0"/>
                      <a:pt x="56" y="0"/>
                    </a:cubicBezTo>
                    <a:cubicBezTo>
                      <a:pt x="60" y="0"/>
                      <a:pt x="63" y="3"/>
                      <a:pt x="63" y="7"/>
                    </a:cubicBezTo>
                    <a:cubicBezTo>
                      <a:pt x="63" y="48"/>
                      <a:pt x="63" y="48"/>
                      <a:pt x="63" y="48"/>
                    </a:cubicBezTo>
                    <a:cubicBezTo>
                      <a:pt x="63" y="51"/>
                      <a:pt x="60" y="54"/>
                      <a:pt x="56" y="54"/>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ïṣ1idê">
                <a:extLst>
                  <a:ext uri="{FF2B5EF4-FFF2-40B4-BE49-F238E27FC236}">
                    <a16:creationId xmlns:a16="http://schemas.microsoft.com/office/drawing/2014/main" id="{23643187-D061-5B14-C922-9ECC504557CC}"/>
                  </a:ext>
                </a:extLst>
              </p:cNvPr>
              <p:cNvSpPr/>
              <p:nvPr/>
            </p:nvSpPr>
            <p:spPr bwMode="auto">
              <a:xfrm>
                <a:off x="3315" y="2782"/>
                <a:ext cx="154" cy="133"/>
              </a:xfrm>
              <a:custGeom>
                <a:avLst/>
                <a:gdLst>
                  <a:gd name="T0" fmla="*/ 57 w 65"/>
                  <a:gd name="T1" fmla="*/ 55 h 56"/>
                  <a:gd name="T2" fmla="*/ 57 w 65"/>
                  <a:gd name="T3" fmla="*/ 54 h 56"/>
                  <a:gd name="T4" fmla="*/ 7 w 65"/>
                  <a:gd name="T5" fmla="*/ 54 h 56"/>
                  <a:gd name="T6" fmla="*/ 2 w 65"/>
                  <a:gd name="T7" fmla="*/ 49 h 56"/>
                  <a:gd name="T8" fmla="*/ 2 w 65"/>
                  <a:gd name="T9" fmla="*/ 8 h 56"/>
                  <a:gd name="T10" fmla="*/ 7 w 65"/>
                  <a:gd name="T11" fmla="*/ 2 h 56"/>
                  <a:gd name="T12" fmla="*/ 57 w 65"/>
                  <a:gd name="T13" fmla="*/ 2 h 56"/>
                  <a:gd name="T14" fmla="*/ 63 w 65"/>
                  <a:gd name="T15" fmla="*/ 8 h 56"/>
                  <a:gd name="T16" fmla="*/ 63 w 65"/>
                  <a:gd name="T17" fmla="*/ 49 h 56"/>
                  <a:gd name="T18" fmla="*/ 57 w 65"/>
                  <a:gd name="T19" fmla="*/ 54 h 56"/>
                  <a:gd name="T20" fmla="*/ 57 w 65"/>
                  <a:gd name="T21" fmla="*/ 55 h 56"/>
                  <a:gd name="T22" fmla="*/ 57 w 65"/>
                  <a:gd name="T23" fmla="*/ 56 h 56"/>
                  <a:gd name="T24" fmla="*/ 65 w 65"/>
                  <a:gd name="T25" fmla="*/ 49 h 56"/>
                  <a:gd name="T26" fmla="*/ 65 w 65"/>
                  <a:gd name="T27" fmla="*/ 8 h 56"/>
                  <a:gd name="T28" fmla="*/ 57 w 65"/>
                  <a:gd name="T29" fmla="*/ 0 h 56"/>
                  <a:gd name="T30" fmla="*/ 7 w 65"/>
                  <a:gd name="T31" fmla="*/ 0 h 56"/>
                  <a:gd name="T32" fmla="*/ 0 w 65"/>
                  <a:gd name="T33" fmla="*/ 8 h 56"/>
                  <a:gd name="T34" fmla="*/ 0 w 65"/>
                  <a:gd name="T35" fmla="*/ 49 h 56"/>
                  <a:gd name="T36" fmla="*/ 7 w 65"/>
                  <a:gd name="T37" fmla="*/ 56 h 56"/>
                  <a:gd name="T38" fmla="*/ 57 w 65"/>
                  <a:gd name="T39" fmla="*/ 56 h 56"/>
                  <a:gd name="T40" fmla="*/ 57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7" y="55"/>
                    </a:moveTo>
                    <a:cubicBezTo>
                      <a:pt x="57" y="54"/>
                      <a:pt x="57" y="54"/>
                      <a:pt x="57" y="54"/>
                    </a:cubicBezTo>
                    <a:cubicBezTo>
                      <a:pt x="7" y="54"/>
                      <a:pt x="7" y="54"/>
                      <a:pt x="7" y="54"/>
                    </a:cubicBezTo>
                    <a:cubicBezTo>
                      <a:pt x="4" y="54"/>
                      <a:pt x="2" y="52"/>
                      <a:pt x="2" y="49"/>
                    </a:cubicBezTo>
                    <a:cubicBezTo>
                      <a:pt x="2" y="8"/>
                      <a:pt x="2" y="8"/>
                      <a:pt x="2" y="8"/>
                    </a:cubicBezTo>
                    <a:cubicBezTo>
                      <a:pt x="2" y="4"/>
                      <a:pt x="4" y="2"/>
                      <a:pt x="7" y="2"/>
                    </a:cubicBezTo>
                    <a:cubicBezTo>
                      <a:pt x="57" y="2"/>
                      <a:pt x="57" y="2"/>
                      <a:pt x="57" y="2"/>
                    </a:cubicBezTo>
                    <a:cubicBezTo>
                      <a:pt x="60" y="2"/>
                      <a:pt x="63" y="4"/>
                      <a:pt x="63" y="8"/>
                    </a:cubicBezTo>
                    <a:cubicBezTo>
                      <a:pt x="63" y="49"/>
                      <a:pt x="63" y="49"/>
                      <a:pt x="63" y="49"/>
                    </a:cubicBezTo>
                    <a:cubicBezTo>
                      <a:pt x="63" y="52"/>
                      <a:pt x="60" y="54"/>
                      <a:pt x="57" y="54"/>
                    </a:cubicBezTo>
                    <a:cubicBezTo>
                      <a:pt x="57" y="55"/>
                      <a:pt x="57" y="55"/>
                      <a:pt x="57" y="55"/>
                    </a:cubicBezTo>
                    <a:cubicBezTo>
                      <a:pt x="57" y="56"/>
                      <a:pt x="57" y="56"/>
                      <a:pt x="57" y="56"/>
                    </a:cubicBezTo>
                    <a:cubicBezTo>
                      <a:pt x="61" y="56"/>
                      <a:pt x="65" y="53"/>
                      <a:pt x="65" y="49"/>
                    </a:cubicBezTo>
                    <a:cubicBezTo>
                      <a:pt x="65" y="8"/>
                      <a:pt x="65" y="8"/>
                      <a:pt x="65" y="8"/>
                    </a:cubicBezTo>
                    <a:cubicBezTo>
                      <a:pt x="65" y="3"/>
                      <a:pt x="61" y="0"/>
                      <a:pt x="57" y="0"/>
                    </a:cubicBezTo>
                    <a:cubicBezTo>
                      <a:pt x="7" y="0"/>
                      <a:pt x="7" y="0"/>
                      <a:pt x="7" y="0"/>
                    </a:cubicBezTo>
                    <a:cubicBezTo>
                      <a:pt x="3" y="0"/>
                      <a:pt x="0" y="3"/>
                      <a:pt x="0" y="8"/>
                    </a:cubicBezTo>
                    <a:cubicBezTo>
                      <a:pt x="0" y="49"/>
                      <a:pt x="0" y="49"/>
                      <a:pt x="0" y="49"/>
                    </a:cubicBezTo>
                    <a:cubicBezTo>
                      <a:pt x="0" y="53"/>
                      <a:pt x="3" y="56"/>
                      <a:pt x="7" y="56"/>
                    </a:cubicBezTo>
                    <a:cubicBezTo>
                      <a:pt x="57" y="56"/>
                      <a:pt x="57" y="56"/>
                      <a:pt x="57" y="56"/>
                    </a:cubicBezTo>
                    <a:lnTo>
                      <a:pt x="5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ïŝļíḋè">
                <a:extLst>
                  <a:ext uri="{FF2B5EF4-FFF2-40B4-BE49-F238E27FC236}">
                    <a16:creationId xmlns:a16="http://schemas.microsoft.com/office/drawing/2014/main" id="{4CA21A46-F190-BB05-3603-1D7A72D23863}"/>
                  </a:ext>
                </a:extLst>
              </p:cNvPr>
              <p:cNvSpPr/>
              <p:nvPr/>
            </p:nvSpPr>
            <p:spPr bwMode="auto">
              <a:xfrm>
                <a:off x="3465" y="2784"/>
                <a:ext cx="149" cy="128"/>
              </a:xfrm>
              <a:custGeom>
                <a:avLst/>
                <a:gdLst>
                  <a:gd name="T0" fmla="*/ 57 w 63"/>
                  <a:gd name="T1" fmla="*/ 54 h 54"/>
                  <a:gd name="T2" fmla="*/ 7 w 63"/>
                  <a:gd name="T3" fmla="*/ 54 h 54"/>
                  <a:gd name="T4" fmla="*/ 0 w 63"/>
                  <a:gd name="T5" fmla="*/ 48 h 54"/>
                  <a:gd name="T6" fmla="*/ 0 w 63"/>
                  <a:gd name="T7" fmla="*/ 7 h 54"/>
                  <a:gd name="T8" fmla="*/ 7 w 63"/>
                  <a:gd name="T9" fmla="*/ 0 h 54"/>
                  <a:gd name="T10" fmla="*/ 57 w 63"/>
                  <a:gd name="T11" fmla="*/ 0 h 54"/>
                  <a:gd name="T12" fmla="*/ 63 w 63"/>
                  <a:gd name="T13" fmla="*/ 7 h 54"/>
                  <a:gd name="T14" fmla="*/ 63 w 63"/>
                  <a:gd name="T15" fmla="*/ 48 h 54"/>
                  <a:gd name="T16" fmla="*/ 57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7" y="54"/>
                    </a:moveTo>
                    <a:cubicBezTo>
                      <a:pt x="7" y="54"/>
                      <a:pt x="7" y="54"/>
                      <a:pt x="7" y="54"/>
                    </a:cubicBezTo>
                    <a:cubicBezTo>
                      <a:pt x="3" y="54"/>
                      <a:pt x="0" y="51"/>
                      <a:pt x="0" y="48"/>
                    </a:cubicBezTo>
                    <a:cubicBezTo>
                      <a:pt x="0" y="7"/>
                      <a:pt x="0" y="7"/>
                      <a:pt x="0" y="7"/>
                    </a:cubicBezTo>
                    <a:cubicBezTo>
                      <a:pt x="0" y="3"/>
                      <a:pt x="3" y="0"/>
                      <a:pt x="7" y="0"/>
                    </a:cubicBezTo>
                    <a:cubicBezTo>
                      <a:pt x="57" y="0"/>
                      <a:pt x="57" y="0"/>
                      <a:pt x="57" y="0"/>
                    </a:cubicBezTo>
                    <a:cubicBezTo>
                      <a:pt x="60" y="0"/>
                      <a:pt x="63" y="3"/>
                      <a:pt x="63" y="7"/>
                    </a:cubicBezTo>
                    <a:cubicBezTo>
                      <a:pt x="63" y="48"/>
                      <a:pt x="63" y="48"/>
                      <a:pt x="63" y="48"/>
                    </a:cubicBezTo>
                    <a:cubicBezTo>
                      <a:pt x="63" y="51"/>
                      <a:pt x="60" y="54"/>
                      <a:pt x="57" y="54"/>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iṥḷíḋê">
                <a:extLst>
                  <a:ext uri="{FF2B5EF4-FFF2-40B4-BE49-F238E27FC236}">
                    <a16:creationId xmlns:a16="http://schemas.microsoft.com/office/drawing/2014/main" id="{9EDE2D90-78D0-A2AB-9195-0B6040D5147B}"/>
                  </a:ext>
                </a:extLst>
              </p:cNvPr>
              <p:cNvSpPr/>
              <p:nvPr/>
            </p:nvSpPr>
            <p:spPr bwMode="auto">
              <a:xfrm>
                <a:off x="3462" y="2782"/>
                <a:ext cx="155" cy="133"/>
              </a:xfrm>
              <a:custGeom>
                <a:avLst/>
                <a:gdLst>
                  <a:gd name="T0" fmla="*/ 58 w 65"/>
                  <a:gd name="T1" fmla="*/ 55 h 56"/>
                  <a:gd name="T2" fmla="*/ 58 w 65"/>
                  <a:gd name="T3" fmla="*/ 54 h 56"/>
                  <a:gd name="T4" fmla="*/ 8 w 65"/>
                  <a:gd name="T5" fmla="*/ 54 h 56"/>
                  <a:gd name="T6" fmla="*/ 2 w 65"/>
                  <a:gd name="T7" fmla="*/ 49 h 56"/>
                  <a:gd name="T8" fmla="*/ 2 w 65"/>
                  <a:gd name="T9" fmla="*/ 8 h 56"/>
                  <a:gd name="T10" fmla="*/ 8 w 65"/>
                  <a:gd name="T11" fmla="*/ 2 h 56"/>
                  <a:gd name="T12" fmla="*/ 58 w 65"/>
                  <a:gd name="T13" fmla="*/ 2 h 56"/>
                  <a:gd name="T14" fmla="*/ 63 w 65"/>
                  <a:gd name="T15" fmla="*/ 8 h 56"/>
                  <a:gd name="T16" fmla="*/ 63 w 65"/>
                  <a:gd name="T17" fmla="*/ 49 h 56"/>
                  <a:gd name="T18" fmla="*/ 58 w 65"/>
                  <a:gd name="T19" fmla="*/ 54 h 56"/>
                  <a:gd name="T20" fmla="*/ 58 w 65"/>
                  <a:gd name="T21" fmla="*/ 55 h 56"/>
                  <a:gd name="T22" fmla="*/ 58 w 65"/>
                  <a:gd name="T23" fmla="*/ 56 h 56"/>
                  <a:gd name="T24" fmla="*/ 65 w 65"/>
                  <a:gd name="T25" fmla="*/ 49 h 56"/>
                  <a:gd name="T26" fmla="*/ 65 w 65"/>
                  <a:gd name="T27" fmla="*/ 8 h 56"/>
                  <a:gd name="T28" fmla="*/ 58 w 65"/>
                  <a:gd name="T29" fmla="*/ 0 h 56"/>
                  <a:gd name="T30" fmla="*/ 8 w 65"/>
                  <a:gd name="T31" fmla="*/ 0 h 56"/>
                  <a:gd name="T32" fmla="*/ 0 w 65"/>
                  <a:gd name="T33" fmla="*/ 8 h 56"/>
                  <a:gd name="T34" fmla="*/ 0 w 65"/>
                  <a:gd name="T35" fmla="*/ 49 h 56"/>
                  <a:gd name="T36" fmla="*/ 8 w 65"/>
                  <a:gd name="T37" fmla="*/ 56 h 56"/>
                  <a:gd name="T38" fmla="*/ 58 w 65"/>
                  <a:gd name="T39" fmla="*/ 56 h 56"/>
                  <a:gd name="T40" fmla="*/ 58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8" y="55"/>
                    </a:moveTo>
                    <a:cubicBezTo>
                      <a:pt x="58" y="54"/>
                      <a:pt x="58" y="54"/>
                      <a:pt x="58" y="54"/>
                    </a:cubicBezTo>
                    <a:cubicBezTo>
                      <a:pt x="8" y="54"/>
                      <a:pt x="8" y="54"/>
                      <a:pt x="8" y="54"/>
                    </a:cubicBezTo>
                    <a:cubicBezTo>
                      <a:pt x="5" y="54"/>
                      <a:pt x="2" y="52"/>
                      <a:pt x="2" y="49"/>
                    </a:cubicBezTo>
                    <a:cubicBezTo>
                      <a:pt x="2" y="8"/>
                      <a:pt x="2" y="8"/>
                      <a:pt x="2" y="8"/>
                    </a:cubicBezTo>
                    <a:cubicBezTo>
                      <a:pt x="2" y="4"/>
                      <a:pt x="5" y="2"/>
                      <a:pt x="8" y="2"/>
                    </a:cubicBezTo>
                    <a:cubicBezTo>
                      <a:pt x="58" y="2"/>
                      <a:pt x="58" y="2"/>
                      <a:pt x="58" y="2"/>
                    </a:cubicBezTo>
                    <a:cubicBezTo>
                      <a:pt x="61" y="2"/>
                      <a:pt x="63" y="4"/>
                      <a:pt x="63" y="8"/>
                    </a:cubicBezTo>
                    <a:cubicBezTo>
                      <a:pt x="63" y="49"/>
                      <a:pt x="63" y="49"/>
                      <a:pt x="63" y="49"/>
                    </a:cubicBezTo>
                    <a:cubicBezTo>
                      <a:pt x="63" y="52"/>
                      <a:pt x="61" y="54"/>
                      <a:pt x="58" y="54"/>
                    </a:cubicBezTo>
                    <a:cubicBezTo>
                      <a:pt x="58" y="55"/>
                      <a:pt x="58" y="55"/>
                      <a:pt x="58" y="55"/>
                    </a:cubicBezTo>
                    <a:cubicBezTo>
                      <a:pt x="58" y="56"/>
                      <a:pt x="58" y="56"/>
                      <a:pt x="58" y="56"/>
                    </a:cubicBezTo>
                    <a:cubicBezTo>
                      <a:pt x="62" y="56"/>
                      <a:pt x="65" y="53"/>
                      <a:pt x="65" y="49"/>
                    </a:cubicBezTo>
                    <a:cubicBezTo>
                      <a:pt x="65" y="8"/>
                      <a:pt x="65" y="8"/>
                      <a:pt x="65" y="8"/>
                    </a:cubicBezTo>
                    <a:cubicBezTo>
                      <a:pt x="65" y="3"/>
                      <a:pt x="62" y="0"/>
                      <a:pt x="58" y="0"/>
                    </a:cubicBezTo>
                    <a:cubicBezTo>
                      <a:pt x="8" y="0"/>
                      <a:pt x="8" y="0"/>
                      <a:pt x="8" y="0"/>
                    </a:cubicBezTo>
                    <a:cubicBezTo>
                      <a:pt x="4" y="0"/>
                      <a:pt x="0" y="3"/>
                      <a:pt x="0" y="8"/>
                    </a:cubicBezTo>
                    <a:cubicBezTo>
                      <a:pt x="0" y="49"/>
                      <a:pt x="0" y="49"/>
                      <a:pt x="0" y="49"/>
                    </a:cubicBezTo>
                    <a:cubicBezTo>
                      <a:pt x="0" y="53"/>
                      <a:pt x="4" y="56"/>
                      <a:pt x="8" y="56"/>
                    </a:cubicBezTo>
                    <a:cubicBezTo>
                      <a:pt x="58" y="56"/>
                      <a:pt x="58" y="56"/>
                      <a:pt x="58" y="56"/>
                    </a:cubicBezTo>
                    <a:lnTo>
                      <a:pt x="5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ïŝlïdê">
                <a:extLst>
                  <a:ext uri="{FF2B5EF4-FFF2-40B4-BE49-F238E27FC236}">
                    <a16:creationId xmlns:a16="http://schemas.microsoft.com/office/drawing/2014/main" id="{53133530-380F-8665-6EB1-A9C31D978657}"/>
                  </a:ext>
                </a:extLst>
              </p:cNvPr>
              <p:cNvSpPr/>
              <p:nvPr/>
            </p:nvSpPr>
            <p:spPr bwMode="auto">
              <a:xfrm>
                <a:off x="3617" y="2784"/>
                <a:ext cx="149" cy="131"/>
              </a:xfrm>
              <a:custGeom>
                <a:avLst/>
                <a:gdLst>
                  <a:gd name="T0" fmla="*/ 56 w 63"/>
                  <a:gd name="T1" fmla="*/ 55 h 55"/>
                  <a:gd name="T2" fmla="*/ 6 w 63"/>
                  <a:gd name="T3" fmla="*/ 55 h 55"/>
                  <a:gd name="T4" fmla="*/ 0 w 63"/>
                  <a:gd name="T5" fmla="*/ 48 h 55"/>
                  <a:gd name="T6" fmla="*/ 0 w 63"/>
                  <a:gd name="T7" fmla="*/ 7 h 55"/>
                  <a:gd name="T8" fmla="*/ 6 w 63"/>
                  <a:gd name="T9" fmla="*/ 0 h 55"/>
                  <a:gd name="T10" fmla="*/ 56 w 63"/>
                  <a:gd name="T11" fmla="*/ 0 h 55"/>
                  <a:gd name="T12" fmla="*/ 63 w 63"/>
                  <a:gd name="T13" fmla="*/ 7 h 55"/>
                  <a:gd name="T14" fmla="*/ 63 w 63"/>
                  <a:gd name="T15" fmla="*/ 48 h 55"/>
                  <a:gd name="T16" fmla="*/ 56 w 63"/>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5">
                    <a:moveTo>
                      <a:pt x="56" y="55"/>
                    </a:moveTo>
                    <a:cubicBezTo>
                      <a:pt x="6" y="55"/>
                      <a:pt x="6" y="55"/>
                      <a:pt x="6" y="55"/>
                    </a:cubicBezTo>
                    <a:cubicBezTo>
                      <a:pt x="3" y="55"/>
                      <a:pt x="0" y="52"/>
                      <a:pt x="0" y="48"/>
                    </a:cubicBezTo>
                    <a:cubicBezTo>
                      <a:pt x="0" y="7"/>
                      <a:pt x="0" y="7"/>
                      <a:pt x="0" y="7"/>
                    </a:cubicBezTo>
                    <a:cubicBezTo>
                      <a:pt x="0" y="3"/>
                      <a:pt x="3" y="0"/>
                      <a:pt x="6" y="0"/>
                    </a:cubicBezTo>
                    <a:cubicBezTo>
                      <a:pt x="56" y="0"/>
                      <a:pt x="56" y="0"/>
                      <a:pt x="56" y="0"/>
                    </a:cubicBezTo>
                    <a:cubicBezTo>
                      <a:pt x="60" y="0"/>
                      <a:pt x="63" y="3"/>
                      <a:pt x="63" y="7"/>
                    </a:cubicBezTo>
                    <a:cubicBezTo>
                      <a:pt x="63" y="48"/>
                      <a:pt x="63" y="48"/>
                      <a:pt x="63" y="48"/>
                    </a:cubicBezTo>
                    <a:cubicBezTo>
                      <a:pt x="63" y="52"/>
                      <a:pt x="60" y="55"/>
                      <a:pt x="56" y="55"/>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íş1iḓê">
                <a:extLst>
                  <a:ext uri="{FF2B5EF4-FFF2-40B4-BE49-F238E27FC236}">
                    <a16:creationId xmlns:a16="http://schemas.microsoft.com/office/drawing/2014/main" id="{02EDD22D-EB39-9620-7264-7480CBB14E3A}"/>
                  </a:ext>
                </a:extLst>
              </p:cNvPr>
              <p:cNvSpPr/>
              <p:nvPr/>
            </p:nvSpPr>
            <p:spPr bwMode="auto">
              <a:xfrm>
                <a:off x="3614" y="2782"/>
                <a:ext cx="155" cy="135"/>
              </a:xfrm>
              <a:custGeom>
                <a:avLst/>
                <a:gdLst>
                  <a:gd name="T0" fmla="*/ 57 w 65"/>
                  <a:gd name="T1" fmla="*/ 56 h 57"/>
                  <a:gd name="T2" fmla="*/ 57 w 65"/>
                  <a:gd name="T3" fmla="*/ 55 h 57"/>
                  <a:gd name="T4" fmla="*/ 7 w 65"/>
                  <a:gd name="T5" fmla="*/ 55 h 57"/>
                  <a:gd name="T6" fmla="*/ 2 w 65"/>
                  <a:gd name="T7" fmla="*/ 49 h 57"/>
                  <a:gd name="T8" fmla="*/ 2 w 65"/>
                  <a:gd name="T9" fmla="*/ 8 h 57"/>
                  <a:gd name="T10" fmla="*/ 7 w 65"/>
                  <a:gd name="T11" fmla="*/ 2 h 57"/>
                  <a:gd name="T12" fmla="*/ 57 w 65"/>
                  <a:gd name="T13" fmla="*/ 2 h 57"/>
                  <a:gd name="T14" fmla="*/ 63 w 65"/>
                  <a:gd name="T15" fmla="*/ 8 h 57"/>
                  <a:gd name="T16" fmla="*/ 63 w 65"/>
                  <a:gd name="T17" fmla="*/ 49 h 57"/>
                  <a:gd name="T18" fmla="*/ 57 w 65"/>
                  <a:gd name="T19" fmla="*/ 55 h 57"/>
                  <a:gd name="T20" fmla="*/ 57 w 65"/>
                  <a:gd name="T21" fmla="*/ 56 h 57"/>
                  <a:gd name="T22" fmla="*/ 57 w 65"/>
                  <a:gd name="T23" fmla="*/ 57 h 57"/>
                  <a:gd name="T24" fmla="*/ 65 w 65"/>
                  <a:gd name="T25" fmla="*/ 49 h 57"/>
                  <a:gd name="T26" fmla="*/ 65 w 65"/>
                  <a:gd name="T27" fmla="*/ 8 h 57"/>
                  <a:gd name="T28" fmla="*/ 57 w 65"/>
                  <a:gd name="T29" fmla="*/ 0 h 57"/>
                  <a:gd name="T30" fmla="*/ 7 w 65"/>
                  <a:gd name="T31" fmla="*/ 0 h 57"/>
                  <a:gd name="T32" fmla="*/ 0 w 65"/>
                  <a:gd name="T33" fmla="*/ 8 h 57"/>
                  <a:gd name="T34" fmla="*/ 0 w 65"/>
                  <a:gd name="T35" fmla="*/ 49 h 57"/>
                  <a:gd name="T36" fmla="*/ 7 w 65"/>
                  <a:gd name="T37" fmla="*/ 57 h 57"/>
                  <a:gd name="T38" fmla="*/ 57 w 65"/>
                  <a:gd name="T39" fmla="*/ 57 h 57"/>
                  <a:gd name="T40" fmla="*/ 57 w 65"/>
                  <a:gd name="T41"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7">
                    <a:moveTo>
                      <a:pt x="57" y="56"/>
                    </a:moveTo>
                    <a:cubicBezTo>
                      <a:pt x="57" y="55"/>
                      <a:pt x="57" y="55"/>
                      <a:pt x="57" y="55"/>
                    </a:cubicBezTo>
                    <a:cubicBezTo>
                      <a:pt x="7" y="55"/>
                      <a:pt x="7" y="55"/>
                      <a:pt x="7" y="55"/>
                    </a:cubicBezTo>
                    <a:cubicBezTo>
                      <a:pt x="4" y="55"/>
                      <a:pt x="2" y="52"/>
                      <a:pt x="2" y="49"/>
                    </a:cubicBezTo>
                    <a:cubicBezTo>
                      <a:pt x="2" y="8"/>
                      <a:pt x="2" y="8"/>
                      <a:pt x="2" y="8"/>
                    </a:cubicBezTo>
                    <a:cubicBezTo>
                      <a:pt x="2" y="5"/>
                      <a:pt x="4" y="2"/>
                      <a:pt x="7" y="2"/>
                    </a:cubicBezTo>
                    <a:cubicBezTo>
                      <a:pt x="57" y="2"/>
                      <a:pt x="57" y="2"/>
                      <a:pt x="57" y="2"/>
                    </a:cubicBezTo>
                    <a:cubicBezTo>
                      <a:pt x="60" y="2"/>
                      <a:pt x="63" y="5"/>
                      <a:pt x="63" y="8"/>
                    </a:cubicBezTo>
                    <a:cubicBezTo>
                      <a:pt x="63" y="49"/>
                      <a:pt x="63" y="49"/>
                      <a:pt x="63" y="49"/>
                    </a:cubicBezTo>
                    <a:cubicBezTo>
                      <a:pt x="63" y="52"/>
                      <a:pt x="60" y="55"/>
                      <a:pt x="57" y="55"/>
                    </a:cubicBezTo>
                    <a:cubicBezTo>
                      <a:pt x="57" y="56"/>
                      <a:pt x="57" y="56"/>
                      <a:pt x="57" y="56"/>
                    </a:cubicBezTo>
                    <a:cubicBezTo>
                      <a:pt x="57" y="57"/>
                      <a:pt x="57" y="57"/>
                      <a:pt x="57" y="57"/>
                    </a:cubicBezTo>
                    <a:cubicBezTo>
                      <a:pt x="61" y="57"/>
                      <a:pt x="65" y="53"/>
                      <a:pt x="65" y="49"/>
                    </a:cubicBezTo>
                    <a:cubicBezTo>
                      <a:pt x="65" y="8"/>
                      <a:pt x="65" y="8"/>
                      <a:pt x="65" y="8"/>
                    </a:cubicBezTo>
                    <a:cubicBezTo>
                      <a:pt x="65" y="4"/>
                      <a:pt x="61" y="0"/>
                      <a:pt x="57" y="0"/>
                    </a:cubicBezTo>
                    <a:cubicBezTo>
                      <a:pt x="7" y="0"/>
                      <a:pt x="7" y="0"/>
                      <a:pt x="7" y="0"/>
                    </a:cubicBezTo>
                    <a:cubicBezTo>
                      <a:pt x="3" y="0"/>
                      <a:pt x="0" y="4"/>
                      <a:pt x="0" y="8"/>
                    </a:cubicBezTo>
                    <a:cubicBezTo>
                      <a:pt x="0" y="49"/>
                      <a:pt x="0" y="49"/>
                      <a:pt x="0" y="49"/>
                    </a:cubicBezTo>
                    <a:cubicBezTo>
                      <a:pt x="0" y="53"/>
                      <a:pt x="3" y="57"/>
                      <a:pt x="7" y="57"/>
                    </a:cubicBezTo>
                    <a:cubicBezTo>
                      <a:pt x="57" y="57"/>
                      <a:pt x="57" y="57"/>
                      <a:pt x="57" y="57"/>
                    </a:cubicBezTo>
                    <a:lnTo>
                      <a:pt x="5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ïṡḷïḓè">
                <a:extLst>
                  <a:ext uri="{FF2B5EF4-FFF2-40B4-BE49-F238E27FC236}">
                    <a16:creationId xmlns:a16="http://schemas.microsoft.com/office/drawing/2014/main" id="{E4D55CC0-C673-382A-FCD0-D0F823CF292F}"/>
                  </a:ext>
                </a:extLst>
              </p:cNvPr>
              <p:cNvSpPr/>
              <p:nvPr/>
            </p:nvSpPr>
            <p:spPr bwMode="auto">
              <a:xfrm>
                <a:off x="3766" y="2784"/>
                <a:ext cx="150" cy="128"/>
              </a:xfrm>
              <a:custGeom>
                <a:avLst/>
                <a:gdLst>
                  <a:gd name="T0" fmla="*/ 57 w 63"/>
                  <a:gd name="T1" fmla="*/ 54 h 54"/>
                  <a:gd name="T2" fmla="*/ 7 w 63"/>
                  <a:gd name="T3" fmla="*/ 54 h 54"/>
                  <a:gd name="T4" fmla="*/ 0 w 63"/>
                  <a:gd name="T5" fmla="*/ 48 h 54"/>
                  <a:gd name="T6" fmla="*/ 0 w 63"/>
                  <a:gd name="T7" fmla="*/ 7 h 54"/>
                  <a:gd name="T8" fmla="*/ 7 w 63"/>
                  <a:gd name="T9" fmla="*/ 0 h 54"/>
                  <a:gd name="T10" fmla="*/ 57 w 63"/>
                  <a:gd name="T11" fmla="*/ 0 h 54"/>
                  <a:gd name="T12" fmla="*/ 63 w 63"/>
                  <a:gd name="T13" fmla="*/ 7 h 54"/>
                  <a:gd name="T14" fmla="*/ 63 w 63"/>
                  <a:gd name="T15" fmla="*/ 48 h 54"/>
                  <a:gd name="T16" fmla="*/ 57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7" y="54"/>
                    </a:moveTo>
                    <a:cubicBezTo>
                      <a:pt x="7" y="54"/>
                      <a:pt x="7" y="54"/>
                      <a:pt x="7" y="54"/>
                    </a:cubicBezTo>
                    <a:cubicBezTo>
                      <a:pt x="3" y="54"/>
                      <a:pt x="0" y="51"/>
                      <a:pt x="0" y="48"/>
                    </a:cubicBezTo>
                    <a:cubicBezTo>
                      <a:pt x="0" y="7"/>
                      <a:pt x="0" y="7"/>
                      <a:pt x="0" y="7"/>
                    </a:cubicBezTo>
                    <a:cubicBezTo>
                      <a:pt x="0" y="3"/>
                      <a:pt x="3" y="0"/>
                      <a:pt x="7" y="0"/>
                    </a:cubicBezTo>
                    <a:cubicBezTo>
                      <a:pt x="57" y="0"/>
                      <a:pt x="57" y="0"/>
                      <a:pt x="57" y="0"/>
                    </a:cubicBezTo>
                    <a:cubicBezTo>
                      <a:pt x="60" y="0"/>
                      <a:pt x="63" y="3"/>
                      <a:pt x="63" y="7"/>
                    </a:cubicBezTo>
                    <a:cubicBezTo>
                      <a:pt x="63" y="48"/>
                      <a:pt x="63" y="48"/>
                      <a:pt x="63" y="48"/>
                    </a:cubicBezTo>
                    <a:cubicBezTo>
                      <a:pt x="63" y="51"/>
                      <a:pt x="60" y="54"/>
                      <a:pt x="57" y="54"/>
                    </a:cubicBezTo>
                    <a:close/>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išļîḓé">
                <a:extLst>
                  <a:ext uri="{FF2B5EF4-FFF2-40B4-BE49-F238E27FC236}">
                    <a16:creationId xmlns:a16="http://schemas.microsoft.com/office/drawing/2014/main" id="{99D5A82F-839D-7016-34E7-998ACE2F8DCD}"/>
                  </a:ext>
                </a:extLst>
              </p:cNvPr>
              <p:cNvSpPr/>
              <p:nvPr/>
            </p:nvSpPr>
            <p:spPr bwMode="auto">
              <a:xfrm>
                <a:off x="3764" y="2782"/>
                <a:ext cx="154" cy="133"/>
              </a:xfrm>
              <a:custGeom>
                <a:avLst/>
                <a:gdLst>
                  <a:gd name="T0" fmla="*/ 58 w 65"/>
                  <a:gd name="T1" fmla="*/ 55 h 56"/>
                  <a:gd name="T2" fmla="*/ 58 w 65"/>
                  <a:gd name="T3" fmla="*/ 54 h 56"/>
                  <a:gd name="T4" fmla="*/ 8 w 65"/>
                  <a:gd name="T5" fmla="*/ 54 h 56"/>
                  <a:gd name="T6" fmla="*/ 2 w 65"/>
                  <a:gd name="T7" fmla="*/ 49 h 56"/>
                  <a:gd name="T8" fmla="*/ 2 w 65"/>
                  <a:gd name="T9" fmla="*/ 8 h 56"/>
                  <a:gd name="T10" fmla="*/ 8 w 65"/>
                  <a:gd name="T11" fmla="*/ 2 h 56"/>
                  <a:gd name="T12" fmla="*/ 58 w 65"/>
                  <a:gd name="T13" fmla="*/ 2 h 56"/>
                  <a:gd name="T14" fmla="*/ 63 w 65"/>
                  <a:gd name="T15" fmla="*/ 8 h 56"/>
                  <a:gd name="T16" fmla="*/ 63 w 65"/>
                  <a:gd name="T17" fmla="*/ 49 h 56"/>
                  <a:gd name="T18" fmla="*/ 58 w 65"/>
                  <a:gd name="T19" fmla="*/ 54 h 56"/>
                  <a:gd name="T20" fmla="*/ 58 w 65"/>
                  <a:gd name="T21" fmla="*/ 55 h 56"/>
                  <a:gd name="T22" fmla="*/ 58 w 65"/>
                  <a:gd name="T23" fmla="*/ 56 h 56"/>
                  <a:gd name="T24" fmla="*/ 65 w 65"/>
                  <a:gd name="T25" fmla="*/ 49 h 56"/>
                  <a:gd name="T26" fmla="*/ 65 w 65"/>
                  <a:gd name="T27" fmla="*/ 8 h 56"/>
                  <a:gd name="T28" fmla="*/ 58 w 65"/>
                  <a:gd name="T29" fmla="*/ 0 h 56"/>
                  <a:gd name="T30" fmla="*/ 8 w 65"/>
                  <a:gd name="T31" fmla="*/ 0 h 56"/>
                  <a:gd name="T32" fmla="*/ 0 w 65"/>
                  <a:gd name="T33" fmla="*/ 8 h 56"/>
                  <a:gd name="T34" fmla="*/ 0 w 65"/>
                  <a:gd name="T35" fmla="*/ 49 h 56"/>
                  <a:gd name="T36" fmla="*/ 8 w 65"/>
                  <a:gd name="T37" fmla="*/ 56 h 56"/>
                  <a:gd name="T38" fmla="*/ 58 w 65"/>
                  <a:gd name="T39" fmla="*/ 56 h 56"/>
                  <a:gd name="T40" fmla="*/ 58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8" y="55"/>
                    </a:moveTo>
                    <a:cubicBezTo>
                      <a:pt x="58" y="54"/>
                      <a:pt x="58" y="54"/>
                      <a:pt x="58" y="54"/>
                    </a:cubicBezTo>
                    <a:cubicBezTo>
                      <a:pt x="8" y="54"/>
                      <a:pt x="8" y="54"/>
                      <a:pt x="8" y="54"/>
                    </a:cubicBezTo>
                    <a:cubicBezTo>
                      <a:pt x="5" y="54"/>
                      <a:pt x="2" y="52"/>
                      <a:pt x="2" y="49"/>
                    </a:cubicBezTo>
                    <a:cubicBezTo>
                      <a:pt x="2" y="8"/>
                      <a:pt x="2" y="8"/>
                      <a:pt x="2" y="8"/>
                    </a:cubicBezTo>
                    <a:cubicBezTo>
                      <a:pt x="2" y="4"/>
                      <a:pt x="5" y="2"/>
                      <a:pt x="8" y="2"/>
                    </a:cubicBezTo>
                    <a:cubicBezTo>
                      <a:pt x="58" y="2"/>
                      <a:pt x="58" y="2"/>
                      <a:pt x="58" y="2"/>
                    </a:cubicBezTo>
                    <a:cubicBezTo>
                      <a:pt x="61" y="2"/>
                      <a:pt x="63" y="4"/>
                      <a:pt x="63" y="8"/>
                    </a:cubicBezTo>
                    <a:cubicBezTo>
                      <a:pt x="63" y="49"/>
                      <a:pt x="63" y="49"/>
                      <a:pt x="63" y="49"/>
                    </a:cubicBezTo>
                    <a:cubicBezTo>
                      <a:pt x="63" y="52"/>
                      <a:pt x="61" y="54"/>
                      <a:pt x="58" y="54"/>
                    </a:cubicBezTo>
                    <a:cubicBezTo>
                      <a:pt x="58" y="55"/>
                      <a:pt x="58" y="55"/>
                      <a:pt x="58" y="55"/>
                    </a:cubicBezTo>
                    <a:cubicBezTo>
                      <a:pt x="58" y="56"/>
                      <a:pt x="58" y="56"/>
                      <a:pt x="58" y="56"/>
                    </a:cubicBezTo>
                    <a:cubicBezTo>
                      <a:pt x="62" y="56"/>
                      <a:pt x="65" y="53"/>
                      <a:pt x="65" y="49"/>
                    </a:cubicBezTo>
                    <a:cubicBezTo>
                      <a:pt x="65" y="8"/>
                      <a:pt x="65" y="8"/>
                      <a:pt x="65" y="8"/>
                    </a:cubicBezTo>
                    <a:cubicBezTo>
                      <a:pt x="65" y="3"/>
                      <a:pt x="62" y="0"/>
                      <a:pt x="58" y="0"/>
                    </a:cubicBezTo>
                    <a:cubicBezTo>
                      <a:pt x="8" y="0"/>
                      <a:pt x="8" y="0"/>
                      <a:pt x="8" y="0"/>
                    </a:cubicBezTo>
                    <a:cubicBezTo>
                      <a:pt x="4" y="0"/>
                      <a:pt x="0" y="3"/>
                      <a:pt x="0" y="8"/>
                    </a:cubicBezTo>
                    <a:cubicBezTo>
                      <a:pt x="0" y="49"/>
                      <a:pt x="0" y="49"/>
                      <a:pt x="0" y="49"/>
                    </a:cubicBezTo>
                    <a:cubicBezTo>
                      <a:pt x="0" y="53"/>
                      <a:pt x="4" y="56"/>
                      <a:pt x="8" y="56"/>
                    </a:cubicBezTo>
                    <a:cubicBezTo>
                      <a:pt x="58" y="56"/>
                      <a:pt x="58" y="56"/>
                      <a:pt x="58" y="56"/>
                    </a:cubicBezTo>
                    <a:lnTo>
                      <a:pt x="5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iŝḻîḑe">
                <a:extLst>
                  <a:ext uri="{FF2B5EF4-FFF2-40B4-BE49-F238E27FC236}">
                    <a16:creationId xmlns:a16="http://schemas.microsoft.com/office/drawing/2014/main" id="{B0813962-3FB0-1145-F65D-48DF7148E46C}"/>
                  </a:ext>
                </a:extLst>
              </p:cNvPr>
              <p:cNvSpPr/>
              <p:nvPr/>
            </p:nvSpPr>
            <p:spPr bwMode="auto">
              <a:xfrm>
                <a:off x="3918" y="2784"/>
                <a:ext cx="150" cy="128"/>
              </a:xfrm>
              <a:custGeom>
                <a:avLst/>
                <a:gdLst>
                  <a:gd name="T0" fmla="*/ 56 w 63"/>
                  <a:gd name="T1" fmla="*/ 54 h 54"/>
                  <a:gd name="T2" fmla="*/ 7 w 63"/>
                  <a:gd name="T3" fmla="*/ 54 h 54"/>
                  <a:gd name="T4" fmla="*/ 0 w 63"/>
                  <a:gd name="T5" fmla="*/ 48 h 54"/>
                  <a:gd name="T6" fmla="*/ 0 w 63"/>
                  <a:gd name="T7" fmla="*/ 7 h 54"/>
                  <a:gd name="T8" fmla="*/ 7 w 63"/>
                  <a:gd name="T9" fmla="*/ 0 h 54"/>
                  <a:gd name="T10" fmla="*/ 56 w 63"/>
                  <a:gd name="T11" fmla="*/ 0 h 54"/>
                  <a:gd name="T12" fmla="*/ 63 w 63"/>
                  <a:gd name="T13" fmla="*/ 7 h 54"/>
                  <a:gd name="T14" fmla="*/ 63 w 63"/>
                  <a:gd name="T15" fmla="*/ 48 h 54"/>
                  <a:gd name="T16" fmla="*/ 56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6" y="54"/>
                    </a:moveTo>
                    <a:cubicBezTo>
                      <a:pt x="7" y="54"/>
                      <a:pt x="7" y="54"/>
                      <a:pt x="7" y="54"/>
                    </a:cubicBezTo>
                    <a:cubicBezTo>
                      <a:pt x="3" y="54"/>
                      <a:pt x="0" y="51"/>
                      <a:pt x="0" y="48"/>
                    </a:cubicBezTo>
                    <a:cubicBezTo>
                      <a:pt x="0" y="7"/>
                      <a:pt x="0" y="7"/>
                      <a:pt x="0" y="7"/>
                    </a:cubicBezTo>
                    <a:cubicBezTo>
                      <a:pt x="0" y="3"/>
                      <a:pt x="3" y="0"/>
                      <a:pt x="7" y="0"/>
                    </a:cubicBezTo>
                    <a:cubicBezTo>
                      <a:pt x="56" y="0"/>
                      <a:pt x="56" y="0"/>
                      <a:pt x="56" y="0"/>
                    </a:cubicBezTo>
                    <a:cubicBezTo>
                      <a:pt x="60" y="0"/>
                      <a:pt x="63" y="3"/>
                      <a:pt x="63" y="7"/>
                    </a:cubicBezTo>
                    <a:cubicBezTo>
                      <a:pt x="63" y="48"/>
                      <a:pt x="63" y="48"/>
                      <a:pt x="63" y="48"/>
                    </a:cubicBezTo>
                    <a:cubicBezTo>
                      <a:pt x="63" y="51"/>
                      <a:pt x="60" y="54"/>
                      <a:pt x="56" y="54"/>
                    </a:cubicBezTo>
                    <a:close/>
                  </a:path>
                </a:pathLst>
              </a:cu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ïšľiḓé">
                <a:extLst>
                  <a:ext uri="{FF2B5EF4-FFF2-40B4-BE49-F238E27FC236}">
                    <a16:creationId xmlns:a16="http://schemas.microsoft.com/office/drawing/2014/main" id="{F622992E-70FA-934C-6982-A1194000E8CA}"/>
                  </a:ext>
                </a:extLst>
              </p:cNvPr>
              <p:cNvSpPr/>
              <p:nvPr/>
            </p:nvSpPr>
            <p:spPr bwMode="auto">
              <a:xfrm>
                <a:off x="3916" y="2782"/>
                <a:ext cx="154" cy="133"/>
              </a:xfrm>
              <a:custGeom>
                <a:avLst/>
                <a:gdLst>
                  <a:gd name="T0" fmla="*/ 57 w 65"/>
                  <a:gd name="T1" fmla="*/ 55 h 56"/>
                  <a:gd name="T2" fmla="*/ 57 w 65"/>
                  <a:gd name="T3" fmla="*/ 54 h 56"/>
                  <a:gd name="T4" fmla="*/ 8 w 65"/>
                  <a:gd name="T5" fmla="*/ 54 h 56"/>
                  <a:gd name="T6" fmla="*/ 2 w 65"/>
                  <a:gd name="T7" fmla="*/ 49 h 56"/>
                  <a:gd name="T8" fmla="*/ 2 w 65"/>
                  <a:gd name="T9" fmla="*/ 8 h 56"/>
                  <a:gd name="T10" fmla="*/ 8 w 65"/>
                  <a:gd name="T11" fmla="*/ 2 h 56"/>
                  <a:gd name="T12" fmla="*/ 57 w 65"/>
                  <a:gd name="T13" fmla="*/ 2 h 56"/>
                  <a:gd name="T14" fmla="*/ 63 w 65"/>
                  <a:gd name="T15" fmla="*/ 8 h 56"/>
                  <a:gd name="T16" fmla="*/ 63 w 65"/>
                  <a:gd name="T17" fmla="*/ 49 h 56"/>
                  <a:gd name="T18" fmla="*/ 57 w 65"/>
                  <a:gd name="T19" fmla="*/ 54 h 56"/>
                  <a:gd name="T20" fmla="*/ 57 w 65"/>
                  <a:gd name="T21" fmla="*/ 55 h 56"/>
                  <a:gd name="T22" fmla="*/ 57 w 65"/>
                  <a:gd name="T23" fmla="*/ 56 h 56"/>
                  <a:gd name="T24" fmla="*/ 65 w 65"/>
                  <a:gd name="T25" fmla="*/ 49 h 56"/>
                  <a:gd name="T26" fmla="*/ 65 w 65"/>
                  <a:gd name="T27" fmla="*/ 8 h 56"/>
                  <a:gd name="T28" fmla="*/ 57 w 65"/>
                  <a:gd name="T29" fmla="*/ 0 h 56"/>
                  <a:gd name="T30" fmla="*/ 8 w 65"/>
                  <a:gd name="T31" fmla="*/ 0 h 56"/>
                  <a:gd name="T32" fmla="*/ 0 w 65"/>
                  <a:gd name="T33" fmla="*/ 8 h 56"/>
                  <a:gd name="T34" fmla="*/ 0 w 65"/>
                  <a:gd name="T35" fmla="*/ 49 h 56"/>
                  <a:gd name="T36" fmla="*/ 8 w 65"/>
                  <a:gd name="T37" fmla="*/ 56 h 56"/>
                  <a:gd name="T38" fmla="*/ 57 w 65"/>
                  <a:gd name="T39" fmla="*/ 56 h 56"/>
                  <a:gd name="T40" fmla="*/ 57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7" y="55"/>
                    </a:moveTo>
                    <a:cubicBezTo>
                      <a:pt x="57" y="54"/>
                      <a:pt x="57" y="54"/>
                      <a:pt x="57" y="54"/>
                    </a:cubicBezTo>
                    <a:cubicBezTo>
                      <a:pt x="8" y="54"/>
                      <a:pt x="8" y="54"/>
                      <a:pt x="8" y="54"/>
                    </a:cubicBezTo>
                    <a:cubicBezTo>
                      <a:pt x="5" y="54"/>
                      <a:pt x="2" y="52"/>
                      <a:pt x="2" y="49"/>
                    </a:cubicBezTo>
                    <a:cubicBezTo>
                      <a:pt x="2" y="8"/>
                      <a:pt x="2" y="8"/>
                      <a:pt x="2" y="8"/>
                    </a:cubicBezTo>
                    <a:cubicBezTo>
                      <a:pt x="2" y="4"/>
                      <a:pt x="5" y="2"/>
                      <a:pt x="8" y="2"/>
                    </a:cubicBezTo>
                    <a:cubicBezTo>
                      <a:pt x="57" y="2"/>
                      <a:pt x="57" y="2"/>
                      <a:pt x="57" y="2"/>
                    </a:cubicBezTo>
                    <a:cubicBezTo>
                      <a:pt x="60" y="2"/>
                      <a:pt x="63" y="4"/>
                      <a:pt x="63" y="8"/>
                    </a:cubicBezTo>
                    <a:cubicBezTo>
                      <a:pt x="63" y="49"/>
                      <a:pt x="63" y="49"/>
                      <a:pt x="63" y="49"/>
                    </a:cubicBezTo>
                    <a:cubicBezTo>
                      <a:pt x="63" y="52"/>
                      <a:pt x="60" y="54"/>
                      <a:pt x="57" y="54"/>
                    </a:cubicBezTo>
                    <a:cubicBezTo>
                      <a:pt x="57" y="55"/>
                      <a:pt x="57" y="55"/>
                      <a:pt x="57" y="55"/>
                    </a:cubicBezTo>
                    <a:cubicBezTo>
                      <a:pt x="57" y="56"/>
                      <a:pt x="57" y="56"/>
                      <a:pt x="57" y="56"/>
                    </a:cubicBezTo>
                    <a:cubicBezTo>
                      <a:pt x="62" y="56"/>
                      <a:pt x="65" y="53"/>
                      <a:pt x="65" y="49"/>
                    </a:cubicBezTo>
                    <a:cubicBezTo>
                      <a:pt x="65" y="8"/>
                      <a:pt x="65" y="8"/>
                      <a:pt x="65" y="8"/>
                    </a:cubicBezTo>
                    <a:cubicBezTo>
                      <a:pt x="65" y="3"/>
                      <a:pt x="62" y="0"/>
                      <a:pt x="57" y="0"/>
                    </a:cubicBezTo>
                    <a:cubicBezTo>
                      <a:pt x="8" y="0"/>
                      <a:pt x="8" y="0"/>
                      <a:pt x="8" y="0"/>
                    </a:cubicBezTo>
                    <a:cubicBezTo>
                      <a:pt x="3" y="0"/>
                      <a:pt x="0" y="3"/>
                      <a:pt x="0" y="8"/>
                    </a:cubicBezTo>
                    <a:cubicBezTo>
                      <a:pt x="0" y="49"/>
                      <a:pt x="0" y="49"/>
                      <a:pt x="0" y="49"/>
                    </a:cubicBezTo>
                    <a:cubicBezTo>
                      <a:pt x="0" y="53"/>
                      <a:pt x="3" y="56"/>
                      <a:pt x="8" y="56"/>
                    </a:cubicBezTo>
                    <a:cubicBezTo>
                      <a:pt x="57" y="56"/>
                      <a:pt x="57" y="56"/>
                      <a:pt x="57" y="56"/>
                    </a:cubicBezTo>
                    <a:lnTo>
                      <a:pt x="5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iSļiḑe">
                <a:extLst>
                  <a:ext uri="{FF2B5EF4-FFF2-40B4-BE49-F238E27FC236}">
                    <a16:creationId xmlns:a16="http://schemas.microsoft.com/office/drawing/2014/main" id="{C23AC7B5-4E23-25B9-9AEA-EAA85AEC9EC2}"/>
                  </a:ext>
                </a:extLst>
              </p:cNvPr>
              <p:cNvSpPr/>
              <p:nvPr/>
            </p:nvSpPr>
            <p:spPr bwMode="auto">
              <a:xfrm>
                <a:off x="4068" y="2784"/>
                <a:ext cx="150" cy="128"/>
              </a:xfrm>
              <a:custGeom>
                <a:avLst/>
                <a:gdLst>
                  <a:gd name="T0" fmla="*/ 57 w 63"/>
                  <a:gd name="T1" fmla="*/ 54 h 54"/>
                  <a:gd name="T2" fmla="*/ 7 w 63"/>
                  <a:gd name="T3" fmla="*/ 54 h 54"/>
                  <a:gd name="T4" fmla="*/ 0 w 63"/>
                  <a:gd name="T5" fmla="*/ 48 h 54"/>
                  <a:gd name="T6" fmla="*/ 0 w 63"/>
                  <a:gd name="T7" fmla="*/ 7 h 54"/>
                  <a:gd name="T8" fmla="*/ 7 w 63"/>
                  <a:gd name="T9" fmla="*/ 0 h 54"/>
                  <a:gd name="T10" fmla="*/ 57 w 63"/>
                  <a:gd name="T11" fmla="*/ 0 h 54"/>
                  <a:gd name="T12" fmla="*/ 63 w 63"/>
                  <a:gd name="T13" fmla="*/ 7 h 54"/>
                  <a:gd name="T14" fmla="*/ 63 w 63"/>
                  <a:gd name="T15" fmla="*/ 48 h 54"/>
                  <a:gd name="T16" fmla="*/ 57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7" y="54"/>
                    </a:moveTo>
                    <a:cubicBezTo>
                      <a:pt x="7" y="54"/>
                      <a:pt x="7" y="54"/>
                      <a:pt x="7" y="54"/>
                    </a:cubicBezTo>
                    <a:cubicBezTo>
                      <a:pt x="3" y="54"/>
                      <a:pt x="0" y="51"/>
                      <a:pt x="0" y="48"/>
                    </a:cubicBezTo>
                    <a:cubicBezTo>
                      <a:pt x="0" y="7"/>
                      <a:pt x="0" y="7"/>
                      <a:pt x="0" y="7"/>
                    </a:cubicBezTo>
                    <a:cubicBezTo>
                      <a:pt x="0" y="3"/>
                      <a:pt x="3" y="0"/>
                      <a:pt x="7" y="0"/>
                    </a:cubicBezTo>
                    <a:cubicBezTo>
                      <a:pt x="57" y="0"/>
                      <a:pt x="57" y="0"/>
                      <a:pt x="57" y="0"/>
                    </a:cubicBezTo>
                    <a:cubicBezTo>
                      <a:pt x="60" y="0"/>
                      <a:pt x="63" y="3"/>
                      <a:pt x="63" y="7"/>
                    </a:cubicBezTo>
                    <a:cubicBezTo>
                      <a:pt x="63" y="48"/>
                      <a:pt x="63" y="48"/>
                      <a:pt x="63" y="48"/>
                    </a:cubicBezTo>
                    <a:cubicBezTo>
                      <a:pt x="63" y="51"/>
                      <a:pt x="60" y="54"/>
                      <a:pt x="57" y="54"/>
                    </a:cubicBezTo>
                    <a:close/>
                  </a:path>
                </a:pathLst>
              </a:custGeom>
              <a:solidFill>
                <a:srgbClr val="467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ïŝḻîḍê">
                <a:extLst>
                  <a:ext uri="{FF2B5EF4-FFF2-40B4-BE49-F238E27FC236}">
                    <a16:creationId xmlns:a16="http://schemas.microsoft.com/office/drawing/2014/main" id="{A18925D7-19F1-1922-CB3D-1907AB10F3A9}"/>
                  </a:ext>
                </a:extLst>
              </p:cNvPr>
              <p:cNvSpPr/>
              <p:nvPr/>
            </p:nvSpPr>
            <p:spPr bwMode="auto">
              <a:xfrm>
                <a:off x="4066" y="2782"/>
                <a:ext cx="154" cy="133"/>
              </a:xfrm>
              <a:custGeom>
                <a:avLst/>
                <a:gdLst>
                  <a:gd name="T0" fmla="*/ 58 w 65"/>
                  <a:gd name="T1" fmla="*/ 55 h 56"/>
                  <a:gd name="T2" fmla="*/ 58 w 65"/>
                  <a:gd name="T3" fmla="*/ 54 h 56"/>
                  <a:gd name="T4" fmla="*/ 8 w 65"/>
                  <a:gd name="T5" fmla="*/ 54 h 56"/>
                  <a:gd name="T6" fmla="*/ 2 w 65"/>
                  <a:gd name="T7" fmla="*/ 49 h 56"/>
                  <a:gd name="T8" fmla="*/ 2 w 65"/>
                  <a:gd name="T9" fmla="*/ 8 h 56"/>
                  <a:gd name="T10" fmla="*/ 8 w 65"/>
                  <a:gd name="T11" fmla="*/ 2 h 56"/>
                  <a:gd name="T12" fmla="*/ 58 w 65"/>
                  <a:gd name="T13" fmla="*/ 2 h 56"/>
                  <a:gd name="T14" fmla="*/ 63 w 65"/>
                  <a:gd name="T15" fmla="*/ 8 h 56"/>
                  <a:gd name="T16" fmla="*/ 63 w 65"/>
                  <a:gd name="T17" fmla="*/ 49 h 56"/>
                  <a:gd name="T18" fmla="*/ 58 w 65"/>
                  <a:gd name="T19" fmla="*/ 54 h 56"/>
                  <a:gd name="T20" fmla="*/ 58 w 65"/>
                  <a:gd name="T21" fmla="*/ 55 h 56"/>
                  <a:gd name="T22" fmla="*/ 58 w 65"/>
                  <a:gd name="T23" fmla="*/ 56 h 56"/>
                  <a:gd name="T24" fmla="*/ 65 w 65"/>
                  <a:gd name="T25" fmla="*/ 49 h 56"/>
                  <a:gd name="T26" fmla="*/ 65 w 65"/>
                  <a:gd name="T27" fmla="*/ 8 h 56"/>
                  <a:gd name="T28" fmla="*/ 58 w 65"/>
                  <a:gd name="T29" fmla="*/ 0 h 56"/>
                  <a:gd name="T30" fmla="*/ 8 w 65"/>
                  <a:gd name="T31" fmla="*/ 0 h 56"/>
                  <a:gd name="T32" fmla="*/ 0 w 65"/>
                  <a:gd name="T33" fmla="*/ 8 h 56"/>
                  <a:gd name="T34" fmla="*/ 0 w 65"/>
                  <a:gd name="T35" fmla="*/ 49 h 56"/>
                  <a:gd name="T36" fmla="*/ 8 w 65"/>
                  <a:gd name="T37" fmla="*/ 56 h 56"/>
                  <a:gd name="T38" fmla="*/ 58 w 65"/>
                  <a:gd name="T39" fmla="*/ 56 h 56"/>
                  <a:gd name="T40" fmla="*/ 58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8" y="55"/>
                    </a:moveTo>
                    <a:cubicBezTo>
                      <a:pt x="58" y="54"/>
                      <a:pt x="58" y="54"/>
                      <a:pt x="58" y="54"/>
                    </a:cubicBezTo>
                    <a:cubicBezTo>
                      <a:pt x="8" y="54"/>
                      <a:pt x="8" y="54"/>
                      <a:pt x="8" y="54"/>
                    </a:cubicBezTo>
                    <a:cubicBezTo>
                      <a:pt x="5" y="54"/>
                      <a:pt x="2" y="52"/>
                      <a:pt x="2" y="49"/>
                    </a:cubicBezTo>
                    <a:cubicBezTo>
                      <a:pt x="2" y="8"/>
                      <a:pt x="2" y="8"/>
                      <a:pt x="2" y="8"/>
                    </a:cubicBezTo>
                    <a:cubicBezTo>
                      <a:pt x="2" y="4"/>
                      <a:pt x="5" y="2"/>
                      <a:pt x="8" y="2"/>
                    </a:cubicBezTo>
                    <a:cubicBezTo>
                      <a:pt x="58" y="2"/>
                      <a:pt x="58" y="2"/>
                      <a:pt x="58" y="2"/>
                    </a:cubicBezTo>
                    <a:cubicBezTo>
                      <a:pt x="61" y="2"/>
                      <a:pt x="63" y="4"/>
                      <a:pt x="63" y="8"/>
                    </a:cubicBezTo>
                    <a:cubicBezTo>
                      <a:pt x="63" y="49"/>
                      <a:pt x="63" y="49"/>
                      <a:pt x="63" y="49"/>
                    </a:cubicBezTo>
                    <a:cubicBezTo>
                      <a:pt x="63" y="52"/>
                      <a:pt x="61" y="54"/>
                      <a:pt x="58" y="54"/>
                    </a:cubicBezTo>
                    <a:cubicBezTo>
                      <a:pt x="58" y="55"/>
                      <a:pt x="58" y="55"/>
                      <a:pt x="58" y="55"/>
                    </a:cubicBezTo>
                    <a:cubicBezTo>
                      <a:pt x="58" y="56"/>
                      <a:pt x="58" y="56"/>
                      <a:pt x="58" y="56"/>
                    </a:cubicBezTo>
                    <a:cubicBezTo>
                      <a:pt x="62" y="56"/>
                      <a:pt x="65" y="53"/>
                      <a:pt x="65" y="49"/>
                    </a:cubicBezTo>
                    <a:cubicBezTo>
                      <a:pt x="65" y="8"/>
                      <a:pt x="65" y="8"/>
                      <a:pt x="65" y="8"/>
                    </a:cubicBezTo>
                    <a:cubicBezTo>
                      <a:pt x="65" y="3"/>
                      <a:pt x="62" y="0"/>
                      <a:pt x="58" y="0"/>
                    </a:cubicBezTo>
                    <a:cubicBezTo>
                      <a:pt x="8" y="0"/>
                      <a:pt x="8" y="0"/>
                      <a:pt x="8" y="0"/>
                    </a:cubicBezTo>
                    <a:cubicBezTo>
                      <a:pt x="4" y="0"/>
                      <a:pt x="0" y="3"/>
                      <a:pt x="0" y="8"/>
                    </a:cubicBezTo>
                    <a:cubicBezTo>
                      <a:pt x="0" y="49"/>
                      <a:pt x="0" y="49"/>
                      <a:pt x="0" y="49"/>
                    </a:cubicBezTo>
                    <a:cubicBezTo>
                      <a:pt x="0" y="53"/>
                      <a:pt x="4" y="56"/>
                      <a:pt x="8" y="56"/>
                    </a:cubicBezTo>
                    <a:cubicBezTo>
                      <a:pt x="58" y="56"/>
                      <a:pt x="58" y="56"/>
                      <a:pt x="58" y="56"/>
                    </a:cubicBezTo>
                    <a:lnTo>
                      <a:pt x="5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îśḷíḍè">
                <a:extLst>
                  <a:ext uri="{FF2B5EF4-FFF2-40B4-BE49-F238E27FC236}">
                    <a16:creationId xmlns:a16="http://schemas.microsoft.com/office/drawing/2014/main" id="{0E6FAC05-21C1-962A-21AC-E2F262B55868}"/>
                  </a:ext>
                </a:extLst>
              </p:cNvPr>
              <p:cNvSpPr/>
              <p:nvPr/>
            </p:nvSpPr>
            <p:spPr bwMode="auto">
              <a:xfrm>
                <a:off x="3712" y="2406"/>
                <a:ext cx="670" cy="5"/>
              </a:xfrm>
              <a:custGeom>
                <a:avLst/>
                <a:gdLst>
                  <a:gd name="T0" fmla="*/ 282 w 282"/>
                  <a:gd name="T1" fmla="*/ 0 h 2"/>
                  <a:gd name="T2" fmla="*/ 0 w 282"/>
                  <a:gd name="T3" fmla="*/ 0 h 2"/>
                  <a:gd name="T4" fmla="*/ 0 w 282"/>
                  <a:gd name="T5" fmla="*/ 1 h 2"/>
                  <a:gd name="T6" fmla="*/ 0 w 282"/>
                  <a:gd name="T7" fmla="*/ 2 h 2"/>
                  <a:gd name="T8" fmla="*/ 281 w 282"/>
                  <a:gd name="T9" fmla="*/ 2 h 2"/>
                  <a:gd name="T10" fmla="*/ 282 w 282"/>
                  <a:gd name="T11" fmla="*/ 0 h 2"/>
                </a:gdLst>
                <a:ahLst/>
                <a:cxnLst>
                  <a:cxn ang="0">
                    <a:pos x="T0" y="T1"/>
                  </a:cxn>
                  <a:cxn ang="0">
                    <a:pos x="T2" y="T3"/>
                  </a:cxn>
                  <a:cxn ang="0">
                    <a:pos x="T4" y="T5"/>
                  </a:cxn>
                  <a:cxn ang="0">
                    <a:pos x="T6" y="T7"/>
                  </a:cxn>
                  <a:cxn ang="0">
                    <a:pos x="T8" y="T9"/>
                  </a:cxn>
                  <a:cxn ang="0">
                    <a:pos x="T10" y="T11"/>
                  </a:cxn>
                </a:cxnLst>
                <a:rect l="0" t="0" r="r" b="b"/>
                <a:pathLst>
                  <a:path w="282" h="2">
                    <a:moveTo>
                      <a:pt x="282" y="0"/>
                    </a:moveTo>
                    <a:cubicBezTo>
                      <a:pt x="0" y="0"/>
                      <a:pt x="0" y="0"/>
                      <a:pt x="0" y="0"/>
                    </a:cubicBezTo>
                    <a:cubicBezTo>
                      <a:pt x="0" y="1"/>
                      <a:pt x="0" y="1"/>
                      <a:pt x="0" y="1"/>
                    </a:cubicBezTo>
                    <a:cubicBezTo>
                      <a:pt x="0" y="2"/>
                      <a:pt x="0" y="2"/>
                      <a:pt x="0" y="2"/>
                    </a:cubicBezTo>
                    <a:cubicBezTo>
                      <a:pt x="281" y="2"/>
                      <a:pt x="281" y="2"/>
                      <a:pt x="281" y="2"/>
                    </a:cubicBezTo>
                    <a:cubicBezTo>
                      <a:pt x="282" y="1"/>
                      <a:pt x="282" y="0"/>
                      <a:pt x="282" y="0"/>
                    </a:cubicBezTo>
                  </a:path>
                </a:pathLst>
              </a:custGeom>
              <a:solidFill>
                <a:srgbClr val="7E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ísḻîḓè">
                <a:extLst>
                  <a:ext uri="{FF2B5EF4-FFF2-40B4-BE49-F238E27FC236}">
                    <a16:creationId xmlns:a16="http://schemas.microsoft.com/office/drawing/2014/main" id="{D99C20D5-ADF0-21AD-E5E5-C7F2E3C5EE77}"/>
                  </a:ext>
                </a:extLst>
              </p:cNvPr>
              <p:cNvSpPr/>
              <p:nvPr/>
            </p:nvSpPr>
            <p:spPr bwMode="auto">
              <a:xfrm>
                <a:off x="4097" y="2468"/>
                <a:ext cx="282" cy="5"/>
              </a:xfrm>
              <a:custGeom>
                <a:avLst/>
                <a:gdLst>
                  <a:gd name="T0" fmla="*/ 282 w 282"/>
                  <a:gd name="T1" fmla="*/ 0 h 5"/>
                  <a:gd name="T2" fmla="*/ 0 w 282"/>
                  <a:gd name="T3" fmla="*/ 0 h 5"/>
                  <a:gd name="T4" fmla="*/ 0 w 282"/>
                  <a:gd name="T5" fmla="*/ 2 h 5"/>
                  <a:gd name="T6" fmla="*/ 0 w 282"/>
                  <a:gd name="T7" fmla="*/ 5 h 5"/>
                  <a:gd name="T8" fmla="*/ 282 w 282"/>
                  <a:gd name="T9" fmla="*/ 5 h 5"/>
                  <a:gd name="T10" fmla="*/ 282 w 282"/>
                  <a:gd name="T11" fmla="*/ 0 h 5"/>
                </a:gdLst>
                <a:ahLst/>
                <a:cxnLst>
                  <a:cxn ang="0">
                    <a:pos x="T0" y="T1"/>
                  </a:cxn>
                  <a:cxn ang="0">
                    <a:pos x="T2" y="T3"/>
                  </a:cxn>
                  <a:cxn ang="0">
                    <a:pos x="T4" y="T5"/>
                  </a:cxn>
                  <a:cxn ang="0">
                    <a:pos x="T6" y="T7"/>
                  </a:cxn>
                  <a:cxn ang="0">
                    <a:pos x="T8" y="T9"/>
                  </a:cxn>
                  <a:cxn ang="0">
                    <a:pos x="T10" y="T11"/>
                  </a:cxn>
                </a:cxnLst>
                <a:rect l="0" t="0" r="r" b="b"/>
                <a:pathLst>
                  <a:path w="282" h="5">
                    <a:moveTo>
                      <a:pt x="282" y="0"/>
                    </a:moveTo>
                    <a:lnTo>
                      <a:pt x="0" y="0"/>
                    </a:lnTo>
                    <a:lnTo>
                      <a:pt x="0" y="2"/>
                    </a:lnTo>
                    <a:lnTo>
                      <a:pt x="0" y="5"/>
                    </a:lnTo>
                    <a:lnTo>
                      <a:pt x="282" y="5"/>
                    </a:lnTo>
                    <a:lnTo>
                      <a:pt x="282" y="0"/>
                    </a:lnTo>
                    <a:close/>
                  </a:path>
                </a:pathLst>
              </a:custGeom>
              <a:solidFill>
                <a:srgbClr val="7E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işľïḍê">
                <a:extLst>
                  <a:ext uri="{FF2B5EF4-FFF2-40B4-BE49-F238E27FC236}">
                    <a16:creationId xmlns:a16="http://schemas.microsoft.com/office/drawing/2014/main" id="{2D07643C-86FD-CA33-1978-5142B470DCBC}"/>
                  </a:ext>
                </a:extLst>
              </p:cNvPr>
              <p:cNvSpPr/>
              <p:nvPr/>
            </p:nvSpPr>
            <p:spPr bwMode="auto">
              <a:xfrm>
                <a:off x="4097" y="2468"/>
                <a:ext cx="282" cy="5"/>
              </a:xfrm>
              <a:custGeom>
                <a:avLst/>
                <a:gdLst>
                  <a:gd name="T0" fmla="*/ 282 w 282"/>
                  <a:gd name="T1" fmla="*/ 0 h 5"/>
                  <a:gd name="T2" fmla="*/ 0 w 282"/>
                  <a:gd name="T3" fmla="*/ 0 h 5"/>
                  <a:gd name="T4" fmla="*/ 0 w 282"/>
                  <a:gd name="T5" fmla="*/ 2 h 5"/>
                  <a:gd name="T6" fmla="*/ 0 w 282"/>
                  <a:gd name="T7" fmla="*/ 5 h 5"/>
                  <a:gd name="T8" fmla="*/ 282 w 282"/>
                  <a:gd name="T9" fmla="*/ 5 h 5"/>
                  <a:gd name="T10" fmla="*/ 282 w 282"/>
                  <a:gd name="T11" fmla="*/ 0 h 5"/>
                </a:gdLst>
                <a:ahLst/>
                <a:cxnLst>
                  <a:cxn ang="0">
                    <a:pos x="T0" y="T1"/>
                  </a:cxn>
                  <a:cxn ang="0">
                    <a:pos x="T2" y="T3"/>
                  </a:cxn>
                  <a:cxn ang="0">
                    <a:pos x="T4" y="T5"/>
                  </a:cxn>
                  <a:cxn ang="0">
                    <a:pos x="T6" y="T7"/>
                  </a:cxn>
                  <a:cxn ang="0">
                    <a:pos x="T8" y="T9"/>
                  </a:cxn>
                  <a:cxn ang="0">
                    <a:pos x="T10" y="T11"/>
                  </a:cxn>
                </a:cxnLst>
                <a:rect l="0" t="0" r="r" b="b"/>
                <a:pathLst>
                  <a:path w="282" h="5">
                    <a:moveTo>
                      <a:pt x="282" y="0"/>
                    </a:moveTo>
                    <a:lnTo>
                      <a:pt x="0" y="0"/>
                    </a:lnTo>
                    <a:lnTo>
                      <a:pt x="0" y="2"/>
                    </a:lnTo>
                    <a:lnTo>
                      <a:pt x="0" y="5"/>
                    </a:lnTo>
                    <a:lnTo>
                      <a:pt x="282" y="5"/>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îşļiḓé">
                <a:extLst>
                  <a:ext uri="{FF2B5EF4-FFF2-40B4-BE49-F238E27FC236}">
                    <a16:creationId xmlns:a16="http://schemas.microsoft.com/office/drawing/2014/main" id="{2335B7C7-BFF1-EEB8-B324-D5147B68745B}"/>
                  </a:ext>
                </a:extLst>
              </p:cNvPr>
              <p:cNvSpPr/>
              <p:nvPr/>
            </p:nvSpPr>
            <p:spPr bwMode="auto">
              <a:xfrm>
                <a:off x="3253" y="2520"/>
                <a:ext cx="178" cy="178"/>
              </a:xfrm>
              <a:prstGeom prst="ellipse">
                <a:avLst/>
              </a:pr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ïşlíďê">
                <a:extLst>
                  <a:ext uri="{FF2B5EF4-FFF2-40B4-BE49-F238E27FC236}">
                    <a16:creationId xmlns:a16="http://schemas.microsoft.com/office/drawing/2014/main" id="{BCFB0070-2002-04C9-D164-721600DA3360}"/>
                  </a:ext>
                </a:extLst>
              </p:cNvPr>
              <p:cNvSpPr/>
              <p:nvPr/>
            </p:nvSpPr>
            <p:spPr bwMode="auto">
              <a:xfrm>
                <a:off x="3251" y="2518"/>
                <a:ext cx="183" cy="183"/>
              </a:xfrm>
              <a:custGeom>
                <a:avLst/>
                <a:gdLst>
                  <a:gd name="T0" fmla="*/ 76 w 77"/>
                  <a:gd name="T1" fmla="*/ 38 h 77"/>
                  <a:gd name="T2" fmla="*/ 75 w 77"/>
                  <a:gd name="T3" fmla="*/ 38 h 77"/>
                  <a:gd name="T4" fmla="*/ 64 w 77"/>
                  <a:gd name="T5" fmla="*/ 64 h 77"/>
                  <a:gd name="T6" fmla="*/ 38 w 77"/>
                  <a:gd name="T7" fmla="*/ 75 h 77"/>
                  <a:gd name="T8" fmla="*/ 12 w 77"/>
                  <a:gd name="T9" fmla="*/ 64 h 77"/>
                  <a:gd name="T10" fmla="*/ 2 w 77"/>
                  <a:gd name="T11" fmla="*/ 38 h 77"/>
                  <a:gd name="T12" fmla="*/ 12 w 77"/>
                  <a:gd name="T13" fmla="*/ 13 h 77"/>
                  <a:gd name="T14" fmla="*/ 38 w 77"/>
                  <a:gd name="T15" fmla="*/ 2 h 77"/>
                  <a:gd name="T16" fmla="*/ 64 w 77"/>
                  <a:gd name="T17" fmla="*/ 13 h 77"/>
                  <a:gd name="T18" fmla="*/ 75 w 77"/>
                  <a:gd name="T19" fmla="*/ 38 h 77"/>
                  <a:gd name="T20" fmla="*/ 76 w 77"/>
                  <a:gd name="T21" fmla="*/ 38 h 77"/>
                  <a:gd name="T22" fmla="*/ 77 w 77"/>
                  <a:gd name="T23" fmla="*/ 38 h 77"/>
                  <a:gd name="T24" fmla="*/ 38 w 77"/>
                  <a:gd name="T25" fmla="*/ 0 h 77"/>
                  <a:gd name="T26" fmla="*/ 0 w 77"/>
                  <a:gd name="T27" fmla="*/ 38 h 77"/>
                  <a:gd name="T28" fmla="*/ 38 w 77"/>
                  <a:gd name="T29" fmla="*/ 77 h 77"/>
                  <a:gd name="T30" fmla="*/ 77 w 77"/>
                  <a:gd name="T31" fmla="*/ 38 h 77"/>
                  <a:gd name="T32" fmla="*/ 76 w 77"/>
                  <a:gd name="T33"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7">
                    <a:moveTo>
                      <a:pt x="76" y="38"/>
                    </a:moveTo>
                    <a:cubicBezTo>
                      <a:pt x="75" y="38"/>
                      <a:pt x="75" y="38"/>
                      <a:pt x="75" y="38"/>
                    </a:cubicBezTo>
                    <a:cubicBezTo>
                      <a:pt x="75" y="49"/>
                      <a:pt x="71" y="58"/>
                      <a:pt x="64" y="64"/>
                    </a:cubicBezTo>
                    <a:cubicBezTo>
                      <a:pt x="57" y="71"/>
                      <a:pt x="48" y="75"/>
                      <a:pt x="38" y="75"/>
                    </a:cubicBezTo>
                    <a:cubicBezTo>
                      <a:pt x="28" y="75"/>
                      <a:pt x="19" y="71"/>
                      <a:pt x="12" y="64"/>
                    </a:cubicBezTo>
                    <a:cubicBezTo>
                      <a:pt x="6" y="58"/>
                      <a:pt x="2" y="49"/>
                      <a:pt x="2" y="38"/>
                    </a:cubicBezTo>
                    <a:cubicBezTo>
                      <a:pt x="2" y="28"/>
                      <a:pt x="6" y="19"/>
                      <a:pt x="12" y="13"/>
                    </a:cubicBezTo>
                    <a:cubicBezTo>
                      <a:pt x="19" y="6"/>
                      <a:pt x="28" y="2"/>
                      <a:pt x="38" y="2"/>
                    </a:cubicBezTo>
                    <a:cubicBezTo>
                      <a:pt x="48" y="2"/>
                      <a:pt x="57" y="6"/>
                      <a:pt x="64" y="13"/>
                    </a:cubicBezTo>
                    <a:cubicBezTo>
                      <a:pt x="71" y="19"/>
                      <a:pt x="75" y="28"/>
                      <a:pt x="75" y="38"/>
                    </a:cubicBezTo>
                    <a:cubicBezTo>
                      <a:pt x="76" y="38"/>
                      <a:pt x="76" y="38"/>
                      <a:pt x="76" y="38"/>
                    </a:cubicBezTo>
                    <a:cubicBezTo>
                      <a:pt x="77" y="38"/>
                      <a:pt x="77" y="38"/>
                      <a:pt x="77" y="38"/>
                    </a:cubicBezTo>
                    <a:cubicBezTo>
                      <a:pt x="77" y="17"/>
                      <a:pt x="60" y="0"/>
                      <a:pt x="38" y="0"/>
                    </a:cubicBezTo>
                    <a:cubicBezTo>
                      <a:pt x="17" y="0"/>
                      <a:pt x="0" y="17"/>
                      <a:pt x="0" y="38"/>
                    </a:cubicBezTo>
                    <a:cubicBezTo>
                      <a:pt x="0" y="60"/>
                      <a:pt x="17" y="77"/>
                      <a:pt x="38" y="77"/>
                    </a:cubicBezTo>
                    <a:cubicBezTo>
                      <a:pt x="60" y="77"/>
                      <a:pt x="77" y="60"/>
                      <a:pt x="77" y="38"/>
                    </a:cubicBezTo>
                    <a:lnTo>
                      <a:pt x="76" y="38"/>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ïṩľïḓe">
                <a:extLst>
                  <a:ext uri="{FF2B5EF4-FFF2-40B4-BE49-F238E27FC236}">
                    <a16:creationId xmlns:a16="http://schemas.microsoft.com/office/drawing/2014/main" id="{98FB070C-19CD-4752-DEFD-52B5BC34E24D}"/>
                  </a:ext>
                </a:extLst>
              </p:cNvPr>
              <p:cNvSpPr/>
              <p:nvPr/>
            </p:nvSpPr>
            <p:spPr bwMode="auto">
              <a:xfrm>
                <a:off x="3341" y="2520"/>
                <a:ext cx="90" cy="88"/>
              </a:xfrm>
              <a:custGeom>
                <a:avLst/>
                <a:gdLst>
                  <a:gd name="T0" fmla="*/ 38 w 38"/>
                  <a:gd name="T1" fmla="*/ 37 h 37"/>
                  <a:gd name="T2" fmla="*/ 0 w 38"/>
                  <a:gd name="T3" fmla="*/ 0 h 37"/>
                  <a:gd name="T4" fmla="*/ 0 w 38"/>
                  <a:gd name="T5" fmla="*/ 37 h 37"/>
                  <a:gd name="T6" fmla="*/ 38 w 38"/>
                  <a:gd name="T7" fmla="*/ 37 h 37"/>
                </a:gdLst>
                <a:ahLst/>
                <a:cxnLst>
                  <a:cxn ang="0">
                    <a:pos x="T0" y="T1"/>
                  </a:cxn>
                  <a:cxn ang="0">
                    <a:pos x="T2" y="T3"/>
                  </a:cxn>
                  <a:cxn ang="0">
                    <a:pos x="T4" y="T5"/>
                  </a:cxn>
                  <a:cxn ang="0">
                    <a:pos x="T6" y="T7"/>
                  </a:cxn>
                </a:cxnLst>
                <a:rect l="0" t="0" r="r" b="b"/>
                <a:pathLst>
                  <a:path w="38" h="37">
                    <a:moveTo>
                      <a:pt x="38" y="37"/>
                    </a:moveTo>
                    <a:cubicBezTo>
                      <a:pt x="38" y="17"/>
                      <a:pt x="21" y="0"/>
                      <a:pt x="0" y="0"/>
                    </a:cubicBezTo>
                    <a:cubicBezTo>
                      <a:pt x="0" y="37"/>
                      <a:pt x="0" y="37"/>
                      <a:pt x="0" y="37"/>
                    </a:cubicBezTo>
                    <a:lnTo>
                      <a:pt x="38" y="37"/>
                    </a:lnTo>
                    <a:close/>
                  </a:path>
                </a:pathLst>
              </a:custGeom>
              <a:solidFill>
                <a:srgbClr val="549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iṥļiḑé">
                <a:extLst>
                  <a:ext uri="{FF2B5EF4-FFF2-40B4-BE49-F238E27FC236}">
                    <a16:creationId xmlns:a16="http://schemas.microsoft.com/office/drawing/2014/main" id="{CC74BB12-39F8-85E1-7504-CDD4353C4906}"/>
                  </a:ext>
                </a:extLst>
              </p:cNvPr>
              <p:cNvSpPr/>
              <p:nvPr/>
            </p:nvSpPr>
            <p:spPr bwMode="auto">
              <a:xfrm>
                <a:off x="3339" y="2518"/>
                <a:ext cx="95" cy="92"/>
              </a:xfrm>
              <a:custGeom>
                <a:avLst/>
                <a:gdLst>
                  <a:gd name="T0" fmla="*/ 39 w 40"/>
                  <a:gd name="T1" fmla="*/ 38 h 39"/>
                  <a:gd name="T2" fmla="*/ 40 w 40"/>
                  <a:gd name="T3" fmla="*/ 38 h 39"/>
                  <a:gd name="T4" fmla="*/ 1 w 40"/>
                  <a:gd name="T5" fmla="*/ 0 h 39"/>
                  <a:gd name="T6" fmla="*/ 0 w 40"/>
                  <a:gd name="T7" fmla="*/ 0 h 39"/>
                  <a:gd name="T8" fmla="*/ 0 w 40"/>
                  <a:gd name="T9" fmla="*/ 39 h 39"/>
                  <a:gd name="T10" fmla="*/ 40 w 40"/>
                  <a:gd name="T11" fmla="*/ 39 h 39"/>
                  <a:gd name="T12" fmla="*/ 40 w 40"/>
                  <a:gd name="T13" fmla="*/ 38 h 39"/>
                  <a:gd name="T14" fmla="*/ 39 w 40"/>
                  <a:gd name="T15" fmla="*/ 38 h 39"/>
                  <a:gd name="T16" fmla="*/ 39 w 40"/>
                  <a:gd name="T17" fmla="*/ 37 h 39"/>
                  <a:gd name="T18" fmla="*/ 2 w 40"/>
                  <a:gd name="T19" fmla="*/ 37 h 39"/>
                  <a:gd name="T20" fmla="*/ 2 w 40"/>
                  <a:gd name="T21" fmla="*/ 1 h 39"/>
                  <a:gd name="T22" fmla="*/ 1 w 40"/>
                  <a:gd name="T23" fmla="*/ 1 h 39"/>
                  <a:gd name="T24" fmla="*/ 1 w 40"/>
                  <a:gd name="T25" fmla="*/ 2 h 39"/>
                  <a:gd name="T26" fmla="*/ 27 w 40"/>
                  <a:gd name="T27" fmla="*/ 13 h 39"/>
                  <a:gd name="T28" fmla="*/ 38 w 40"/>
                  <a:gd name="T29" fmla="*/ 38 h 39"/>
                  <a:gd name="T30" fmla="*/ 39 w 40"/>
                  <a:gd name="T31" fmla="*/ 38 h 39"/>
                  <a:gd name="T32" fmla="*/ 39 w 40"/>
                  <a:gd name="T33" fmla="*/ 37 h 39"/>
                  <a:gd name="T34" fmla="*/ 39 w 40"/>
                  <a:gd name="T35"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39" y="38"/>
                    </a:moveTo>
                    <a:cubicBezTo>
                      <a:pt x="40" y="38"/>
                      <a:pt x="40" y="38"/>
                      <a:pt x="40" y="38"/>
                    </a:cubicBezTo>
                    <a:cubicBezTo>
                      <a:pt x="40" y="17"/>
                      <a:pt x="23" y="0"/>
                      <a:pt x="1" y="0"/>
                    </a:cubicBezTo>
                    <a:cubicBezTo>
                      <a:pt x="0" y="0"/>
                      <a:pt x="0" y="0"/>
                      <a:pt x="0" y="0"/>
                    </a:cubicBezTo>
                    <a:cubicBezTo>
                      <a:pt x="0" y="39"/>
                      <a:pt x="0" y="39"/>
                      <a:pt x="0" y="39"/>
                    </a:cubicBezTo>
                    <a:cubicBezTo>
                      <a:pt x="40" y="39"/>
                      <a:pt x="40" y="39"/>
                      <a:pt x="40" y="39"/>
                    </a:cubicBezTo>
                    <a:cubicBezTo>
                      <a:pt x="40" y="38"/>
                      <a:pt x="40" y="38"/>
                      <a:pt x="40" y="38"/>
                    </a:cubicBezTo>
                    <a:cubicBezTo>
                      <a:pt x="39" y="38"/>
                      <a:pt x="39" y="38"/>
                      <a:pt x="39" y="38"/>
                    </a:cubicBezTo>
                    <a:cubicBezTo>
                      <a:pt x="39" y="37"/>
                      <a:pt x="39" y="37"/>
                      <a:pt x="39" y="37"/>
                    </a:cubicBezTo>
                    <a:cubicBezTo>
                      <a:pt x="2" y="37"/>
                      <a:pt x="2" y="37"/>
                      <a:pt x="2" y="37"/>
                    </a:cubicBezTo>
                    <a:cubicBezTo>
                      <a:pt x="2" y="1"/>
                      <a:pt x="2" y="1"/>
                      <a:pt x="2" y="1"/>
                    </a:cubicBezTo>
                    <a:cubicBezTo>
                      <a:pt x="1" y="1"/>
                      <a:pt x="1" y="1"/>
                      <a:pt x="1" y="1"/>
                    </a:cubicBezTo>
                    <a:cubicBezTo>
                      <a:pt x="1" y="2"/>
                      <a:pt x="1" y="2"/>
                      <a:pt x="1" y="2"/>
                    </a:cubicBezTo>
                    <a:cubicBezTo>
                      <a:pt x="11" y="2"/>
                      <a:pt x="20" y="6"/>
                      <a:pt x="27" y="13"/>
                    </a:cubicBezTo>
                    <a:cubicBezTo>
                      <a:pt x="34" y="19"/>
                      <a:pt x="38" y="28"/>
                      <a:pt x="38" y="38"/>
                    </a:cubicBezTo>
                    <a:cubicBezTo>
                      <a:pt x="39" y="38"/>
                      <a:pt x="39" y="38"/>
                      <a:pt x="39" y="38"/>
                    </a:cubicBezTo>
                    <a:cubicBezTo>
                      <a:pt x="39" y="37"/>
                      <a:pt x="39" y="37"/>
                      <a:pt x="39" y="37"/>
                    </a:cubicBezTo>
                    <a:lnTo>
                      <a:pt x="3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îṥlidé">
                <a:extLst>
                  <a:ext uri="{FF2B5EF4-FFF2-40B4-BE49-F238E27FC236}">
                    <a16:creationId xmlns:a16="http://schemas.microsoft.com/office/drawing/2014/main" id="{A3BA4480-6635-00D8-8466-F99B312BA221}"/>
                  </a:ext>
                </a:extLst>
              </p:cNvPr>
              <p:cNvSpPr/>
              <p:nvPr/>
            </p:nvSpPr>
            <p:spPr bwMode="auto">
              <a:xfrm>
                <a:off x="3431" y="2677"/>
                <a:ext cx="24" cy="24"/>
              </a:xfrm>
              <a:prstGeom prst="ellipse">
                <a:avLst/>
              </a:prstGeom>
              <a:solidFill>
                <a:srgbClr val="549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îšľidè">
                <a:extLst>
                  <a:ext uri="{FF2B5EF4-FFF2-40B4-BE49-F238E27FC236}">
                    <a16:creationId xmlns:a16="http://schemas.microsoft.com/office/drawing/2014/main" id="{25ECA15E-40F2-304A-8D48-37E5907DA88E}"/>
                  </a:ext>
                </a:extLst>
              </p:cNvPr>
              <p:cNvSpPr/>
              <p:nvPr/>
            </p:nvSpPr>
            <p:spPr bwMode="auto">
              <a:xfrm>
                <a:off x="3429"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9" y="0"/>
                      <a:pt x="6" y="0"/>
                    </a:cubicBezTo>
                    <a:cubicBezTo>
                      <a:pt x="2" y="0"/>
                      <a:pt x="0" y="3"/>
                      <a:pt x="0" y="6"/>
                    </a:cubicBezTo>
                    <a:cubicBezTo>
                      <a:pt x="0" y="10"/>
                      <a:pt x="2"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íṥļiḍè">
                <a:extLst>
                  <a:ext uri="{FF2B5EF4-FFF2-40B4-BE49-F238E27FC236}">
                    <a16:creationId xmlns:a16="http://schemas.microsoft.com/office/drawing/2014/main" id="{B7753924-96E7-A47D-B400-CCF29834C1C8}"/>
                  </a:ext>
                </a:extLst>
              </p:cNvPr>
              <p:cNvSpPr/>
              <p:nvPr/>
            </p:nvSpPr>
            <p:spPr bwMode="auto">
              <a:xfrm>
                <a:off x="3505" y="2677"/>
                <a:ext cx="24" cy="24"/>
              </a:xfrm>
              <a:prstGeom prst="ellipse">
                <a:avLst/>
              </a:pr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isliḓè">
                <a:extLst>
                  <a:ext uri="{FF2B5EF4-FFF2-40B4-BE49-F238E27FC236}">
                    <a16:creationId xmlns:a16="http://schemas.microsoft.com/office/drawing/2014/main" id="{E462CC13-DA9B-BF94-5FA0-6CCC4D53AACC}"/>
                  </a:ext>
                </a:extLst>
              </p:cNvPr>
              <p:cNvSpPr/>
              <p:nvPr/>
            </p:nvSpPr>
            <p:spPr bwMode="auto">
              <a:xfrm>
                <a:off x="3503"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10" y="0"/>
                      <a:pt x="6" y="0"/>
                    </a:cubicBezTo>
                    <a:cubicBezTo>
                      <a:pt x="3" y="0"/>
                      <a:pt x="0" y="3"/>
                      <a:pt x="0" y="6"/>
                    </a:cubicBezTo>
                    <a:cubicBezTo>
                      <a:pt x="0" y="10"/>
                      <a:pt x="3" y="12"/>
                      <a:pt x="6" y="12"/>
                    </a:cubicBezTo>
                    <a:cubicBezTo>
                      <a:pt x="10"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ïS1iḓê">
                <a:extLst>
                  <a:ext uri="{FF2B5EF4-FFF2-40B4-BE49-F238E27FC236}">
                    <a16:creationId xmlns:a16="http://schemas.microsoft.com/office/drawing/2014/main" id="{42BB5868-A643-8042-D1F4-D6434B2113DF}"/>
                  </a:ext>
                </a:extLst>
              </p:cNvPr>
              <p:cNvSpPr/>
              <p:nvPr/>
            </p:nvSpPr>
            <p:spPr bwMode="auto">
              <a:xfrm>
                <a:off x="3581" y="2677"/>
                <a:ext cx="24" cy="24"/>
              </a:xfrm>
              <a:prstGeom prst="ellipse">
                <a:avLst/>
              </a:prstGeom>
              <a:solidFill>
                <a:srgbClr val="E95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íṥľïḑè">
                <a:extLst>
                  <a:ext uri="{FF2B5EF4-FFF2-40B4-BE49-F238E27FC236}">
                    <a16:creationId xmlns:a16="http://schemas.microsoft.com/office/drawing/2014/main" id="{C5D5EB7C-4530-31A7-2E36-DFB56561590E}"/>
                  </a:ext>
                </a:extLst>
              </p:cNvPr>
              <p:cNvSpPr/>
              <p:nvPr/>
            </p:nvSpPr>
            <p:spPr bwMode="auto">
              <a:xfrm>
                <a:off x="3579"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3" y="10"/>
                      <a:pt x="2" y="9"/>
                      <a:pt x="2" y="6"/>
                    </a:cubicBezTo>
                    <a:cubicBezTo>
                      <a:pt x="2" y="4"/>
                      <a:pt x="3" y="2"/>
                      <a:pt x="6" y="2"/>
                    </a:cubicBezTo>
                    <a:cubicBezTo>
                      <a:pt x="8" y="2"/>
                      <a:pt x="10" y="4"/>
                      <a:pt x="10" y="6"/>
                    </a:cubicBezTo>
                    <a:cubicBezTo>
                      <a:pt x="11" y="6"/>
                      <a:pt x="11" y="6"/>
                      <a:pt x="11" y="6"/>
                    </a:cubicBezTo>
                    <a:cubicBezTo>
                      <a:pt x="12" y="6"/>
                      <a:pt x="12" y="6"/>
                      <a:pt x="12" y="6"/>
                    </a:cubicBezTo>
                    <a:cubicBezTo>
                      <a:pt x="12" y="3"/>
                      <a:pt x="9" y="0"/>
                      <a:pt x="6" y="0"/>
                    </a:cubicBezTo>
                    <a:cubicBezTo>
                      <a:pt x="2" y="0"/>
                      <a:pt x="0" y="3"/>
                      <a:pt x="0" y="6"/>
                    </a:cubicBezTo>
                    <a:cubicBezTo>
                      <a:pt x="0" y="10"/>
                      <a:pt x="2"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íṥḻîḑê">
                <a:extLst>
                  <a:ext uri="{FF2B5EF4-FFF2-40B4-BE49-F238E27FC236}">
                    <a16:creationId xmlns:a16="http://schemas.microsoft.com/office/drawing/2014/main" id="{C2F0F880-2FF8-A475-0FE0-E2C81B278245}"/>
                  </a:ext>
                </a:extLst>
              </p:cNvPr>
              <p:cNvSpPr/>
              <p:nvPr/>
            </p:nvSpPr>
            <p:spPr bwMode="auto">
              <a:xfrm>
                <a:off x="3655" y="2677"/>
                <a:ext cx="23" cy="24"/>
              </a:xfrm>
              <a:prstGeom prst="ellipse">
                <a:avLst/>
              </a:prstGeom>
              <a:solidFill>
                <a:srgbClr val="92D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îṣľïḑè">
                <a:extLst>
                  <a:ext uri="{FF2B5EF4-FFF2-40B4-BE49-F238E27FC236}">
                    <a16:creationId xmlns:a16="http://schemas.microsoft.com/office/drawing/2014/main" id="{74E6DC45-B1ED-18B4-61E6-7176E3113DF3}"/>
                  </a:ext>
                </a:extLst>
              </p:cNvPr>
              <p:cNvSpPr/>
              <p:nvPr/>
            </p:nvSpPr>
            <p:spPr bwMode="auto">
              <a:xfrm>
                <a:off x="3652" y="2675"/>
                <a:ext cx="29"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9" y="0"/>
                      <a:pt x="6" y="0"/>
                    </a:cubicBezTo>
                    <a:cubicBezTo>
                      <a:pt x="3" y="0"/>
                      <a:pt x="0" y="3"/>
                      <a:pt x="0" y="6"/>
                    </a:cubicBezTo>
                    <a:cubicBezTo>
                      <a:pt x="0" y="10"/>
                      <a:pt x="3"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îS1iďè">
                <a:extLst>
                  <a:ext uri="{FF2B5EF4-FFF2-40B4-BE49-F238E27FC236}">
                    <a16:creationId xmlns:a16="http://schemas.microsoft.com/office/drawing/2014/main" id="{190FB6F0-DD77-BEAC-E98D-BFCAC3A55B6D}"/>
                  </a:ext>
                </a:extLst>
              </p:cNvPr>
              <p:cNvSpPr/>
              <p:nvPr/>
            </p:nvSpPr>
            <p:spPr bwMode="auto">
              <a:xfrm>
                <a:off x="3728" y="2677"/>
                <a:ext cx="24" cy="24"/>
              </a:xfrm>
              <a:prstGeom prst="ellipse">
                <a:avLst/>
              </a:prstGeom>
              <a:solidFill>
                <a:srgbClr val="549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íṥḷïḋe">
                <a:extLst>
                  <a:ext uri="{FF2B5EF4-FFF2-40B4-BE49-F238E27FC236}">
                    <a16:creationId xmlns:a16="http://schemas.microsoft.com/office/drawing/2014/main" id="{831C3E3C-2730-CB06-A880-B3A68005CADF}"/>
                  </a:ext>
                </a:extLst>
              </p:cNvPr>
              <p:cNvSpPr/>
              <p:nvPr/>
            </p:nvSpPr>
            <p:spPr bwMode="auto">
              <a:xfrm>
                <a:off x="3726"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9" y="10"/>
                      <a:pt x="6" y="10"/>
                    </a:cubicBezTo>
                    <a:cubicBezTo>
                      <a:pt x="4" y="10"/>
                      <a:pt x="2" y="9"/>
                      <a:pt x="2" y="6"/>
                    </a:cubicBezTo>
                    <a:cubicBezTo>
                      <a:pt x="2" y="4"/>
                      <a:pt x="4" y="2"/>
                      <a:pt x="6" y="2"/>
                    </a:cubicBezTo>
                    <a:cubicBezTo>
                      <a:pt x="9" y="2"/>
                      <a:pt x="10" y="4"/>
                      <a:pt x="10" y="6"/>
                    </a:cubicBezTo>
                    <a:cubicBezTo>
                      <a:pt x="11" y="6"/>
                      <a:pt x="11" y="6"/>
                      <a:pt x="11" y="6"/>
                    </a:cubicBezTo>
                    <a:cubicBezTo>
                      <a:pt x="12" y="6"/>
                      <a:pt x="12" y="6"/>
                      <a:pt x="12" y="6"/>
                    </a:cubicBezTo>
                    <a:cubicBezTo>
                      <a:pt x="12" y="3"/>
                      <a:pt x="10" y="0"/>
                      <a:pt x="6" y="0"/>
                    </a:cubicBezTo>
                    <a:cubicBezTo>
                      <a:pt x="3" y="0"/>
                      <a:pt x="0" y="3"/>
                      <a:pt x="0" y="6"/>
                    </a:cubicBezTo>
                    <a:cubicBezTo>
                      <a:pt x="0" y="10"/>
                      <a:pt x="3" y="12"/>
                      <a:pt x="6" y="12"/>
                    </a:cubicBezTo>
                    <a:cubicBezTo>
                      <a:pt x="10"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íṥlîḓè">
                <a:extLst>
                  <a:ext uri="{FF2B5EF4-FFF2-40B4-BE49-F238E27FC236}">
                    <a16:creationId xmlns:a16="http://schemas.microsoft.com/office/drawing/2014/main" id="{02D37403-77C7-21A3-7986-7A92824DDB19}"/>
                  </a:ext>
                </a:extLst>
              </p:cNvPr>
              <p:cNvSpPr/>
              <p:nvPr/>
            </p:nvSpPr>
            <p:spPr bwMode="auto">
              <a:xfrm>
                <a:off x="3804" y="2677"/>
                <a:ext cx="24" cy="24"/>
              </a:xfrm>
              <a:prstGeom prst="ellipse">
                <a:avLst/>
              </a:pr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ïṩḻiḓê">
                <a:extLst>
                  <a:ext uri="{FF2B5EF4-FFF2-40B4-BE49-F238E27FC236}">
                    <a16:creationId xmlns:a16="http://schemas.microsoft.com/office/drawing/2014/main" id="{7699A3A8-1C3C-568E-D405-9CF83DB27825}"/>
                  </a:ext>
                </a:extLst>
              </p:cNvPr>
              <p:cNvSpPr/>
              <p:nvPr/>
            </p:nvSpPr>
            <p:spPr bwMode="auto">
              <a:xfrm>
                <a:off x="3802" y="2675"/>
                <a:ext cx="29"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9" y="0"/>
                      <a:pt x="6" y="0"/>
                    </a:cubicBezTo>
                    <a:cubicBezTo>
                      <a:pt x="2" y="0"/>
                      <a:pt x="0" y="3"/>
                      <a:pt x="0" y="6"/>
                    </a:cubicBezTo>
                    <a:cubicBezTo>
                      <a:pt x="0" y="10"/>
                      <a:pt x="2"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íṥľíḍe">
                <a:extLst>
                  <a:ext uri="{FF2B5EF4-FFF2-40B4-BE49-F238E27FC236}">
                    <a16:creationId xmlns:a16="http://schemas.microsoft.com/office/drawing/2014/main" id="{3F1CF853-3BD2-C76B-9C21-20C99C2E5F89}"/>
                  </a:ext>
                </a:extLst>
              </p:cNvPr>
              <p:cNvSpPr/>
              <p:nvPr/>
            </p:nvSpPr>
            <p:spPr bwMode="auto">
              <a:xfrm>
                <a:off x="3339" y="2820"/>
                <a:ext cx="102"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ïSľïḍé">
                <a:extLst>
                  <a:ext uri="{FF2B5EF4-FFF2-40B4-BE49-F238E27FC236}">
                    <a16:creationId xmlns:a16="http://schemas.microsoft.com/office/drawing/2014/main" id="{66615058-2999-8E6C-0CBA-47899C1C0E0E}"/>
                  </a:ext>
                </a:extLst>
              </p:cNvPr>
              <p:cNvSpPr/>
              <p:nvPr/>
            </p:nvSpPr>
            <p:spPr bwMode="auto">
              <a:xfrm>
                <a:off x="3339" y="2820"/>
                <a:ext cx="10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ïsḷiḑe">
                <a:extLst>
                  <a:ext uri="{FF2B5EF4-FFF2-40B4-BE49-F238E27FC236}">
                    <a16:creationId xmlns:a16="http://schemas.microsoft.com/office/drawing/2014/main" id="{F76AF5CE-4956-E34E-62FD-A6D7155A4D6A}"/>
                  </a:ext>
                </a:extLst>
              </p:cNvPr>
              <p:cNvSpPr/>
              <p:nvPr/>
            </p:nvSpPr>
            <p:spPr bwMode="auto">
              <a:xfrm>
                <a:off x="3336" y="2817"/>
                <a:ext cx="107" cy="5"/>
              </a:xfrm>
              <a:custGeom>
                <a:avLst/>
                <a:gdLst>
                  <a:gd name="T0" fmla="*/ 1 w 45"/>
                  <a:gd name="T1" fmla="*/ 2 h 2"/>
                  <a:gd name="T2" fmla="*/ 44 w 45"/>
                  <a:gd name="T3" fmla="*/ 2 h 2"/>
                  <a:gd name="T4" fmla="*/ 45 w 45"/>
                  <a:gd name="T5" fmla="*/ 1 h 2"/>
                  <a:gd name="T6" fmla="*/ 44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4" y="2"/>
                      <a:pt x="44" y="2"/>
                      <a:pt x="44" y="2"/>
                    </a:cubicBezTo>
                    <a:cubicBezTo>
                      <a:pt x="44" y="2"/>
                      <a:pt x="45" y="1"/>
                      <a:pt x="45" y="1"/>
                    </a:cubicBezTo>
                    <a:cubicBezTo>
                      <a:pt x="45" y="0"/>
                      <a:pt x="44" y="0"/>
                      <a:pt x="44" y="0"/>
                    </a:cubicBezTo>
                    <a:cubicBezTo>
                      <a:pt x="1" y="0"/>
                      <a:pt x="1" y="0"/>
                      <a:pt x="1" y="0"/>
                    </a:cubicBezTo>
                    <a:cubicBezTo>
                      <a:pt x="0" y="0"/>
                      <a:pt x="0" y="0"/>
                      <a:pt x="0" y="1"/>
                    </a:cubicBezTo>
                    <a:cubicBezTo>
                      <a:pt x="0" y="1"/>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îṩľïde">
                <a:extLst>
                  <a:ext uri="{FF2B5EF4-FFF2-40B4-BE49-F238E27FC236}">
                    <a16:creationId xmlns:a16="http://schemas.microsoft.com/office/drawing/2014/main" id="{2B553A75-B74E-4853-4A9A-4C73D0DEEE0D}"/>
                  </a:ext>
                </a:extLst>
              </p:cNvPr>
              <p:cNvSpPr/>
              <p:nvPr/>
            </p:nvSpPr>
            <p:spPr bwMode="auto">
              <a:xfrm>
                <a:off x="3339" y="2836"/>
                <a:ext cx="76"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ïsḻïde">
                <a:extLst>
                  <a:ext uri="{FF2B5EF4-FFF2-40B4-BE49-F238E27FC236}">
                    <a16:creationId xmlns:a16="http://schemas.microsoft.com/office/drawing/2014/main" id="{1BA897B0-EA11-3537-FC52-3B6F61B1435B}"/>
                  </a:ext>
                </a:extLst>
              </p:cNvPr>
              <p:cNvSpPr/>
              <p:nvPr/>
            </p:nvSpPr>
            <p:spPr bwMode="auto">
              <a:xfrm>
                <a:off x="3339" y="2836"/>
                <a:ext cx="7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íṩliḓè">
                <a:extLst>
                  <a:ext uri="{FF2B5EF4-FFF2-40B4-BE49-F238E27FC236}">
                    <a16:creationId xmlns:a16="http://schemas.microsoft.com/office/drawing/2014/main" id="{4A96CAAB-7256-27B5-2F02-2B334FE3C676}"/>
                  </a:ext>
                </a:extLst>
              </p:cNvPr>
              <p:cNvSpPr/>
              <p:nvPr/>
            </p:nvSpPr>
            <p:spPr bwMode="auto">
              <a:xfrm>
                <a:off x="3336" y="2834"/>
                <a:ext cx="81" cy="5"/>
              </a:xfrm>
              <a:custGeom>
                <a:avLst/>
                <a:gdLst>
                  <a:gd name="T0" fmla="*/ 1 w 34"/>
                  <a:gd name="T1" fmla="*/ 2 h 2"/>
                  <a:gd name="T2" fmla="*/ 33 w 34"/>
                  <a:gd name="T3" fmla="*/ 2 h 2"/>
                  <a:gd name="T4" fmla="*/ 34 w 34"/>
                  <a:gd name="T5" fmla="*/ 1 h 2"/>
                  <a:gd name="T6" fmla="*/ 33 w 34"/>
                  <a:gd name="T7" fmla="*/ 0 h 2"/>
                  <a:gd name="T8" fmla="*/ 1 w 34"/>
                  <a:gd name="T9" fmla="*/ 0 h 2"/>
                  <a:gd name="T10" fmla="*/ 0 w 34"/>
                  <a:gd name="T11" fmla="*/ 1 h 2"/>
                  <a:gd name="T12" fmla="*/ 1 w 3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4" h="2">
                    <a:moveTo>
                      <a:pt x="1" y="2"/>
                    </a:moveTo>
                    <a:cubicBezTo>
                      <a:pt x="33" y="2"/>
                      <a:pt x="33" y="2"/>
                      <a:pt x="33" y="2"/>
                    </a:cubicBezTo>
                    <a:cubicBezTo>
                      <a:pt x="33" y="2"/>
                      <a:pt x="34" y="1"/>
                      <a:pt x="34" y="1"/>
                    </a:cubicBezTo>
                    <a:cubicBezTo>
                      <a:pt x="34" y="0"/>
                      <a:pt x="33" y="0"/>
                      <a:pt x="33" y="0"/>
                    </a:cubicBezTo>
                    <a:cubicBezTo>
                      <a:pt x="1" y="0"/>
                      <a:pt x="1" y="0"/>
                      <a:pt x="1" y="0"/>
                    </a:cubicBezTo>
                    <a:cubicBezTo>
                      <a:pt x="0" y="0"/>
                      <a:pt x="0" y="0"/>
                      <a:pt x="0" y="1"/>
                    </a:cubicBezTo>
                    <a:cubicBezTo>
                      <a:pt x="0" y="1"/>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ïs1îďe">
                <a:extLst>
                  <a:ext uri="{FF2B5EF4-FFF2-40B4-BE49-F238E27FC236}">
                    <a16:creationId xmlns:a16="http://schemas.microsoft.com/office/drawing/2014/main" id="{77449A73-73EF-4D8A-C019-B6C645CF04F2}"/>
                  </a:ext>
                </a:extLst>
              </p:cNvPr>
              <p:cNvSpPr/>
              <p:nvPr/>
            </p:nvSpPr>
            <p:spPr bwMode="auto">
              <a:xfrm>
                <a:off x="3339" y="2853"/>
                <a:ext cx="47" cy="0"/>
              </a:xfrm>
              <a:custGeom>
                <a:avLst/>
                <a:gdLst>
                  <a:gd name="T0" fmla="*/ 0 w 47"/>
                  <a:gd name="T1" fmla="*/ 47 w 47"/>
                  <a:gd name="T2" fmla="*/ 0 w 47"/>
                </a:gdLst>
                <a:ahLst/>
                <a:cxnLst>
                  <a:cxn ang="0">
                    <a:pos x="T0" y="0"/>
                  </a:cxn>
                  <a:cxn ang="0">
                    <a:pos x="T1" y="0"/>
                  </a:cxn>
                  <a:cxn ang="0">
                    <a:pos x="T2" y="0"/>
                  </a:cxn>
                </a:cxnLst>
                <a:rect l="0" t="0" r="r" b="b"/>
                <a:pathLst>
                  <a:path w="47">
                    <a:moveTo>
                      <a:pt x="0" y="0"/>
                    </a:moveTo>
                    <a:lnTo>
                      <a:pt x="47"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îṣ1íḓé">
                <a:extLst>
                  <a:ext uri="{FF2B5EF4-FFF2-40B4-BE49-F238E27FC236}">
                    <a16:creationId xmlns:a16="http://schemas.microsoft.com/office/drawing/2014/main" id="{02E04316-C350-405D-EED9-54B8FB21A933}"/>
                  </a:ext>
                </a:extLst>
              </p:cNvPr>
              <p:cNvSpPr/>
              <p:nvPr/>
            </p:nvSpPr>
            <p:spPr bwMode="auto">
              <a:xfrm>
                <a:off x="3339" y="2853"/>
                <a:ext cx="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ïşḻïḑè">
                <a:extLst>
                  <a:ext uri="{FF2B5EF4-FFF2-40B4-BE49-F238E27FC236}">
                    <a16:creationId xmlns:a16="http://schemas.microsoft.com/office/drawing/2014/main" id="{0B5F9A02-07F2-D207-1A16-C2E75A44A8A8}"/>
                  </a:ext>
                </a:extLst>
              </p:cNvPr>
              <p:cNvSpPr/>
              <p:nvPr/>
            </p:nvSpPr>
            <p:spPr bwMode="auto">
              <a:xfrm>
                <a:off x="3336" y="2851"/>
                <a:ext cx="53" cy="4"/>
              </a:xfrm>
              <a:custGeom>
                <a:avLst/>
                <a:gdLst>
                  <a:gd name="T0" fmla="*/ 1 w 22"/>
                  <a:gd name="T1" fmla="*/ 2 h 2"/>
                  <a:gd name="T2" fmla="*/ 21 w 22"/>
                  <a:gd name="T3" fmla="*/ 2 h 2"/>
                  <a:gd name="T4" fmla="*/ 22 w 22"/>
                  <a:gd name="T5" fmla="*/ 1 h 2"/>
                  <a:gd name="T6" fmla="*/ 21 w 22"/>
                  <a:gd name="T7" fmla="*/ 0 h 2"/>
                  <a:gd name="T8" fmla="*/ 1 w 22"/>
                  <a:gd name="T9" fmla="*/ 0 h 2"/>
                  <a:gd name="T10" fmla="*/ 0 w 22"/>
                  <a:gd name="T11" fmla="*/ 1 h 2"/>
                  <a:gd name="T12" fmla="*/ 1 w 2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1" y="2"/>
                    </a:moveTo>
                    <a:cubicBezTo>
                      <a:pt x="21" y="2"/>
                      <a:pt x="21" y="2"/>
                      <a:pt x="21" y="2"/>
                    </a:cubicBezTo>
                    <a:cubicBezTo>
                      <a:pt x="22" y="2"/>
                      <a:pt x="22" y="2"/>
                      <a:pt x="22" y="1"/>
                    </a:cubicBezTo>
                    <a:cubicBezTo>
                      <a:pt x="22" y="0"/>
                      <a:pt x="22" y="0"/>
                      <a:pt x="21" y="0"/>
                    </a:cubicBezTo>
                    <a:cubicBezTo>
                      <a:pt x="1" y="0"/>
                      <a:pt x="1" y="0"/>
                      <a:pt x="1" y="0"/>
                    </a:cubicBezTo>
                    <a:cubicBezTo>
                      <a:pt x="0" y="0"/>
                      <a:pt x="0" y="0"/>
                      <a:pt x="0" y="1"/>
                    </a:cubicBezTo>
                    <a:cubicBezTo>
                      <a:pt x="0" y="2"/>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îṣľíḑè">
                <a:extLst>
                  <a:ext uri="{FF2B5EF4-FFF2-40B4-BE49-F238E27FC236}">
                    <a16:creationId xmlns:a16="http://schemas.microsoft.com/office/drawing/2014/main" id="{DF86C682-838A-10C7-6473-1D7BD23BE9C2}"/>
                  </a:ext>
                </a:extLst>
              </p:cNvPr>
              <p:cNvSpPr/>
              <p:nvPr/>
            </p:nvSpPr>
            <p:spPr bwMode="auto">
              <a:xfrm>
                <a:off x="3790" y="2820"/>
                <a:ext cx="102"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íşḻíḑê">
                <a:extLst>
                  <a:ext uri="{FF2B5EF4-FFF2-40B4-BE49-F238E27FC236}">
                    <a16:creationId xmlns:a16="http://schemas.microsoft.com/office/drawing/2014/main" id="{65F865AE-E847-13C4-A725-5C55ED13C3D4}"/>
                  </a:ext>
                </a:extLst>
              </p:cNvPr>
              <p:cNvSpPr/>
              <p:nvPr/>
            </p:nvSpPr>
            <p:spPr bwMode="auto">
              <a:xfrm>
                <a:off x="3790" y="2820"/>
                <a:ext cx="10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íṥľídè">
                <a:extLst>
                  <a:ext uri="{FF2B5EF4-FFF2-40B4-BE49-F238E27FC236}">
                    <a16:creationId xmlns:a16="http://schemas.microsoft.com/office/drawing/2014/main" id="{FDCE2D56-BDBD-5B43-FA28-D996B9038DDC}"/>
                  </a:ext>
                </a:extLst>
              </p:cNvPr>
              <p:cNvSpPr/>
              <p:nvPr/>
            </p:nvSpPr>
            <p:spPr bwMode="auto">
              <a:xfrm>
                <a:off x="3788" y="2817"/>
                <a:ext cx="107" cy="5"/>
              </a:xfrm>
              <a:custGeom>
                <a:avLst/>
                <a:gdLst>
                  <a:gd name="T0" fmla="*/ 1 w 45"/>
                  <a:gd name="T1" fmla="*/ 2 h 2"/>
                  <a:gd name="T2" fmla="*/ 44 w 45"/>
                  <a:gd name="T3" fmla="*/ 2 h 2"/>
                  <a:gd name="T4" fmla="*/ 45 w 45"/>
                  <a:gd name="T5" fmla="*/ 1 h 2"/>
                  <a:gd name="T6" fmla="*/ 44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4" y="2"/>
                      <a:pt x="44" y="2"/>
                      <a:pt x="44" y="2"/>
                    </a:cubicBezTo>
                    <a:cubicBezTo>
                      <a:pt x="45" y="2"/>
                      <a:pt x="45" y="1"/>
                      <a:pt x="45" y="1"/>
                    </a:cubicBezTo>
                    <a:cubicBezTo>
                      <a:pt x="45" y="0"/>
                      <a:pt x="45" y="0"/>
                      <a:pt x="44" y="0"/>
                    </a:cubicBezTo>
                    <a:cubicBezTo>
                      <a:pt x="1" y="0"/>
                      <a:pt x="1" y="0"/>
                      <a:pt x="1" y="0"/>
                    </a:cubicBezTo>
                    <a:cubicBezTo>
                      <a:pt x="1" y="0"/>
                      <a:pt x="0" y="0"/>
                      <a:pt x="0" y="1"/>
                    </a:cubicBezTo>
                    <a:cubicBezTo>
                      <a:pt x="0" y="1"/>
                      <a:pt x="1"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ïSļiḋé">
                <a:extLst>
                  <a:ext uri="{FF2B5EF4-FFF2-40B4-BE49-F238E27FC236}">
                    <a16:creationId xmlns:a16="http://schemas.microsoft.com/office/drawing/2014/main" id="{893E4AB2-2E10-623A-5BCA-AEE434C75714}"/>
                  </a:ext>
                </a:extLst>
              </p:cNvPr>
              <p:cNvSpPr/>
              <p:nvPr/>
            </p:nvSpPr>
            <p:spPr bwMode="auto">
              <a:xfrm>
                <a:off x="3790" y="2874"/>
                <a:ext cx="102"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iśľiḋe">
                <a:extLst>
                  <a:ext uri="{FF2B5EF4-FFF2-40B4-BE49-F238E27FC236}">
                    <a16:creationId xmlns:a16="http://schemas.microsoft.com/office/drawing/2014/main" id="{A3F30D70-D203-3E38-DADE-00BC1E174565}"/>
                  </a:ext>
                </a:extLst>
              </p:cNvPr>
              <p:cNvSpPr/>
              <p:nvPr/>
            </p:nvSpPr>
            <p:spPr bwMode="auto">
              <a:xfrm>
                <a:off x="3790" y="2874"/>
                <a:ext cx="10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iṩḻïḑe">
                <a:extLst>
                  <a:ext uri="{FF2B5EF4-FFF2-40B4-BE49-F238E27FC236}">
                    <a16:creationId xmlns:a16="http://schemas.microsoft.com/office/drawing/2014/main" id="{DFCA484D-C9B9-019C-8D2F-88015A5783C5}"/>
                  </a:ext>
                </a:extLst>
              </p:cNvPr>
              <p:cNvSpPr/>
              <p:nvPr/>
            </p:nvSpPr>
            <p:spPr bwMode="auto">
              <a:xfrm>
                <a:off x="3788" y="2872"/>
                <a:ext cx="107" cy="5"/>
              </a:xfrm>
              <a:custGeom>
                <a:avLst/>
                <a:gdLst>
                  <a:gd name="T0" fmla="*/ 1 w 45"/>
                  <a:gd name="T1" fmla="*/ 2 h 2"/>
                  <a:gd name="T2" fmla="*/ 44 w 45"/>
                  <a:gd name="T3" fmla="*/ 2 h 2"/>
                  <a:gd name="T4" fmla="*/ 45 w 45"/>
                  <a:gd name="T5" fmla="*/ 1 h 2"/>
                  <a:gd name="T6" fmla="*/ 44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4" y="2"/>
                      <a:pt x="44" y="2"/>
                      <a:pt x="44" y="2"/>
                    </a:cubicBezTo>
                    <a:cubicBezTo>
                      <a:pt x="45" y="2"/>
                      <a:pt x="45" y="1"/>
                      <a:pt x="45" y="1"/>
                    </a:cubicBezTo>
                    <a:cubicBezTo>
                      <a:pt x="45" y="0"/>
                      <a:pt x="45" y="0"/>
                      <a:pt x="44" y="0"/>
                    </a:cubicBezTo>
                    <a:cubicBezTo>
                      <a:pt x="1" y="0"/>
                      <a:pt x="1" y="0"/>
                      <a:pt x="1" y="0"/>
                    </a:cubicBezTo>
                    <a:cubicBezTo>
                      <a:pt x="1" y="0"/>
                      <a:pt x="0" y="0"/>
                      <a:pt x="0" y="1"/>
                    </a:cubicBezTo>
                    <a:cubicBezTo>
                      <a:pt x="0" y="1"/>
                      <a:pt x="1"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ïṣļïḋê">
                <a:extLst>
                  <a:ext uri="{FF2B5EF4-FFF2-40B4-BE49-F238E27FC236}">
                    <a16:creationId xmlns:a16="http://schemas.microsoft.com/office/drawing/2014/main" id="{27BBF20B-013A-37DA-A38E-9EC36D64BEF6}"/>
                  </a:ext>
                </a:extLst>
              </p:cNvPr>
              <p:cNvSpPr/>
              <p:nvPr/>
            </p:nvSpPr>
            <p:spPr bwMode="auto">
              <a:xfrm>
                <a:off x="3804" y="2836"/>
                <a:ext cx="76"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i$1iďe">
                <a:extLst>
                  <a:ext uri="{FF2B5EF4-FFF2-40B4-BE49-F238E27FC236}">
                    <a16:creationId xmlns:a16="http://schemas.microsoft.com/office/drawing/2014/main" id="{4E8F0DBC-8C83-31DD-49E0-839FE2467281}"/>
                  </a:ext>
                </a:extLst>
              </p:cNvPr>
              <p:cNvSpPr/>
              <p:nvPr/>
            </p:nvSpPr>
            <p:spPr bwMode="auto">
              <a:xfrm>
                <a:off x="3804" y="2836"/>
                <a:ext cx="7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íṩḻîďé">
                <a:extLst>
                  <a:ext uri="{FF2B5EF4-FFF2-40B4-BE49-F238E27FC236}">
                    <a16:creationId xmlns:a16="http://schemas.microsoft.com/office/drawing/2014/main" id="{CDB84698-D768-712A-847C-21F07B3DC429}"/>
                  </a:ext>
                </a:extLst>
              </p:cNvPr>
              <p:cNvSpPr/>
              <p:nvPr/>
            </p:nvSpPr>
            <p:spPr bwMode="auto">
              <a:xfrm>
                <a:off x="3802" y="2834"/>
                <a:ext cx="81" cy="5"/>
              </a:xfrm>
              <a:custGeom>
                <a:avLst/>
                <a:gdLst>
                  <a:gd name="T0" fmla="*/ 1 w 34"/>
                  <a:gd name="T1" fmla="*/ 2 h 2"/>
                  <a:gd name="T2" fmla="*/ 33 w 34"/>
                  <a:gd name="T3" fmla="*/ 2 h 2"/>
                  <a:gd name="T4" fmla="*/ 34 w 34"/>
                  <a:gd name="T5" fmla="*/ 1 h 2"/>
                  <a:gd name="T6" fmla="*/ 33 w 34"/>
                  <a:gd name="T7" fmla="*/ 0 h 2"/>
                  <a:gd name="T8" fmla="*/ 1 w 34"/>
                  <a:gd name="T9" fmla="*/ 0 h 2"/>
                  <a:gd name="T10" fmla="*/ 0 w 34"/>
                  <a:gd name="T11" fmla="*/ 1 h 2"/>
                  <a:gd name="T12" fmla="*/ 1 w 3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4" h="2">
                    <a:moveTo>
                      <a:pt x="1" y="2"/>
                    </a:moveTo>
                    <a:cubicBezTo>
                      <a:pt x="33" y="2"/>
                      <a:pt x="33" y="2"/>
                      <a:pt x="33" y="2"/>
                    </a:cubicBezTo>
                    <a:cubicBezTo>
                      <a:pt x="33" y="2"/>
                      <a:pt x="34" y="2"/>
                      <a:pt x="34" y="1"/>
                    </a:cubicBezTo>
                    <a:cubicBezTo>
                      <a:pt x="34" y="1"/>
                      <a:pt x="33" y="0"/>
                      <a:pt x="33" y="0"/>
                    </a:cubicBezTo>
                    <a:cubicBezTo>
                      <a:pt x="1" y="0"/>
                      <a:pt x="1" y="0"/>
                      <a:pt x="1" y="0"/>
                    </a:cubicBezTo>
                    <a:cubicBezTo>
                      <a:pt x="0" y="0"/>
                      <a:pt x="0" y="1"/>
                      <a:pt x="0" y="1"/>
                    </a:cubicBezTo>
                    <a:cubicBezTo>
                      <a:pt x="0" y="2"/>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ïṩľïḋe">
                <a:extLst>
                  <a:ext uri="{FF2B5EF4-FFF2-40B4-BE49-F238E27FC236}">
                    <a16:creationId xmlns:a16="http://schemas.microsoft.com/office/drawing/2014/main" id="{F57EB1A0-E674-03E1-C5E8-244C4E1688C7}"/>
                  </a:ext>
                </a:extLst>
              </p:cNvPr>
              <p:cNvSpPr/>
              <p:nvPr/>
            </p:nvSpPr>
            <p:spPr bwMode="auto">
              <a:xfrm>
                <a:off x="3819" y="2855"/>
                <a:ext cx="47" cy="0"/>
              </a:xfrm>
              <a:custGeom>
                <a:avLst/>
                <a:gdLst>
                  <a:gd name="T0" fmla="*/ 0 w 47"/>
                  <a:gd name="T1" fmla="*/ 47 w 47"/>
                  <a:gd name="T2" fmla="*/ 0 w 47"/>
                </a:gdLst>
                <a:ahLst/>
                <a:cxnLst>
                  <a:cxn ang="0">
                    <a:pos x="T0" y="0"/>
                  </a:cxn>
                  <a:cxn ang="0">
                    <a:pos x="T1" y="0"/>
                  </a:cxn>
                  <a:cxn ang="0">
                    <a:pos x="T2" y="0"/>
                  </a:cxn>
                </a:cxnLst>
                <a:rect l="0" t="0" r="r" b="b"/>
                <a:pathLst>
                  <a:path w="47">
                    <a:moveTo>
                      <a:pt x="0" y="0"/>
                    </a:moveTo>
                    <a:lnTo>
                      <a:pt x="47"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ïsḷïḋe">
                <a:extLst>
                  <a:ext uri="{FF2B5EF4-FFF2-40B4-BE49-F238E27FC236}">
                    <a16:creationId xmlns:a16="http://schemas.microsoft.com/office/drawing/2014/main" id="{47044F6E-9FB7-5E76-B95C-CA15BD27D9A9}"/>
                  </a:ext>
                </a:extLst>
              </p:cNvPr>
              <p:cNvSpPr/>
              <p:nvPr/>
            </p:nvSpPr>
            <p:spPr bwMode="auto">
              <a:xfrm>
                <a:off x="3819" y="2855"/>
                <a:ext cx="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iṣḻíḍè">
                <a:extLst>
                  <a:ext uri="{FF2B5EF4-FFF2-40B4-BE49-F238E27FC236}">
                    <a16:creationId xmlns:a16="http://schemas.microsoft.com/office/drawing/2014/main" id="{F83D3678-AA10-AEAB-A697-C5F36DCE4A65}"/>
                  </a:ext>
                </a:extLst>
              </p:cNvPr>
              <p:cNvSpPr/>
              <p:nvPr/>
            </p:nvSpPr>
            <p:spPr bwMode="auto">
              <a:xfrm>
                <a:off x="3816" y="2853"/>
                <a:ext cx="53" cy="5"/>
              </a:xfrm>
              <a:custGeom>
                <a:avLst/>
                <a:gdLst>
                  <a:gd name="T0" fmla="*/ 1 w 22"/>
                  <a:gd name="T1" fmla="*/ 2 h 2"/>
                  <a:gd name="T2" fmla="*/ 21 w 22"/>
                  <a:gd name="T3" fmla="*/ 2 h 2"/>
                  <a:gd name="T4" fmla="*/ 22 w 22"/>
                  <a:gd name="T5" fmla="*/ 1 h 2"/>
                  <a:gd name="T6" fmla="*/ 21 w 22"/>
                  <a:gd name="T7" fmla="*/ 0 h 2"/>
                  <a:gd name="T8" fmla="*/ 1 w 22"/>
                  <a:gd name="T9" fmla="*/ 0 h 2"/>
                  <a:gd name="T10" fmla="*/ 0 w 22"/>
                  <a:gd name="T11" fmla="*/ 1 h 2"/>
                  <a:gd name="T12" fmla="*/ 1 w 2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1" y="2"/>
                    </a:moveTo>
                    <a:cubicBezTo>
                      <a:pt x="21" y="2"/>
                      <a:pt x="21" y="2"/>
                      <a:pt x="21" y="2"/>
                    </a:cubicBezTo>
                    <a:cubicBezTo>
                      <a:pt x="22" y="2"/>
                      <a:pt x="22" y="1"/>
                      <a:pt x="22" y="1"/>
                    </a:cubicBezTo>
                    <a:cubicBezTo>
                      <a:pt x="22" y="0"/>
                      <a:pt x="22" y="0"/>
                      <a:pt x="21" y="0"/>
                    </a:cubicBezTo>
                    <a:cubicBezTo>
                      <a:pt x="1" y="0"/>
                      <a:pt x="1" y="0"/>
                      <a:pt x="1" y="0"/>
                    </a:cubicBezTo>
                    <a:cubicBezTo>
                      <a:pt x="0" y="0"/>
                      <a:pt x="0" y="0"/>
                      <a:pt x="0" y="1"/>
                    </a:cubicBezTo>
                    <a:cubicBezTo>
                      <a:pt x="0" y="1"/>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ïsḷîďe">
                <a:extLst>
                  <a:ext uri="{FF2B5EF4-FFF2-40B4-BE49-F238E27FC236}">
                    <a16:creationId xmlns:a16="http://schemas.microsoft.com/office/drawing/2014/main" id="{A77A083A-6F5D-4FD2-911A-9C213C7D6C2E}"/>
                  </a:ext>
                </a:extLst>
              </p:cNvPr>
              <p:cNvSpPr/>
              <p:nvPr/>
            </p:nvSpPr>
            <p:spPr bwMode="auto">
              <a:xfrm>
                <a:off x="3503" y="2815"/>
                <a:ext cx="76" cy="66"/>
              </a:xfrm>
              <a:custGeom>
                <a:avLst/>
                <a:gdLst>
                  <a:gd name="T0" fmla="*/ 15 w 32"/>
                  <a:gd name="T1" fmla="*/ 1 h 28"/>
                  <a:gd name="T2" fmla="*/ 1 w 32"/>
                  <a:gd name="T3" fmla="*/ 26 h 28"/>
                  <a:gd name="T4" fmla="*/ 2 w 32"/>
                  <a:gd name="T5" fmla="*/ 28 h 28"/>
                  <a:gd name="T6" fmla="*/ 30 w 32"/>
                  <a:gd name="T7" fmla="*/ 28 h 28"/>
                  <a:gd name="T8" fmla="*/ 31 w 32"/>
                  <a:gd name="T9" fmla="*/ 26 h 28"/>
                  <a:gd name="T10" fmla="*/ 17 w 32"/>
                  <a:gd name="T11" fmla="*/ 1 h 28"/>
                  <a:gd name="T12" fmla="*/ 15 w 32"/>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2" h="28">
                    <a:moveTo>
                      <a:pt x="15" y="1"/>
                    </a:moveTo>
                    <a:cubicBezTo>
                      <a:pt x="1" y="26"/>
                      <a:pt x="1" y="26"/>
                      <a:pt x="1" y="26"/>
                    </a:cubicBezTo>
                    <a:cubicBezTo>
                      <a:pt x="0" y="27"/>
                      <a:pt x="1" y="28"/>
                      <a:pt x="2" y="28"/>
                    </a:cubicBezTo>
                    <a:cubicBezTo>
                      <a:pt x="30" y="28"/>
                      <a:pt x="30" y="28"/>
                      <a:pt x="30" y="28"/>
                    </a:cubicBezTo>
                    <a:cubicBezTo>
                      <a:pt x="31" y="28"/>
                      <a:pt x="32" y="27"/>
                      <a:pt x="31" y="26"/>
                    </a:cubicBezTo>
                    <a:cubicBezTo>
                      <a:pt x="17" y="1"/>
                      <a:pt x="17" y="1"/>
                      <a:pt x="17" y="1"/>
                    </a:cubicBezTo>
                    <a:cubicBezTo>
                      <a:pt x="16" y="0"/>
                      <a:pt x="15" y="0"/>
                      <a:pt x="15" y="1"/>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îsliďê">
                <a:extLst>
                  <a:ext uri="{FF2B5EF4-FFF2-40B4-BE49-F238E27FC236}">
                    <a16:creationId xmlns:a16="http://schemas.microsoft.com/office/drawing/2014/main" id="{4BF7A1F2-0B7C-C0D5-1D7D-CAE398E57C89}"/>
                  </a:ext>
                </a:extLst>
              </p:cNvPr>
              <p:cNvSpPr/>
              <p:nvPr/>
            </p:nvSpPr>
            <p:spPr bwMode="auto">
              <a:xfrm>
                <a:off x="3500" y="2815"/>
                <a:ext cx="79" cy="69"/>
              </a:xfrm>
              <a:custGeom>
                <a:avLst/>
                <a:gdLst>
                  <a:gd name="T0" fmla="*/ 16 w 33"/>
                  <a:gd name="T1" fmla="*/ 1 h 29"/>
                  <a:gd name="T2" fmla="*/ 15 w 33"/>
                  <a:gd name="T3" fmla="*/ 1 h 29"/>
                  <a:gd name="T4" fmla="*/ 1 w 33"/>
                  <a:gd name="T5" fmla="*/ 25 h 29"/>
                  <a:gd name="T6" fmla="*/ 0 w 33"/>
                  <a:gd name="T7" fmla="*/ 26 h 29"/>
                  <a:gd name="T8" fmla="*/ 3 w 33"/>
                  <a:gd name="T9" fmla="*/ 29 h 29"/>
                  <a:gd name="T10" fmla="*/ 31 w 33"/>
                  <a:gd name="T11" fmla="*/ 29 h 29"/>
                  <a:gd name="T12" fmla="*/ 33 w 33"/>
                  <a:gd name="T13" fmla="*/ 26 h 29"/>
                  <a:gd name="T14" fmla="*/ 33 w 33"/>
                  <a:gd name="T15" fmla="*/ 25 h 29"/>
                  <a:gd name="T16" fmla="*/ 19 w 33"/>
                  <a:gd name="T17" fmla="*/ 1 h 29"/>
                  <a:gd name="T18" fmla="*/ 17 w 33"/>
                  <a:gd name="T19" fmla="*/ 0 h 29"/>
                  <a:gd name="T20" fmla="*/ 15 w 33"/>
                  <a:gd name="T21" fmla="*/ 1 h 29"/>
                  <a:gd name="T22" fmla="*/ 16 w 33"/>
                  <a:gd name="T23" fmla="*/ 1 h 29"/>
                  <a:gd name="T24" fmla="*/ 16 w 33"/>
                  <a:gd name="T25" fmla="*/ 2 h 29"/>
                  <a:gd name="T26" fmla="*/ 17 w 33"/>
                  <a:gd name="T27" fmla="*/ 2 h 29"/>
                  <a:gd name="T28" fmla="*/ 17 w 33"/>
                  <a:gd name="T29" fmla="*/ 2 h 29"/>
                  <a:gd name="T30" fmla="*/ 31 w 33"/>
                  <a:gd name="T31" fmla="*/ 26 h 29"/>
                  <a:gd name="T32" fmla="*/ 31 w 33"/>
                  <a:gd name="T33" fmla="*/ 26 h 29"/>
                  <a:gd name="T34" fmla="*/ 31 w 33"/>
                  <a:gd name="T35" fmla="*/ 27 h 29"/>
                  <a:gd name="T36" fmla="*/ 3 w 33"/>
                  <a:gd name="T37" fmla="*/ 27 h 29"/>
                  <a:gd name="T38" fmla="*/ 2 w 33"/>
                  <a:gd name="T39" fmla="*/ 26 h 29"/>
                  <a:gd name="T40" fmla="*/ 2 w 33"/>
                  <a:gd name="T41" fmla="*/ 26 h 29"/>
                  <a:gd name="T42" fmla="*/ 16 w 33"/>
                  <a:gd name="T43" fmla="*/ 2 h 29"/>
                  <a:gd name="T44" fmla="*/ 16 w 33"/>
                  <a:gd name="T45"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9">
                    <a:moveTo>
                      <a:pt x="16" y="1"/>
                    </a:moveTo>
                    <a:cubicBezTo>
                      <a:pt x="15" y="1"/>
                      <a:pt x="15" y="1"/>
                      <a:pt x="15" y="1"/>
                    </a:cubicBezTo>
                    <a:cubicBezTo>
                      <a:pt x="1" y="25"/>
                      <a:pt x="1" y="25"/>
                      <a:pt x="1" y="25"/>
                    </a:cubicBezTo>
                    <a:cubicBezTo>
                      <a:pt x="0" y="25"/>
                      <a:pt x="0" y="26"/>
                      <a:pt x="0" y="26"/>
                    </a:cubicBezTo>
                    <a:cubicBezTo>
                      <a:pt x="0" y="28"/>
                      <a:pt x="1" y="29"/>
                      <a:pt x="3" y="29"/>
                    </a:cubicBezTo>
                    <a:cubicBezTo>
                      <a:pt x="31" y="29"/>
                      <a:pt x="31" y="29"/>
                      <a:pt x="31" y="29"/>
                    </a:cubicBezTo>
                    <a:cubicBezTo>
                      <a:pt x="32" y="29"/>
                      <a:pt x="33" y="28"/>
                      <a:pt x="33" y="26"/>
                    </a:cubicBezTo>
                    <a:cubicBezTo>
                      <a:pt x="33" y="26"/>
                      <a:pt x="33" y="25"/>
                      <a:pt x="33" y="25"/>
                    </a:cubicBezTo>
                    <a:cubicBezTo>
                      <a:pt x="19" y="1"/>
                      <a:pt x="19" y="1"/>
                      <a:pt x="19" y="1"/>
                    </a:cubicBezTo>
                    <a:cubicBezTo>
                      <a:pt x="18" y="0"/>
                      <a:pt x="18" y="0"/>
                      <a:pt x="17" y="0"/>
                    </a:cubicBezTo>
                    <a:cubicBezTo>
                      <a:pt x="16" y="0"/>
                      <a:pt x="15" y="0"/>
                      <a:pt x="15" y="1"/>
                    </a:cubicBezTo>
                    <a:cubicBezTo>
                      <a:pt x="16" y="1"/>
                      <a:pt x="16" y="1"/>
                      <a:pt x="16" y="1"/>
                    </a:cubicBezTo>
                    <a:cubicBezTo>
                      <a:pt x="16" y="2"/>
                      <a:pt x="16" y="2"/>
                      <a:pt x="16" y="2"/>
                    </a:cubicBezTo>
                    <a:cubicBezTo>
                      <a:pt x="17" y="2"/>
                      <a:pt x="17" y="2"/>
                      <a:pt x="17" y="2"/>
                    </a:cubicBezTo>
                    <a:cubicBezTo>
                      <a:pt x="17" y="2"/>
                      <a:pt x="17" y="2"/>
                      <a:pt x="17" y="2"/>
                    </a:cubicBezTo>
                    <a:cubicBezTo>
                      <a:pt x="31" y="26"/>
                      <a:pt x="31" y="26"/>
                      <a:pt x="31" y="26"/>
                    </a:cubicBezTo>
                    <a:cubicBezTo>
                      <a:pt x="31" y="26"/>
                      <a:pt x="31" y="26"/>
                      <a:pt x="31" y="26"/>
                    </a:cubicBezTo>
                    <a:cubicBezTo>
                      <a:pt x="31" y="27"/>
                      <a:pt x="31" y="27"/>
                      <a:pt x="31" y="27"/>
                    </a:cubicBezTo>
                    <a:cubicBezTo>
                      <a:pt x="3" y="27"/>
                      <a:pt x="3" y="27"/>
                      <a:pt x="3" y="27"/>
                    </a:cubicBezTo>
                    <a:cubicBezTo>
                      <a:pt x="2" y="26"/>
                      <a:pt x="2" y="26"/>
                      <a:pt x="2" y="26"/>
                    </a:cubicBezTo>
                    <a:cubicBezTo>
                      <a:pt x="2" y="26"/>
                      <a:pt x="2" y="26"/>
                      <a:pt x="2" y="26"/>
                    </a:cubicBezTo>
                    <a:cubicBezTo>
                      <a:pt x="16" y="2"/>
                      <a:pt x="16" y="2"/>
                      <a:pt x="16" y="2"/>
                    </a:cubicBez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iṣļíde">
                <a:extLst>
                  <a:ext uri="{FF2B5EF4-FFF2-40B4-BE49-F238E27FC236}">
                    <a16:creationId xmlns:a16="http://schemas.microsoft.com/office/drawing/2014/main" id="{0770068E-1ACC-C391-8AD6-8985A812CACA}"/>
                  </a:ext>
                </a:extLst>
              </p:cNvPr>
              <p:cNvSpPr/>
              <p:nvPr/>
            </p:nvSpPr>
            <p:spPr bwMode="auto">
              <a:xfrm>
                <a:off x="4111" y="2817"/>
                <a:ext cx="76" cy="64"/>
              </a:xfrm>
              <a:custGeom>
                <a:avLst/>
                <a:gdLst>
                  <a:gd name="T0" fmla="*/ 17 w 32"/>
                  <a:gd name="T1" fmla="*/ 26 h 27"/>
                  <a:gd name="T2" fmla="*/ 31 w 32"/>
                  <a:gd name="T3" fmla="*/ 2 h 27"/>
                  <a:gd name="T4" fmla="*/ 30 w 32"/>
                  <a:gd name="T5" fmla="*/ 0 h 27"/>
                  <a:gd name="T6" fmla="*/ 2 w 32"/>
                  <a:gd name="T7" fmla="*/ 0 h 27"/>
                  <a:gd name="T8" fmla="*/ 1 w 32"/>
                  <a:gd name="T9" fmla="*/ 2 h 27"/>
                  <a:gd name="T10" fmla="*/ 15 w 32"/>
                  <a:gd name="T11" fmla="*/ 26 h 27"/>
                  <a:gd name="T12" fmla="*/ 17 w 32"/>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32" h="27">
                    <a:moveTo>
                      <a:pt x="17" y="26"/>
                    </a:moveTo>
                    <a:cubicBezTo>
                      <a:pt x="31" y="2"/>
                      <a:pt x="31" y="2"/>
                      <a:pt x="31" y="2"/>
                    </a:cubicBezTo>
                    <a:cubicBezTo>
                      <a:pt x="32" y="1"/>
                      <a:pt x="31" y="0"/>
                      <a:pt x="30" y="0"/>
                    </a:cubicBezTo>
                    <a:cubicBezTo>
                      <a:pt x="2" y="0"/>
                      <a:pt x="2" y="0"/>
                      <a:pt x="2" y="0"/>
                    </a:cubicBezTo>
                    <a:cubicBezTo>
                      <a:pt x="1" y="0"/>
                      <a:pt x="0" y="1"/>
                      <a:pt x="1" y="2"/>
                    </a:cubicBezTo>
                    <a:cubicBezTo>
                      <a:pt x="15" y="26"/>
                      <a:pt x="15" y="26"/>
                      <a:pt x="15" y="26"/>
                    </a:cubicBezTo>
                    <a:cubicBezTo>
                      <a:pt x="15" y="27"/>
                      <a:pt x="17" y="27"/>
                      <a:pt x="17" y="26"/>
                    </a:cubicBezTo>
                    <a:close/>
                  </a:path>
                </a:pathLst>
              </a:cu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ïsľíďe">
                <a:extLst>
                  <a:ext uri="{FF2B5EF4-FFF2-40B4-BE49-F238E27FC236}">
                    <a16:creationId xmlns:a16="http://schemas.microsoft.com/office/drawing/2014/main" id="{49E66E47-25D0-D5B0-682D-D85D21CA121E}"/>
                  </a:ext>
                </a:extLst>
              </p:cNvPr>
              <p:cNvSpPr/>
              <p:nvPr/>
            </p:nvSpPr>
            <p:spPr bwMode="auto">
              <a:xfrm>
                <a:off x="4108" y="2815"/>
                <a:ext cx="79" cy="69"/>
              </a:xfrm>
              <a:custGeom>
                <a:avLst/>
                <a:gdLst>
                  <a:gd name="T0" fmla="*/ 18 w 33"/>
                  <a:gd name="T1" fmla="*/ 27 h 29"/>
                  <a:gd name="T2" fmla="*/ 19 w 33"/>
                  <a:gd name="T3" fmla="*/ 28 h 29"/>
                  <a:gd name="T4" fmla="*/ 33 w 33"/>
                  <a:gd name="T5" fmla="*/ 3 h 29"/>
                  <a:gd name="T6" fmla="*/ 33 w 33"/>
                  <a:gd name="T7" fmla="*/ 2 h 29"/>
                  <a:gd name="T8" fmla="*/ 31 w 33"/>
                  <a:gd name="T9" fmla="*/ 0 h 29"/>
                  <a:gd name="T10" fmla="*/ 3 w 33"/>
                  <a:gd name="T11" fmla="*/ 0 h 29"/>
                  <a:gd name="T12" fmla="*/ 0 w 33"/>
                  <a:gd name="T13" fmla="*/ 2 h 29"/>
                  <a:gd name="T14" fmla="*/ 1 w 33"/>
                  <a:gd name="T15" fmla="*/ 3 h 29"/>
                  <a:gd name="T16" fmla="*/ 15 w 33"/>
                  <a:gd name="T17" fmla="*/ 28 h 29"/>
                  <a:gd name="T18" fmla="*/ 17 w 33"/>
                  <a:gd name="T19" fmla="*/ 29 h 29"/>
                  <a:gd name="T20" fmla="*/ 19 w 33"/>
                  <a:gd name="T21" fmla="*/ 28 h 29"/>
                  <a:gd name="T22" fmla="*/ 18 w 33"/>
                  <a:gd name="T23" fmla="*/ 27 h 29"/>
                  <a:gd name="T24" fmla="*/ 17 w 33"/>
                  <a:gd name="T25" fmla="*/ 27 h 29"/>
                  <a:gd name="T26" fmla="*/ 17 w 33"/>
                  <a:gd name="T27" fmla="*/ 27 h 29"/>
                  <a:gd name="T28" fmla="*/ 17 w 33"/>
                  <a:gd name="T29" fmla="*/ 27 h 29"/>
                  <a:gd name="T30" fmla="*/ 3 w 33"/>
                  <a:gd name="T31" fmla="*/ 2 h 29"/>
                  <a:gd name="T32" fmla="*/ 2 w 33"/>
                  <a:gd name="T33" fmla="*/ 2 h 29"/>
                  <a:gd name="T34" fmla="*/ 3 w 33"/>
                  <a:gd name="T35" fmla="*/ 2 h 29"/>
                  <a:gd name="T36" fmla="*/ 31 w 33"/>
                  <a:gd name="T37" fmla="*/ 2 h 29"/>
                  <a:gd name="T38" fmla="*/ 31 w 33"/>
                  <a:gd name="T39" fmla="*/ 2 h 29"/>
                  <a:gd name="T40" fmla="*/ 31 w 33"/>
                  <a:gd name="T41" fmla="*/ 2 h 29"/>
                  <a:gd name="T42" fmla="*/ 17 w 33"/>
                  <a:gd name="T43" fmla="*/ 27 h 29"/>
                  <a:gd name="T44" fmla="*/ 18 w 33"/>
                  <a:gd name="T4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9">
                    <a:moveTo>
                      <a:pt x="18" y="27"/>
                    </a:moveTo>
                    <a:cubicBezTo>
                      <a:pt x="19" y="28"/>
                      <a:pt x="19" y="28"/>
                      <a:pt x="19" y="28"/>
                    </a:cubicBezTo>
                    <a:cubicBezTo>
                      <a:pt x="33" y="3"/>
                      <a:pt x="33" y="3"/>
                      <a:pt x="33" y="3"/>
                    </a:cubicBezTo>
                    <a:cubicBezTo>
                      <a:pt x="33" y="3"/>
                      <a:pt x="33" y="2"/>
                      <a:pt x="33" y="2"/>
                    </a:cubicBezTo>
                    <a:cubicBezTo>
                      <a:pt x="33" y="1"/>
                      <a:pt x="32" y="0"/>
                      <a:pt x="31" y="0"/>
                    </a:cubicBezTo>
                    <a:cubicBezTo>
                      <a:pt x="3" y="0"/>
                      <a:pt x="3" y="0"/>
                      <a:pt x="3" y="0"/>
                    </a:cubicBezTo>
                    <a:cubicBezTo>
                      <a:pt x="1" y="0"/>
                      <a:pt x="1" y="1"/>
                      <a:pt x="0" y="2"/>
                    </a:cubicBezTo>
                    <a:cubicBezTo>
                      <a:pt x="0" y="2"/>
                      <a:pt x="1" y="3"/>
                      <a:pt x="1" y="3"/>
                    </a:cubicBezTo>
                    <a:cubicBezTo>
                      <a:pt x="15" y="28"/>
                      <a:pt x="15" y="28"/>
                      <a:pt x="15" y="28"/>
                    </a:cubicBezTo>
                    <a:cubicBezTo>
                      <a:pt x="15" y="28"/>
                      <a:pt x="16" y="29"/>
                      <a:pt x="17" y="29"/>
                    </a:cubicBezTo>
                    <a:cubicBezTo>
                      <a:pt x="18" y="29"/>
                      <a:pt x="19" y="28"/>
                      <a:pt x="19" y="28"/>
                    </a:cubicBezTo>
                    <a:cubicBezTo>
                      <a:pt x="18" y="27"/>
                      <a:pt x="18" y="27"/>
                      <a:pt x="18" y="27"/>
                    </a:cubicBezTo>
                    <a:cubicBezTo>
                      <a:pt x="17" y="27"/>
                      <a:pt x="17" y="27"/>
                      <a:pt x="17" y="27"/>
                    </a:cubicBezTo>
                    <a:cubicBezTo>
                      <a:pt x="17" y="27"/>
                      <a:pt x="17" y="27"/>
                      <a:pt x="17" y="27"/>
                    </a:cubicBezTo>
                    <a:cubicBezTo>
                      <a:pt x="17" y="27"/>
                      <a:pt x="17" y="27"/>
                      <a:pt x="17" y="27"/>
                    </a:cubicBezTo>
                    <a:cubicBezTo>
                      <a:pt x="3" y="2"/>
                      <a:pt x="3" y="2"/>
                      <a:pt x="3" y="2"/>
                    </a:cubicBezTo>
                    <a:cubicBezTo>
                      <a:pt x="2" y="2"/>
                      <a:pt x="2" y="2"/>
                      <a:pt x="2" y="2"/>
                    </a:cubicBezTo>
                    <a:cubicBezTo>
                      <a:pt x="3" y="2"/>
                      <a:pt x="3" y="2"/>
                      <a:pt x="3" y="2"/>
                    </a:cubicBezTo>
                    <a:cubicBezTo>
                      <a:pt x="31" y="2"/>
                      <a:pt x="31" y="2"/>
                      <a:pt x="31" y="2"/>
                    </a:cubicBezTo>
                    <a:cubicBezTo>
                      <a:pt x="31" y="2"/>
                      <a:pt x="31" y="2"/>
                      <a:pt x="31" y="2"/>
                    </a:cubicBezTo>
                    <a:cubicBezTo>
                      <a:pt x="31" y="2"/>
                      <a:pt x="31" y="2"/>
                      <a:pt x="31" y="2"/>
                    </a:cubicBezTo>
                    <a:cubicBezTo>
                      <a:pt x="17" y="27"/>
                      <a:pt x="17" y="27"/>
                      <a:pt x="17" y="27"/>
                    </a:cubicBezTo>
                    <a:lnTo>
                      <a:pt x="1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iś1ïďè">
                <a:extLst>
                  <a:ext uri="{FF2B5EF4-FFF2-40B4-BE49-F238E27FC236}">
                    <a16:creationId xmlns:a16="http://schemas.microsoft.com/office/drawing/2014/main" id="{EC61A678-69ED-18C8-65F0-BBEB20F2EA30}"/>
                  </a:ext>
                </a:extLst>
              </p:cNvPr>
              <p:cNvSpPr/>
              <p:nvPr/>
            </p:nvSpPr>
            <p:spPr bwMode="auto">
              <a:xfrm>
                <a:off x="3659" y="2817"/>
                <a:ext cx="62" cy="62"/>
              </a:xfrm>
              <a:custGeom>
                <a:avLst/>
                <a:gdLst>
                  <a:gd name="T0" fmla="*/ 23 w 26"/>
                  <a:gd name="T1" fmla="*/ 26 h 26"/>
                  <a:gd name="T2" fmla="*/ 3 w 26"/>
                  <a:gd name="T3" fmla="*/ 26 h 26"/>
                  <a:gd name="T4" fmla="*/ 0 w 26"/>
                  <a:gd name="T5" fmla="*/ 23 h 26"/>
                  <a:gd name="T6" fmla="*/ 0 w 26"/>
                  <a:gd name="T7" fmla="*/ 3 h 26"/>
                  <a:gd name="T8" fmla="*/ 3 w 26"/>
                  <a:gd name="T9" fmla="*/ 0 h 26"/>
                  <a:gd name="T10" fmla="*/ 23 w 26"/>
                  <a:gd name="T11" fmla="*/ 0 h 26"/>
                  <a:gd name="T12" fmla="*/ 26 w 26"/>
                  <a:gd name="T13" fmla="*/ 3 h 26"/>
                  <a:gd name="T14" fmla="*/ 26 w 26"/>
                  <a:gd name="T15" fmla="*/ 23 h 26"/>
                  <a:gd name="T16" fmla="*/ 23 w 26"/>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23" y="26"/>
                    </a:moveTo>
                    <a:cubicBezTo>
                      <a:pt x="3" y="26"/>
                      <a:pt x="3" y="26"/>
                      <a:pt x="3" y="26"/>
                    </a:cubicBezTo>
                    <a:cubicBezTo>
                      <a:pt x="2" y="26"/>
                      <a:pt x="0" y="25"/>
                      <a:pt x="0" y="23"/>
                    </a:cubicBezTo>
                    <a:cubicBezTo>
                      <a:pt x="0" y="3"/>
                      <a:pt x="0" y="3"/>
                      <a:pt x="0" y="3"/>
                    </a:cubicBezTo>
                    <a:cubicBezTo>
                      <a:pt x="0" y="2"/>
                      <a:pt x="2" y="0"/>
                      <a:pt x="3" y="0"/>
                    </a:cubicBezTo>
                    <a:cubicBezTo>
                      <a:pt x="23" y="0"/>
                      <a:pt x="23" y="0"/>
                      <a:pt x="23" y="0"/>
                    </a:cubicBezTo>
                    <a:cubicBezTo>
                      <a:pt x="25" y="0"/>
                      <a:pt x="26" y="2"/>
                      <a:pt x="26" y="3"/>
                    </a:cubicBezTo>
                    <a:cubicBezTo>
                      <a:pt x="26" y="23"/>
                      <a:pt x="26" y="23"/>
                      <a:pt x="26" y="23"/>
                    </a:cubicBezTo>
                    <a:cubicBezTo>
                      <a:pt x="26" y="25"/>
                      <a:pt x="25" y="26"/>
                      <a:pt x="23" y="26"/>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íş1íḓê">
                <a:extLst>
                  <a:ext uri="{FF2B5EF4-FFF2-40B4-BE49-F238E27FC236}">
                    <a16:creationId xmlns:a16="http://schemas.microsoft.com/office/drawing/2014/main" id="{9B91A7A8-69EE-BF35-8A02-CDE6B0B7A907}"/>
                  </a:ext>
                </a:extLst>
              </p:cNvPr>
              <p:cNvSpPr/>
              <p:nvPr/>
            </p:nvSpPr>
            <p:spPr bwMode="auto">
              <a:xfrm>
                <a:off x="3657" y="2815"/>
                <a:ext cx="67" cy="66"/>
              </a:xfrm>
              <a:custGeom>
                <a:avLst/>
                <a:gdLst>
                  <a:gd name="T0" fmla="*/ 24 w 28"/>
                  <a:gd name="T1" fmla="*/ 27 h 28"/>
                  <a:gd name="T2" fmla="*/ 24 w 28"/>
                  <a:gd name="T3" fmla="*/ 26 h 28"/>
                  <a:gd name="T4" fmla="*/ 4 w 28"/>
                  <a:gd name="T5" fmla="*/ 26 h 28"/>
                  <a:gd name="T6" fmla="*/ 2 w 28"/>
                  <a:gd name="T7" fmla="*/ 24 h 28"/>
                  <a:gd name="T8" fmla="*/ 2 w 28"/>
                  <a:gd name="T9" fmla="*/ 4 h 28"/>
                  <a:gd name="T10" fmla="*/ 4 w 28"/>
                  <a:gd name="T11" fmla="*/ 2 h 28"/>
                  <a:gd name="T12" fmla="*/ 24 w 28"/>
                  <a:gd name="T13" fmla="*/ 2 h 28"/>
                  <a:gd name="T14" fmla="*/ 26 w 28"/>
                  <a:gd name="T15" fmla="*/ 4 h 28"/>
                  <a:gd name="T16" fmla="*/ 26 w 28"/>
                  <a:gd name="T17" fmla="*/ 24 h 28"/>
                  <a:gd name="T18" fmla="*/ 24 w 28"/>
                  <a:gd name="T19" fmla="*/ 26 h 28"/>
                  <a:gd name="T20" fmla="*/ 24 w 28"/>
                  <a:gd name="T21" fmla="*/ 27 h 28"/>
                  <a:gd name="T22" fmla="*/ 24 w 28"/>
                  <a:gd name="T23" fmla="*/ 28 h 28"/>
                  <a:gd name="T24" fmla="*/ 28 w 28"/>
                  <a:gd name="T25" fmla="*/ 24 h 28"/>
                  <a:gd name="T26" fmla="*/ 28 w 28"/>
                  <a:gd name="T27" fmla="*/ 4 h 28"/>
                  <a:gd name="T28" fmla="*/ 24 w 28"/>
                  <a:gd name="T29" fmla="*/ 0 h 28"/>
                  <a:gd name="T30" fmla="*/ 4 w 28"/>
                  <a:gd name="T31" fmla="*/ 0 h 28"/>
                  <a:gd name="T32" fmla="*/ 0 w 28"/>
                  <a:gd name="T33" fmla="*/ 4 h 28"/>
                  <a:gd name="T34" fmla="*/ 0 w 28"/>
                  <a:gd name="T35" fmla="*/ 24 h 28"/>
                  <a:gd name="T36" fmla="*/ 4 w 28"/>
                  <a:gd name="T37" fmla="*/ 28 h 28"/>
                  <a:gd name="T38" fmla="*/ 24 w 28"/>
                  <a:gd name="T39" fmla="*/ 28 h 28"/>
                  <a:gd name="T40" fmla="*/ 24 w 28"/>
                  <a:gd name="T4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4" y="27"/>
                    </a:moveTo>
                    <a:cubicBezTo>
                      <a:pt x="24" y="26"/>
                      <a:pt x="24" y="26"/>
                      <a:pt x="24" y="26"/>
                    </a:cubicBezTo>
                    <a:cubicBezTo>
                      <a:pt x="4" y="26"/>
                      <a:pt x="4" y="26"/>
                      <a:pt x="4" y="26"/>
                    </a:cubicBezTo>
                    <a:cubicBezTo>
                      <a:pt x="3" y="26"/>
                      <a:pt x="2" y="26"/>
                      <a:pt x="2" y="24"/>
                    </a:cubicBezTo>
                    <a:cubicBezTo>
                      <a:pt x="2" y="4"/>
                      <a:pt x="2" y="4"/>
                      <a:pt x="2" y="4"/>
                    </a:cubicBezTo>
                    <a:cubicBezTo>
                      <a:pt x="2" y="3"/>
                      <a:pt x="3" y="2"/>
                      <a:pt x="4" y="2"/>
                    </a:cubicBezTo>
                    <a:cubicBezTo>
                      <a:pt x="24" y="2"/>
                      <a:pt x="24" y="2"/>
                      <a:pt x="24" y="2"/>
                    </a:cubicBezTo>
                    <a:cubicBezTo>
                      <a:pt x="25" y="2"/>
                      <a:pt x="26" y="3"/>
                      <a:pt x="26" y="4"/>
                    </a:cubicBezTo>
                    <a:cubicBezTo>
                      <a:pt x="26" y="24"/>
                      <a:pt x="26" y="24"/>
                      <a:pt x="26" y="24"/>
                    </a:cubicBezTo>
                    <a:cubicBezTo>
                      <a:pt x="26" y="26"/>
                      <a:pt x="25" y="26"/>
                      <a:pt x="24" y="26"/>
                    </a:cubicBezTo>
                    <a:cubicBezTo>
                      <a:pt x="24" y="27"/>
                      <a:pt x="24" y="27"/>
                      <a:pt x="24" y="27"/>
                    </a:cubicBezTo>
                    <a:cubicBezTo>
                      <a:pt x="24" y="28"/>
                      <a:pt x="24" y="28"/>
                      <a:pt x="24" y="28"/>
                    </a:cubicBezTo>
                    <a:cubicBezTo>
                      <a:pt x="26" y="28"/>
                      <a:pt x="28" y="27"/>
                      <a:pt x="28" y="24"/>
                    </a:cubicBezTo>
                    <a:cubicBezTo>
                      <a:pt x="28" y="4"/>
                      <a:pt x="28" y="4"/>
                      <a:pt x="28" y="4"/>
                    </a:cubicBezTo>
                    <a:cubicBezTo>
                      <a:pt x="28" y="2"/>
                      <a:pt x="26" y="0"/>
                      <a:pt x="24" y="0"/>
                    </a:cubicBezTo>
                    <a:cubicBezTo>
                      <a:pt x="4" y="0"/>
                      <a:pt x="4" y="0"/>
                      <a:pt x="4" y="0"/>
                    </a:cubicBezTo>
                    <a:cubicBezTo>
                      <a:pt x="2" y="0"/>
                      <a:pt x="0" y="2"/>
                      <a:pt x="0" y="4"/>
                    </a:cubicBezTo>
                    <a:cubicBezTo>
                      <a:pt x="0" y="24"/>
                      <a:pt x="0" y="24"/>
                      <a:pt x="0" y="24"/>
                    </a:cubicBezTo>
                    <a:cubicBezTo>
                      <a:pt x="0" y="27"/>
                      <a:pt x="2" y="28"/>
                      <a:pt x="4" y="28"/>
                    </a:cubicBezTo>
                    <a:cubicBezTo>
                      <a:pt x="24" y="28"/>
                      <a:pt x="24" y="28"/>
                      <a:pt x="24" y="28"/>
                    </a:cubicBez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ïśļíḋe">
                <a:extLst>
                  <a:ext uri="{FF2B5EF4-FFF2-40B4-BE49-F238E27FC236}">
                    <a16:creationId xmlns:a16="http://schemas.microsoft.com/office/drawing/2014/main" id="{2D64B906-0B9B-9BAF-400F-E795744867A4}"/>
                  </a:ext>
                </a:extLst>
              </p:cNvPr>
              <p:cNvSpPr/>
              <p:nvPr/>
            </p:nvSpPr>
            <p:spPr bwMode="auto">
              <a:xfrm>
                <a:off x="3961" y="2817"/>
                <a:ext cx="64" cy="62"/>
              </a:xfrm>
              <a:prstGeom prst="ellipse">
                <a:avLst/>
              </a:pr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ïṧliḑé">
                <a:extLst>
                  <a:ext uri="{FF2B5EF4-FFF2-40B4-BE49-F238E27FC236}">
                    <a16:creationId xmlns:a16="http://schemas.microsoft.com/office/drawing/2014/main" id="{A59C6C53-3333-4C1A-19E0-A60B8B61CDE7}"/>
                  </a:ext>
                </a:extLst>
              </p:cNvPr>
              <p:cNvSpPr/>
              <p:nvPr/>
            </p:nvSpPr>
            <p:spPr bwMode="auto">
              <a:xfrm>
                <a:off x="3959" y="2815"/>
                <a:ext cx="69" cy="66"/>
              </a:xfrm>
              <a:custGeom>
                <a:avLst/>
                <a:gdLst>
                  <a:gd name="T0" fmla="*/ 28 w 29"/>
                  <a:gd name="T1" fmla="*/ 14 h 28"/>
                  <a:gd name="T2" fmla="*/ 27 w 29"/>
                  <a:gd name="T3" fmla="*/ 14 h 28"/>
                  <a:gd name="T4" fmla="*/ 15 w 29"/>
                  <a:gd name="T5" fmla="*/ 26 h 28"/>
                  <a:gd name="T6" fmla="*/ 2 w 29"/>
                  <a:gd name="T7" fmla="*/ 14 h 28"/>
                  <a:gd name="T8" fmla="*/ 15 w 29"/>
                  <a:gd name="T9" fmla="*/ 2 h 28"/>
                  <a:gd name="T10" fmla="*/ 27 w 29"/>
                  <a:gd name="T11" fmla="*/ 14 h 28"/>
                  <a:gd name="T12" fmla="*/ 28 w 29"/>
                  <a:gd name="T13" fmla="*/ 14 h 28"/>
                  <a:gd name="T14" fmla="*/ 29 w 29"/>
                  <a:gd name="T15" fmla="*/ 14 h 28"/>
                  <a:gd name="T16" fmla="*/ 15 w 29"/>
                  <a:gd name="T17" fmla="*/ 0 h 28"/>
                  <a:gd name="T18" fmla="*/ 0 w 29"/>
                  <a:gd name="T19" fmla="*/ 14 h 28"/>
                  <a:gd name="T20" fmla="*/ 15 w 29"/>
                  <a:gd name="T21" fmla="*/ 28 h 28"/>
                  <a:gd name="T22" fmla="*/ 29 w 29"/>
                  <a:gd name="T23" fmla="*/ 14 h 28"/>
                  <a:gd name="T24" fmla="*/ 28 w 29"/>
                  <a:gd name="T2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8">
                    <a:moveTo>
                      <a:pt x="28" y="14"/>
                    </a:moveTo>
                    <a:cubicBezTo>
                      <a:pt x="27" y="14"/>
                      <a:pt x="27" y="14"/>
                      <a:pt x="27" y="14"/>
                    </a:cubicBezTo>
                    <a:cubicBezTo>
                      <a:pt x="27" y="21"/>
                      <a:pt x="21" y="26"/>
                      <a:pt x="15" y="26"/>
                    </a:cubicBezTo>
                    <a:cubicBezTo>
                      <a:pt x="8" y="26"/>
                      <a:pt x="2" y="21"/>
                      <a:pt x="2" y="14"/>
                    </a:cubicBezTo>
                    <a:cubicBezTo>
                      <a:pt x="2" y="7"/>
                      <a:pt x="8" y="2"/>
                      <a:pt x="15" y="2"/>
                    </a:cubicBezTo>
                    <a:cubicBezTo>
                      <a:pt x="21" y="2"/>
                      <a:pt x="27" y="7"/>
                      <a:pt x="27" y="14"/>
                    </a:cubicBezTo>
                    <a:cubicBezTo>
                      <a:pt x="28" y="14"/>
                      <a:pt x="28" y="14"/>
                      <a:pt x="28" y="14"/>
                    </a:cubicBezTo>
                    <a:cubicBezTo>
                      <a:pt x="29" y="14"/>
                      <a:pt x="29" y="14"/>
                      <a:pt x="29" y="14"/>
                    </a:cubicBezTo>
                    <a:cubicBezTo>
                      <a:pt x="29" y="6"/>
                      <a:pt x="22" y="0"/>
                      <a:pt x="15" y="0"/>
                    </a:cubicBezTo>
                    <a:cubicBezTo>
                      <a:pt x="7" y="0"/>
                      <a:pt x="0" y="6"/>
                      <a:pt x="0" y="14"/>
                    </a:cubicBezTo>
                    <a:cubicBezTo>
                      <a:pt x="0" y="22"/>
                      <a:pt x="7" y="28"/>
                      <a:pt x="15" y="28"/>
                    </a:cubicBezTo>
                    <a:cubicBezTo>
                      <a:pt x="22" y="28"/>
                      <a:pt x="29" y="22"/>
                      <a:pt x="29" y="14"/>
                    </a:cubicBezTo>
                    <a:lnTo>
                      <a:pt x="2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îšļîḑè">
                <a:extLst>
                  <a:ext uri="{FF2B5EF4-FFF2-40B4-BE49-F238E27FC236}">
                    <a16:creationId xmlns:a16="http://schemas.microsoft.com/office/drawing/2014/main" id="{227898FF-7F26-CD66-22BD-8014D4EC0C1D}"/>
                  </a:ext>
                </a:extLst>
              </p:cNvPr>
              <p:cNvSpPr/>
              <p:nvPr/>
            </p:nvSpPr>
            <p:spPr bwMode="auto">
              <a:xfrm>
                <a:off x="3054" y="2903"/>
                <a:ext cx="225" cy="173"/>
              </a:xfrm>
              <a:custGeom>
                <a:avLst/>
                <a:gdLst>
                  <a:gd name="T0" fmla="*/ 87 w 95"/>
                  <a:gd name="T1" fmla="*/ 73 h 73"/>
                  <a:gd name="T2" fmla="*/ 8 w 95"/>
                  <a:gd name="T3" fmla="*/ 73 h 73"/>
                  <a:gd name="T4" fmla="*/ 0 w 95"/>
                  <a:gd name="T5" fmla="*/ 65 h 73"/>
                  <a:gd name="T6" fmla="*/ 0 w 95"/>
                  <a:gd name="T7" fmla="*/ 27 h 73"/>
                  <a:gd name="T8" fmla="*/ 8 w 95"/>
                  <a:gd name="T9" fmla="*/ 19 h 73"/>
                  <a:gd name="T10" fmla="*/ 75 w 95"/>
                  <a:gd name="T11" fmla="*/ 19 h 73"/>
                  <a:gd name="T12" fmla="*/ 87 w 95"/>
                  <a:gd name="T13" fmla="*/ 0 h 73"/>
                  <a:gd name="T14" fmla="*/ 87 w 95"/>
                  <a:gd name="T15" fmla="*/ 19 h 73"/>
                  <a:gd name="T16" fmla="*/ 95 w 95"/>
                  <a:gd name="T17" fmla="*/ 27 h 73"/>
                  <a:gd name="T18" fmla="*/ 95 w 95"/>
                  <a:gd name="T19" fmla="*/ 65 h 73"/>
                  <a:gd name="T20" fmla="*/ 87 w 95"/>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3">
                    <a:moveTo>
                      <a:pt x="87" y="73"/>
                    </a:moveTo>
                    <a:cubicBezTo>
                      <a:pt x="8" y="73"/>
                      <a:pt x="8" y="73"/>
                      <a:pt x="8" y="73"/>
                    </a:cubicBezTo>
                    <a:cubicBezTo>
                      <a:pt x="3" y="73"/>
                      <a:pt x="0" y="69"/>
                      <a:pt x="0" y="65"/>
                    </a:cubicBezTo>
                    <a:cubicBezTo>
                      <a:pt x="0" y="27"/>
                      <a:pt x="0" y="27"/>
                      <a:pt x="0" y="27"/>
                    </a:cubicBezTo>
                    <a:cubicBezTo>
                      <a:pt x="0" y="22"/>
                      <a:pt x="3" y="19"/>
                      <a:pt x="8" y="19"/>
                    </a:cubicBezTo>
                    <a:cubicBezTo>
                      <a:pt x="75" y="19"/>
                      <a:pt x="75" y="19"/>
                      <a:pt x="75" y="19"/>
                    </a:cubicBezTo>
                    <a:cubicBezTo>
                      <a:pt x="87" y="0"/>
                      <a:pt x="87" y="0"/>
                      <a:pt x="87" y="0"/>
                    </a:cubicBezTo>
                    <a:cubicBezTo>
                      <a:pt x="87" y="19"/>
                      <a:pt x="87" y="19"/>
                      <a:pt x="87" y="19"/>
                    </a:cubicBezTo>
                    <a:cubicBezTo>
                      <a:pt x="92" y="19"/>
                      <a:pt x="95" y="22"/>
                      <a:pt x="95" y="27"/>
                    </a:cubicBezTo>
                    <a:cubicBezTo>
                      <a:pt x="95" y="65"/>
                      <a:pt x="95" y="65"/>
                      <a:pt x="95" y="65"/>
                    </a:cubicBezTo>
                    <a:cubicBezTo>
                      <a:pt x="95" y="69"/>
                      <a:pt x="92" y="73"/>
                      <a:pt x="87" y="73"/>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ïṩlîḍé">
                <a:extLst>
                  <a:ext uri="{FF2B5EF4-FFF2-40B4-BE49-F238E27FC236}">
                    <a16:creationId xmlns:a16="http://schemas.microsoft.com/office/drawing/2014/main" id="{EE87B9C5-9583-CFE6-6830-7A4E9338580B}"/>
                  </a:ext>
                </a:extLst>
              </p:cNvPr>
              <p:cNvSpPr/>
              <p:nvPr/>
            </p:nvSpPr>
            <p:spPr bwMode="auto">
              <a:xfrm>
                <a:off x="3051" y="2896"/>
                <a:ext cx="231" cy="183"/>
              </a:xfrm>
              <a:custGeom>
                <a:avLst/>
                <a:gdLst>
                  <a:gd name="T0" fmla="*/ 88 w 97"/>
                  <a:gd name="T1" fmla="*/ 76 h 77"/>
                  <a:gd name="T2" fmla="*/ 88 w 97"/>
                  <a:gd name="T3" fmla="*/ 75 h 77"/>
                  <a:gd name="T4" fmla="*/ 9 w 97"/>
                  <a:gd name="T5" fmla="*/ 75 h 77"/>
                  <a:gd name="T6" fmla="*/ 2 w 97"/>
                  <a:gd name="T7" fmla="*/ 68 h 77"/>
                  <a:gd name="T8" fmla="*/ 2 w 97"/>
                  <a:gd name="T9" fmla="*/ 30 h 77"/>
                  <a:gd name="T10" fmla="*/ 9 w 97"/>
                  <a:gd name="T11" fmla="*/ 23 h 77"/>
                  <a:gd name="T12" fmla="*/ 77 w 97"/>
                  <a:gd name="T13" fmla="*/ 23 h 77"/>
                  <a:gd name="T14" fmla="*/ 87 w 97"/>
                  <a:gd name="T15" fmla="*/ 7 h 77"/>
                  <a:gd name="T16" fmla="*/ 87 w 97"/>
                  <a:gd name="T17" fmla="*/ 23 h 77"/>
                  <a:gd name="T18" fmla="*/ 88 w 97"/>
                  <a:gd name="T19" fmla="*/ 23 h 77"/>
                  <a:gd name="T20" fmla="*/ 95 w 97"/>
                  <a:gd name="T21" fmla="*/ 30 h 77"/>
                  <a:gd name="T22" fmla="*/ 95 w 97"/>
                  <a:gd name="T23" fmla="*/ 68 h 77"/>
                  <a:gd name="T24" fmla="*/ 88 w 97"/>
                  <a:gd name="T25" fmla="*/ 75 h 77"/>
                  <a:gd name="T26" fmla="*/ 88 w 97"/>
                  <a:gd name="T27" fmla="*/ 76 h 77"/>
                  <a:gd name="T28" fmla="*/ 88 w 97"/>
                  <a:gd name="T29" fmla="*/ 77 h 77"/>
                  <a:gd name="T30" fmla="*/ 97 w 97"/>
                  <a:gd name="T31" fmla="*/ 68 h 77"/>
                  <a:gd name="T32" fmla="*/ 97 w 97"/>
                  <a:gd name="T33" fmla="*/ 30 h 77"/>
                  <a:gd name="T34" fmla="*/ 88 w 97"/>
                  <a:gd name="T35" fmla="*/ 21 h 77"/>
                  <a:gd name="T36" fmla="*/ 88 w 97"/>
                  <a:gd name="T37" fmla="*/ 22 h 77"/>
                  <a:gd name="T38" fmla="*/ 89 w 97"/>
                  <a:gd name="T39" fmla="*/ 22 h 77"/>
                  <a:gd name="T40" fmla="*/ 89 w 97"/>
                  <a:gd name="T41" fmla="*/ 0 h 77"/>
                  <a:gd name="T42" fmla="*/ 76 w 97"/>
                  <a:gd name="T43" fmla="*/ 21 h 77"/>
                  <a:gd name="T44" fmla="*/ 9 w 97"/>
                  <a:gd name="T45" fmla="*/ 21 h 77"/>
                  <a:gd name="T46" fmla="*/ 0 w 97"/>
                  <a:gd name="T47" fmla="*/ 30 h 77"/>
                  <a:gd name="T48" fmla="*/ 0 w 97"/>
                  <a:gd name="T49" fmla="*/ 68 h 77"/>
                  <a:gd name="T50" fmla="*/ 9 w 97"/>
                  <a:gd name="T51" fmla="*/ 77 h 77"/>
                  <a:gd name="T52" fmla="*/ 88 w 97"/>
                  <a:gd name="T53" fmla="*/ 77 h 77"/>
                  <a:gd name="T54" fmla="*/ 88 w 97"/>
                  <a:gd name="T55"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77">
                    <a:moveTo>
                      <a:pt x="88" y="76"/>
                    </a:moveTo>
                    <a:cubicBezTo>
                      <a:pt x="88" y="75"/>
                      <a:pt x="88" y="75"/>
                      <a:pt x="88" y="75"/>
                    </a:cubicBezTo>
                    <a:cubicBezTo>
                      <a:pt x="9" y="75"/>
                      <a:pt x="9" y="75"/>
                      <a:pt x="9" y="75"/>
                    </a:cubicBezTo>
                    <a:cubicBezTo>
                      <a:pt x="5" y="75"/>
                      <a:pt x="2" y="72"/>
                      <a:pt x="2" y="68"/>
                    </a:cubicBezTo>
                    <a:cubicBezTo>
                      <a:pt x="2" y="30"/>
                      <a:pt x="2" y="30"/>
                      <a:pt x="2" y="30"/>
                    </a:cubicBezTo>
                    <a:cubicBezTo>
                      <a:pt x="2" y="26"/>
                      <a:pt x="5" y="23"/>
                      <a:pt x="9" y="23"/>
                    </a:cubicBezTo>
                    <a:cubicBezTo>
                      <a:pt x="77" y="23"/>
                      <a:pt x="77" y="23"/>
                      <a:pt x="77" y="23"/>
                    </a:cubicBezTo>
                    <a:cubicBezTo>
                      <a:pt x="87" y="7"/>
                      <a:pt x="87" y="7"/>
                      <a:pt x="87" y="7"/>
                    </a:cubicBezTo>
                    <a:cubicBezTo>
                      <a:pt x="87" y="23"/>
                      <a:pt x="87" y="23"/>
                      <a:pt x="87" y="23"/>
                    </a:cubicBezTo>
                    <a:cubicBezTo>
                      <a:pt x="88" y="23"/>
                      <a:pt x="88" y="23"/>
                      <a:pt x="88" y="23"/>
                    </a:cubicBezTo>
                    <a:cubicBezTo>
                      <a:pt x="92" y="23"/>
                      <a:pt x="95" y="26"/>
                      <a:pt x="95" y="30"/>
                    </a:cubicBezTo>
                    <a:cubicBezTo>
                      <a:pt x="95" y="68"/>
                      <a:pt x="95" y="68"/>
                      <a:pt x="95" y="68"/>
                    </a:cubicBezTo>
                    <a:cubicBezTo>
                      <a:pt x="95" y="72"/>
                      <a:pt x="92" y="75"/>
                      <a:pt x="88" y="75"/>
                    </a:cubicBezTo>
                    <a:cubicBezTo>
                      <a:pt x="88" y="76"/>
                      <a:pt x="88" y="76"/>
                      <a:pt x="88" y="76"/>
                    </a:cubicBezTo>
                    <a:cubicBezTo>
                      <a:pt x="88" y="77"/>
                      <a:pt x="88" y="77"/>
                      <a:pt x="88" y="77"/>
                    </a:cubicBezTo>
                    <a:cubicBezTo>
                      <a:pt x="93" y="77"/>
                      <a:pt x="97" y="73"/>
                      <a:pt x="97" y="68"/>
                    </a:cubicBezTo>
                    <a:cubicBezTo>
                      <a:pt x="97" y="30"/>
                      <a:pt x="97" y="30"/>
                      <a:pt x="97" y="30"/>
                    </a:cubicBezTo>
                    <a:cubicBezTo>
                      <a:pt x="97" y="25"/>
                      <a:pt x="93" y="21"/>
                      <a:pt x="88" y="21"/>
                    </a:cubicBezTo>
                    <a:cubicBezTo>
                      <a:pt x="88" y="22"/>
                      <a:pt x="88" y="22"/>
                      <a:pt x="88" y="22"/>
                    </a:cubicBezTo>
                    <a:cubicBezTo>
                      <a:pt x="89" y="22"/>
                      <a:pt x="89" y="22"/>
                      <a:pt x="89" y="22"/>
                    </a:cubicBezTo>
                    <a:cubicBezTo>
                      <a:pt x="89" y="0"/>
                      <a:pt x="89" y="0"/>
                      <a:pt x="89" y="0"/>
                    </a:cubicBezTo>
                    <a:cubicBezTo>
                      <a:pt x="76" y="21"/>
                      <a:pt x="76" y="21"/>
                      <a:pt x="76" y="21"/>
                    </a:cubicBezTo>
                    <a:cubicBezTo>
                      <a:pt x="9" y="21"/>
                      <a:pt x="9" y="21"/>
                      <a:pt x="9" y="21"/>
                    </a:cubicBezTo>
                    <a:cubicBezTo>
                      <a:pt x="4" y="21"/>
                      <a:pt x="0" y="25"/>
                      <a:pt x="0" y="30"/>
                    </a:cubicBezTo>
                    <a:cubicBezTo>
                      <a:pt x="0" y="68"/>
                      <a:pt x="0" y="68"/>
                      <a:pt x="0" y="68"/>
                    </a:cubicBezTo>
                    <a:cubicBezTo>
                      <a:pt x="0" y="73"/>
                      <a:pt x="4" y="77"/>
                      <a:pt x="9" y="77"/>
                    </a:cubicBezTo>
                    <a:cubicBezTo>
                      <a:pt x="88" y="77"/>
                      <a:pt x="88" y="77"/>
                      <a:pt x="88" y="77"/>
                    </a:cubicBezTo>
                    <a:lnTo>
                      <a:pt x="88" y="76"/>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ïṣlïďê">
                <a:extLst>
                  <a:ext uri="{FF2B5EF4-FFF2-40B4-BE49-F238E27FC236}">
                    <a16:creationId xmlns:a16="http://schemas.microsoft.com/office/drawing/2014/main" id="{98D459EA-0AC9-9EB7-50FF-A8BCE2B1EEB7}"/>
                  </a:ext>
                </a:extLst>
              </p:cNvPr>
              <p:cNvSpPr/>
              <p:nvPr/>
            </p:nvSpPr>
            <p:spPr bwMode="auto">
              <a:xfrm>
                <a:off x="3096" y="3000"/>
                <a:ext cx="22"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îṧḻîḍé">
                <a:extLst>
                  <a:ext uri="{FF2B5EF4-FFF2-40B4-BE49-F238E27FC236}">
                    <a16:creationId xmlns:a16="http://schemas.microsoft.com/office/drawing/2014/main" id="{47ABE2DC-F792-DB38-5BDA-C51C89D00580}"/>
                  </a:ext>
                </a:extLst>
              </p:cNvPr>
              <p:cNvSpPr/>
              <p:nvPr/>
            </p:nvSpPr>
            <p:spPr bwMode="auto">
              <a:xfrm>
                <a:off x="3094" y="2998"/>
                <a:ext cx="26" cy="26"/>
              </a:xfrm>
              <a:custGeom>
                <a:avLst/>
                <a:gdLst>
                  <a:gd name="T0" fmla="*/ 10 w 11"/>
                  <a:gd name="T1" fmla="*/ 5 h 11"/>
                  <a:gd name="T2" fmla="*/ 9 w 11"/>
                  <a:gd name="T3" fmla="*/ 5 h 11"/>
                  <a:gd name="T4" fmla="*/ 6 w 11"/>
                  <a:gd name="T5" fmla="*/ 9 h 11"/>
                  <a:gd name="T6" fmla="*/ 2 w 11"/>
                  <a:gd name="T7" fmla="*/ 5 h 11"/>
                  <a:gd name="T8" fmla="*/ 6 w 11"/>
                  <a:gd name="T9" fmla="*/ 2 h 11"/>
                  <a:gd name="T10" fmla="*/ 9 w 11"/>
                  <a:gd name="T11" fmla="*/ 5 h 11"/>
                  <a:gd name="T12" fmla="*/ 10 w 11"/>
                  <a:gd name="T13" fmla="*/ 5 h 11"/>
                  <a:gd name="T14" fmla="*/ 11 w 11"/>
                  <a:gd name="T15" fmla="*/ 5 h 11"/>
                  <a:gd name="T16" fmla="*/ 6 w 11"/>
                  <a:gd name="T17" fmla="*/ 0 h 11"/>
                  <a:gd name="T18" fmla="*/ 0 w 11"/>
                  <a:gd name="T19" fmla="*/ 5 h 11"/>
                  <a:gd name="T20" fmla="*/ 6 w 11"/>
                  <a:gd name="T21" fmla="*/ 11 h 11"/>
                  <a:gd name="T22" fmla="*/ 11 w 11"/>
                  <a:gd name="T23" fmla="*/ 5 h 11"/>
                  <a:gd name="T24" fmla="*/ 10 w 11"/>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0" y="5"/>
                    </a:moveTo>
                    <a:cubicBezTo>
                      <a:pt x="9" y="5"/>
                      <a:pt x="9" y="5"/>
                      <a:pt x="9" y="5"/>
                    </a:cubicBezTo>
                    <a:cubicBezTo>
                      <a:pt x="9" y="7"/>
                      <a:pt x="8" y="9"/>
                      <a:pt x="6" y="9"/>
                    </a:cubicBezTo>
                    <a:cubicBezTo>
                      <a:pt x="4" y="9"/>
                      <a:pt x="2" y="7"/>
                      <a:pt x="2" y="5"/>
                    </a:cubicBezTo>
                    <a:cubicBezTo>
                      <a:pt x="2" y="3"/>
                      <a:pt x="4" y="2"/>
                      <a:pt x="6" y="2"/>
                    </a:cubicBezTo>
                    <a:cubicBezTo>
                      <a:pt x="8" y="2"/>
                      <a:pt x="9" y="3"/>
                      <a:pt x="9" y="5"/>
                    </a:cubicBezTo>
                    <a:cubicBezTo>
                      <a:pt x="10" y="5"/>
                      <a:pt x="10" y="5"/>
                      <a:pt x="10" y="5"/>
                    </a:cubicBezTo>
                    <a:cubicBezTo>
                      <a:pt x="11" y="5"/>
                      <a:pt x="11" y="5"/>
                      <a:pt x="11" y="5"/>
                    </a:cubicBezTo>
                    <a:cubicBezTo>
                      <a:pt x="11" y="2"/>
                      <a:pt x="9" y="0"/>
                      <a:pt x="6" y="0"/>
                    </a:cubicBezTo>
                    <a:cubicBezTo>
                      <a:pt x="3" y="0"/>
                      <a:pt x="0" y="2"/>
                      <a:pt x="0" y="5"/>
                    </a:cubicBezTo>
                    <a:cubicBezTo>
                      <a:pt x="0" y="8"/>
                      <a:pt x="3" y="11"/>
                      <a:pt x="6" y="11"/>
                    </a:cubicBezTo>
                    <a:cubicBezTo>
                      <a:pt x="9" y="11"/>
                      <a:pt x="11" y="8"/>
                      <a:pt x="11" y="5"/>
                    </a:cubicBezTo>
                    <a:lnTo>
                      <a:pt x="10"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îṩḷíḑe">
                <a:extLst>
                  <a:ext uri="{FF2B5EF4-FFF2-40B4-BE49-F238E27FC236}">
                    <a16:creationId xmlns:a16="http://schemas.microsoft.com/office/drawing/2014/main" id="{60337EC0-8979-923E-A394-A9D565495938}"/>
                  </a:ext>
                </a:extLst>
              </p:cNvPr>
              <p:cNvSpPr/>
              <p:nvPr/>
            </p:nvSpPr>
            <p:spPr bwMode="auto">
              <a:xfrm>
                <a:off x="3137" y="3000"/>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ïSḷîḋe">
                <a:extLst>
                  <a:ext uri="{FF2B5EF4-FFF2-40B4-BE49-F238E27FC236}">
                    <a16:creationId xmlns:a16="http://schemas.microsoft.com/office/drawing/2014/main" id="{88820155-029E-C52D-AA21-E7FD62C702F6}"/>
                  </a:ext>
                </a:extLst>
              </p:cNvPr>
              <p:cNvSpPr/>
              <p:nvPr/>
            </p:nvSpPr>
            <p:spPr bwMode="auto">
              <a:xfrm>
                <a:off x="3134" y="2998"/>
                <a:ext cx="26" cy="26"/>
              </a:xfrm>
              <a:custGeom>
                <a:avLst/>
                <a:gdLst>
                  <a:gd name="T0" fmla="*/ 10 w 11"/>
                  <a:gd name="T1" fmla="*/ 5 h 11"/>
                  <a:gd name="T2" fmla="*/ 9 w 11"/>
                  <a:gd name="T3" fmla="*/ 5 h 11"/>
                  <a:gd name="T4" fmla="*/ 5 w 11"/>
                  <a:gd name="T5" fmla="*/ 9 h 11"/>
                  <a:gd name="T6" fmla="*/ 2 w 11"/>
                  <a:gd name="T7" fmla="*/ 5 h 11"/>
                  <a:gd name="T8" fmla="*/ 5 w 11"/>
                  <a:gd name="T9" fmla="*/ 2 h 11"/>
                  <a:gd name="T10" fmla="*/ 9 w 11"/>
                  <a:gd name="T11" fmla="*/ 5 h 11"/>
                  <a:gd name="T12" fmla="*/ 10 w 11"/>
                  <a:gd name="T13" fmla="*/ 5 h 11"/>
                  <a:gd name="T14" fmla="*/ 11 w 11"/>
                  <a:gd name="T15" fmla="*/ 5 h 11"/>
                  <a:gd name="T16" fmla="*/ 5 w 11"/>
                  <a:gd name="T17" fmla="*/ 0 h 11"/>
                  <a:gd name="T18" fmla="*/ 0 w 11"/>
                  <a:gd name="T19" fmla="*/ 5 h 11"/>
                  <a:gd name="T20" fmla="*/ 5 w 11"/>
                  <a:gd name="T21" fmla="*/ 11 h 11"/>
                  <a:gd name="T22" fmla="*/ 11 w 11"/>
                  <a:gd name="T23" fmla="*/ 5 h 11"/>
                  <a:gd name="T24" fmla="*/ 10 w 11"/>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0" y="5"/>
                    </a:moveTo>
                    <a:cubicBezTo>
                      <a:pt x="9" y="5"/>
                      <a:pt x="9" y="5"/>
                      <a:pt x="9" y="5"/>
                    </a:cubicBezTo>
                    <a:cubicBezTo>
                      <a:pt x="9" y="7"/>
                      <a:pt x="7" y="9"/>
                      <a:pt x="5" y="9"/>
                    </a:cubicBezTo>
                    <a:cubicBezTo>
                      <a:pt x="3" y="9"/>
                      <a:pt x="2" y="7"/>
                      <a:pt x="2" y="5"/>
                    </a:cubicBezTo>
                    <a:cubicBezTo>
                      <a:pt x="2" y="3"/>
                      <a:pt x="3" y="2"/>
                      <a:pt x="5" y="2"/>
                    </a:cubicBezTo>
                    <a:cubicBezTo>
                      <a:pt x="7" y="2"/>
                      <a:pt x="9" y="3"/>
                      <a:pt x="9" y="5"/>
                    </a:cubicBezTo>
                    <a:cubicBezTo>
                      <a:pt x="10" y="5"/>
                      <a:pt x="10" y="5"/>
                      <a:pt x="10" y="5"/>
                    </a:cubicBezTo>
                    <a:cubicBezTo>
                      <a:pt x="11" y="5"/>
                      <a:pt x="11" y="5"/>
                      <a:pt x="11" y="5"/>
                    </a:cubicBezTo>
                    <a:cubicBezTo>
                      <a:pt x="11" y="2"/>
                      <a:pt x="8" y="0"/>
                      <a:pt x="5" y="0"/>
                    </a:cubicBezTo>
                    <a:cubicBezTo>
                      <a:pt x="2" y="0"/>
                      <a:pt x="0" y="2"/>
                      <a:pt x="0" y="5"/>
                    </a:cubicBezTo>
                    <a:cubicBezTo>
                      <a:pt x="0" y="8"/>
                      <a:pt x="2" y="11"/>
                      <a:pt x="5" y="11"/>
                    </a:cubicBezTo>
                    <a:cubicBezTo>
                      <a:pt x="8" y="11"/>
                      <a:pt x="11" y="8"/>
                      <a:pt x="11" y="5"/>
                    </a:cubicBezTo>
                    <a:lnTo>
                      <a:pt x="10"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îṥľïḍè">
                <a:extLst>
                  <a:ext uri="{FF2B5EF4-FFF2-40B4-BE49-F238E27FC236}">
                    <a16:creationId xmlns:a16="http://schemas.microsoft.com/office/drawing/2014/main" id="{2FBAE032-4FA1-6262-9F5F-ADCFB68D30AD}"/>
                  </a:ext>
                </a:extLst>
              </p:cNvPr>
              <p:cNvSpPr/>
              <p:nvPr/>
            </p:nvSpPr>
            <p:spPr bwMode="auto">
              <a:xfrm>
                <a:off x="3175" y="3000"/>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îśḻïḍé">
                <a:extLst>
                  <a:ext uri="{FF2B5EF4-FFF2-40B4-BE49-F238E27FC236}">
                    <a16:creationId xmlns:a16="http://schemas.microsoft.com/office/drawing/2014/main" id="{66FEB59B-FD86-3ACE-01FF-99EE19144C29}"/>
                  </a:ext>
                </a:extLst>
              </p:cNvPr>
              <p:cNvSpPr/>
              <p:nvPr/>
            </p:nvSpPr>
            <p:spPr bwMode="auto">
              <a:xfrm>
                <a:off x="3172" y="2998"/>
                <a:ext cx="26" cy="26"/>
              </a:xfrm>
              <a:custGeom>
                <a:avLst/>
                <a:gdLst>
                  <a:gd name="T0" fmla="*/ 10 w 11"/>
                  <a:gd name="T1" fmla="*/ 5 h 11"/>
                  <a:gd name="T2" fmla="*/ 9 w 11"/>
                  <a:gd name="T3" fmla="*/ 5 h 11"/>
                  <a:gd name="T4" fmla="*/ 6 w 11"/>
                  <a:gd name="T5" fmla="*/ 9 h 11"/>
                  <a:gd name="T6" fmla="*/ 2 w 11"/>
                  <a:gd name="T7" fmla="*/ 5 h 11"/>
                  <a:gd name="T8" fmla="*/ 6 w 11"/>
                  <a:gd name="T9" fmla="*/ 2 h 11"/>
                  <a:gd name="T10" fmla="*/ 9 w 11"/>
                  <a:gd name="T11" fmla="*/ 5 h 11"/>
                  <a:gd name="T12" fmla="*/ 10 w 11"/>
                  <a:gd name="T13" fmla="*/ 5 h 11"/>
                  <a:gd name="T14" fmla="*/ 11 w 11"/>
                  <a:gd name="T15" fmla="*/ 5 h 11"/>
                  <a:gd name="T16" fmla="*/ 6 w 11"/>
                  <a:gd name="T17" fmla="*/ 0 h 11"/>
                  <a:gd name="T18" fmla="*/ 0 w 11"/>
                  <a:gd name="T19" fmla="*/ 5 h 11"/>
                  <a:gd name="T20" fmla="*/ 6 w 11"/>
                  <a:gd name="T21" fmla="*/ 11 h 11"/>
                  <a:gd name="T22" fmla="*/ 11 w 11"/>
                  <a:gd name="T23" fmla="*/ 5 h 11"/>
                  <a:gd name="T24" fmla="*/ 10 w 11"/>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0" y="5"/>
                    </a:moveTo>
                    <a:cubicBezTo>
                      <a:pt x="9" y="5"/>
                      <a:pt x="9" y="5"/>
                      <a:pt x="9" y="5"/>
                    </a:cubicBezTo>
                    <a:cubicBezTo>
                      <a:pt x="9" y="7"/>
                      <a:pt x="8" y="9"/>
                      <a:pt x="6" y="9"/>
                    </a:cubicBezTo>
                    <a:cubicBezTo>
                      <a:pt x="4" y="9"/>
                      <a:pt x="2" y="7"/>
                      <a:pt x="2" y="5"/>
                    </a:cubicBezTo>
                    <a:cubicBezTo>
                      <a:pt x="2" y="3"/>
                      <a:pt x="4" y="2"/>
                      <a:pt x="6" y="2"/>
                    </a:cubicBezTo>
                    <a:cubicBezTo>
                      <a:pt x="8" y="2"/>
                      <a:pt x="9" y="3"/>
                      <a:pt x="9" y="5"/>
                    </a:cubicBezTo>
                    <a:cubicBezTo>
                      <a:pt x="10" y="5"/>
                      <a:pt x="10" y="5"/>
                      <a:pt x="10" y="5"/>
                    </a:cubicBezTo>
                    <a:cubicBezTo>
                      <a:pt x="11" y="5"/>
                      <a:pt x="11" y="5"/>
                      <a:pt x="11" y="5"/>
                    </a:cubicBezTo>
                    <a:cubicBezTo>
                      <a:pt x="11" y="2"/>
                      <a:pt x="9" y="0"/>
                      <a:pt x="6" y="0"/>
                    </a:cubicBezTo>
                    <a:cubicBezTo>
                      <a:pt x="3" y="0"/>
                      <a:pt x="0" y="2"/>
                      <a:pt x="0" y="5"/>
                    </a:cubicBezTo>
                    <a:cubicBezTo>
                      <a:pt x="0" y="8"/>
                      <a:pt x="3" y="11"/>
                      <a:pt x="6" y="11"/>
                    </a:cubicBezTo>
                    <a:cubicBezTo>
                      <a:pt x="9" y="11"/>
                      <a:pt x="11" y="8"/>
                      <a:pt x="11" y="5"/>
                    </a:cubicBezTo>
                    <a:lnTo>
                      <a:pt x="10"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ïšḻíḍê">
                <a:extLst>
                  <a:ext uri="{FF2B5EF4-FFF2-40B4-BE49-F238E27FC236}">
                    <a16:creationId xmlns:a16="http://schemas.microsoft.com/office/drawing/2014/main" id="{AD961D89-77F5-28F2-2ED3-9239DB6F7695}"/>
                  </a:ext>
                </a:extLst>
              </p:cNvPr>
              <p:cNvSpPr/>
              <p:nvPr/>
            </p:nvSpPr>
            <p:spPr bwMode="auto">
              <a:xfrm>
                <a:off x="3215" y="3000"/>
                <a:ext cx="19"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îšľïde">
                <a:extLst>
                  <a:ext uri="{FF2B5EF4-FFF2-40B4-BE49-F238E27FC236}">
                    <a16:creationId xmlns:a16="http://schemas.microsoft.com/office/drawing/2014/main" id="{8FDB69BD-F65F-D68D-6DB2-5AD1B1D2C663}"/>
                  </a:ext>
                </a:extLst>
              </p:cNvPr>
              <p:cNvSpPr/>
              <p:nvPr/>
            </p:nvSpPr>
            <p:spPr bwMode="auto">
              <a:xfrm>
                <a:off x="3213" y="2998"/>
                <a:ext cx="24" cy="26"/>
              </a:xfrm>
              <a:custGeom>
                <a:avLst/>
                <a:gdLst>
                  <a:gd name="T0" fmla="*/ 9 w 10"/>
                  <a:gd name="T1" fmla="*/ 5 h 11"/>
                  <a:gd name="T2" fmla="*/ 8 w 10"/>
                  <a:gd name="T3" fmla="*/ 5 h 11"/>
                  <a:gd name="T4" fmla="*/ 5 w 10"/>
                  <a:gd name="T5" fmla="*/ 9 h 11"/>
                  <a:gd name="T6" fmla="*/ 2 w 10"/>
                  <a:gd name="T7" fmla="*/ 5 h 11"/>
                  <a:gd name="T8" fmla="*/ 5 w 10"/>
                  <a:gd name="T9" fmla="*/ 2 h 11"/>
                  <a:gd name="T10" fmla="*/ 8 w 10"/>
                  <a:gd name="T11" fmla="*/ 5 h 11"/>
                  <a:gd name="T12" fmla="*/ 9 w 10"/>
                  <a:gd name="T13" fmla="*/ 5 h 11"/>
                  <a:gd name="T14" fmla="*/ 10 w 10"/>
                  <a:gd name="T15" fmla="*/ 5 h 11"/>
                  <a:gd name="T16" fmla="*/ 5 w 10"/>
                  <a:gd name="T17" fmla="*/ 0 h 11"/>
                  <a:gd name="T18" fmla="*/ 0 w 10"/>
                  <a:gd name="T19" fmla="*/ 5 h 11"/>
                  <a:gd name="T20" fmla="*/ 5 w 10"/>
                  <a:gd name="T21" fmla="*/ 11 h 11"/>
                  <a:gd name="T22" fmla="*/ 10 w 10"/>
                  <a:gd name="T23" fmla="*/ 5 h 11"/>
                  <a:gd name="T24" fmla="*/ 9 w 10"/>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9" y="5"/>
                    </a:moveTo>
                    <a:cubicBezTo>
                      <a:pt x="8" y="5"/>
                      <a:pt x="8" y="5"/>
                      <a:pt x="8" y="5"/>
                    </a:cubicBezTo>
                    <a:cubicBezTo>
                      <a:pt x="8" y="7"/>
                      <a:pt x="7" y="9"/>
                      <a:pt x="5" y="9"/>
                    </a:cubicBezTo>
                    <a:cubicBezTo>
                      <a:pt x="3" y="9"/>
                      <a:pt x="2" y="7"/>
                      <a:pt x="2" y="5"/>
                    </a:cubicBezTo>
                    <a:cubicBezTo>
                      <a:pt x="2" y="3"/>
                      <a:pt x="3" y="2"/>
                      <a:pt x="5" y="2"/>
                    </a:cubicBezTo>
                    <a:cubicBezTo>
                      <a:pt x="7" y="2"/>
                      <a:pt x="8" y="3"/>
                      <a:pt x="8" y="5"/>
                    </a:cubicBezTo>
                    <a:cubicBezTo>
                      <a:pt x="9" y="5"/>
                      <a:pt x="9" y="5"/>
                      <a:pt x="9" y="5"/>
                    </a:cubicBezTo>
                    <a:cubicBezTo>
                      <a:pt x="10" y="5"/>
                      <a:pt x="10" y="5"/>
                      <a:pt x="10" y="5"/>
                    </a:cubicBezTo>
                    <a:cubicBezTo>
                      <a:pt x="10" y="2"/>
                      <a:pt x="8" y="0"/>
                      <a:pt x="5" y="0"/>
                    </a:cubicBezTo>
                    <a:cubicBezTo>
                      <a:pt x="2" y="0"/>
                      <a:pt x="0" y="2"/>
                      <a:pt x="0" y="5"/>
                    </a:cubicBezTo>
                    <a:cubicBezTo>
                      <a:pt x="0" y="8"/>
                      <a:pt x="2" y="11"/>
                      <a:pt x="5" y="11"/>
                    </a:cubicBezTo>
                    <a:cubicBezTo>
                      <a:pt x="8" y="11"/>
                      <a:pt x="10" y="8"/>
                      <a:pt x="10" y="5"/>
                    </a:cubicBezTo>
                    <a:lnTo>
                      <a:pt x="9"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íṥḻíḑè">
                <a:extLst>
                  <a:ext uri="{FF2B5EF4-FFF2-40B4-BE49-F238E27FC236}">
                    <a16:creationId xmlns:a16="http://schemas.microsoft.com/office/drawing/2014/main" id="{BA76FAE2-D4AE-8CBC-6C47-214AB8998413}"/>
                  </a:ext>
                </a:extLst>
              </p:cNvPr>
              <p:cNvSpPr/>
              <p:nvPr/>
            </p:nvSpPr>
            <p:spPr bwMode="auto">
              <a:xfrm>
                <a:off x="2628" y="3093"/>
                <a:ext cx="340" cy="100"/>
              </a:xfrm>
              <a:custGeom>
                <a:avLst/>
                <a:gdLst>
                  <a:gd name="T0" fmla="*/ 138 w 143"/>
                  <a:gd name="T1" fmla="*/ 42 h 42"/>
                  <a:gd name="T2" fmla="*/ 5 w 143"/>
                  <a:gd name="T3" fmla="*/ 42 h 42"/>
                  <a:gd name="T4" fmla="*/ 0 w 143"/>
                  <a:gd name="T5" fmla="*/ 37 h 42"/>
                  <a:gd name="T6" fmla="*/ 0 w 143"/>
                  <a:gd name="T7" fmla="*/ 5 h 42"/>
                  <a:gd name="T8" fmla="*/ 5 w 143"/>
                  <a:gd name="T9" fmla="*/ 0 h 42"/>
                  <a:gd name="T10" fmla="*/ 138 w 143"/>
                  <a:gd name="T11" fmla="*/ 0 h 42"/>
                  <a:gd name="T12" fmla="*/ 143 w 143"/>
                  <a:gd name="T13" fmla="*/ 5 h 42"/>
                  <a:gd name="T14" fmla="*/ 143 w 143"/>
                  <a:gd name="T15" fmla="*/ 37 h 42"/>
                  <a:gd name="T16" fmla="*/ 138 w 143"/>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42">
                    <a:moveTo>
                      <a:pt x="138" y="42"/>
                    </a:moveTo>
                    <a:cubicBezTo>
                      <a:pt x="5" y="42"/>
                      <a:pt x="5" y="42"/>
                      <a:pt x="5" y="42"/>
                    </a:cubicBezTo>
                    <a:cubicBezTo>
                      <a:pt x="3" y="42"/>
                      <a:pt x="0" y="40"/>
                      <a:pt x="0" y="37"/>
                    </a:cubicBezTo>
                    <a:cubicBezTo>
                      <a:pt x="0" y="5"/>
                      <a:pt x="0" y="5"/>
                      <a:pt x="0" y="5"/>
                    </a:cubicBezTo>
                    <a:cubicBezTo>
                      <a:pt x="0" y="2"/>
                      <a:pt x="3" y="0"/>
                      <a:pt x="5" y="0"/>
                    </a:cubicBezTo>
                    <a:cubicBezTo>
                      <a:pt x="138" y="0"/>
                      <a:pt x="138" y="0"/>
                      <a:pt x="138" y="0"/>
                    </a:cubicBezTo>
                    <a:cubicBezTo>
                      <a:pt x="141" y="0"/>
                      <a:pt x="143" y="2"/>
                      <a:pt x="143" y="5"/>
                    </a:cubicBezTo>
                    <a:cubicBezTo>
                      <a:pt x="143" y="37"/>
                      <a:pt x="143" y="37"/>
                      <a:pt x="143" y="37"/>
                    </a:cubicBezTo>
                    <a:cubicBezTo>
                      <a:pt x="143" y="40"/>
                      <a:pt x="141" y="42"/>
                      <a:pt x="138" y="42"/>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ïṩľiḋè">
                <a:extLst>
                  <a:ext uri="{FF2B5EF4-FFF2-40B4-BE49-F238E27FC236}">
                    <a16:creationId xmlns:a16="http://schemas.microsoft.com/office/drawing/2014/main" id="{67308717-191A-A118-F62C-222A7E5463B4}"/>
                  </a:ext>
                </a:extLst>
              </p:cNvPr>
              <p:cNvSpPr/>
              <p:nvPr/>
            </p:nvSpPr>
            <p:spPr bwMode="auto">
              <a:xfrm>
                <a:off x="2626" y="3091"/>
                <a:ext cx="344" cy="104"/>
              </a:xfrm>
              <a:custGeom>
                <a:avLst/>
                <a:gdLst>
                  <a:gd name="T0" fmla="*/ 139 w 145"/>
                  <a:gd name="T1" fmla="*/ 43 h 44"/>
                  <a:gd name="T2" fmla="*/ 139 w 145"/>
                  <a:gd name="T3" fmla="*/ 42 h 44"/>
                  <a:gd name="T4" fmla="*/ 6 w 145"/>
                  <a:gd name="T5" fmla="*/ 42 h 44"/>
                  <a:gd name="T6" fmla="*/ 2 w 145"/>
                  <a:gd name="T7" fmla="*/ 38 h 44"/>
                  <a:gd name="T8" fmla="*/ 2 w 145"/>
                  <a:gd name="T9" fmla="*/ 6 h 44"/>
                  <a:gd name="T10" fmla="*/ 6 w 145"/>
                  <a:gd name="T11" fmla="*/ 2 h 44"/>
                  <a:gd name="T12" fmla="*/ 139 w 145"/>
                  <a:gd name="T13" fmla="*/ 2 h 44"/>
                  <a:gd name="T14" fmla="*/ 143 w 145"/>
                  <a:gd name="T15" fmla="*/ 6 h 44"/>
                  <a:gd name="T16" fmla="*/ 143 w 145"/>
                  <a:gd name="T17" fmla="*/ 38 h 44"/>
                  <a:gd name="T18" fmla="*/ 139 w 145"/>
                  <a:gd name="T19" fmla="*/ 42 h 44"/>
                  <a:gd name="T20" fmla="*/ 139 w 145"/>
                  <a:gd name="T21" fmla="*/ 43 h 44"/>
                  <a:gd name="T22" fmla="*/ 139 w 145"/>
                  <a:gd name="T23" fmla="*/ 44 h 44"/>
                  <a:gd name="T24" fmla="*/ 145 w 145"/>
                  <a:gd name="T25" fmla="*/ 38 h 44"/>
                  <a:gd name="T26" fmla="*/ 145 w 145"/>
                  <a:gd name="T27" fmla="*/ 6 h 44"/>
                  <a:gd name="T28" fmla="*/ 139 w 145"/>
                  <a:gd name="T29" fmla="*/ 0 h 44"/>
                  <a:gd name="T30" fmla="*/ 6 w 145"/>
                  <a:gd name="T31" fmla="*/ 0 h 44"/>
                  <a:gd name="T32" fmla="*/ 0 w 145"/>
                  <a:gd name="T33" fmla="*/ 6 h 44"/>
                  <a:gd name="T34" fmla="*/ 0 w 145"/>
                  <a:gd name="T35" fmla="*/ 38 h 44"/>
                  <a:gd name="T36" fmla="*/ 6 w 145"/>
                  <a:gd name="T37" fmla="*/ 44 h 44"/>
                  <a:gd name="T38" fmla="*/ 139 w 145"/>
                  <a:gd name="T39" fmla="*/ 44 h 44"/>
                  <a:gd name="T40" fmla="*/ 139 w 145"/>
                  <a:gd name="T41"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4">
                    <a:moveTo>
                      <a:pt x="139" y="43"/>
                    </a:moveTo>
                    <a:cubicBezTo>
                      <a:pt x="139" y="42"/>
                      <a:pt x="139" y="42"/>
                      <a:pt x="139" y="42"/>
                    </a:cubicBezTo>
                    <a:cubicBezTo>
                      <a:pt x="6" y="42"/>
                      <a:pt x="6" y="42"/>
                      <a:pt x="6" y="42"/>
                    </a:cubicBezTo>
                    <a:cubicBezTo>
                      <a:pt x="4" y="42"/>
                      <a:pt x="2" y="41"/>
                      <a:pt x="2" y="38"/>
                    </a:cubicBezTo>
                    <a:cubicBezTo>
                      <a:pt x="2" y="6"/>
                      <a:pt x="2" y="6"/>
                      <a:pt x="2" y="6"/>
                    </a:cubicBezTo>
                    <a:cubicBezTo>
                      <a:pt x="2" y="4"/>
                      <a:pt x="4" y="2"/>
                      <a:pt x="6" y="2"/>
                    </a:cubicBezTo>
                    <a:cubicBezTo>
                      <a:pt x="139" y="2"/>
                      <a:pt x="139" y="2"/>
                      <a:pt x="139" y="2"/>
                    </a:cubicBezTo>
                    <a:cubicBezTo>
                      <a:pt x="141" y="2"/>
                      <a:pt x="143" y="4"/>
                      <a:pt x="143" y="6"/>
                    </a:cubicBezTo>
                    <a:cubicBezTo>
                      <a:pt x="143" y="38"/>
                      <a:pt x="143" y="38"/>
                      <a:pt x="143" y="38"/>
                    </a:cubicBezTo>
                    <a:cubicBezTo>
                      <a:pt x="143" y="41"/>
                      <a:pt x="141" y="42"/>
                      <a:pt x="139" y="42"/>
                    </a:cubicBezTo>
                    <a:cubicBezTo>
                      <a:pt x="139" y="43"/>
                      <a:pt x="139" y="43"/>
                      <a:pt x="139" y="43"/>
                    </a:cubicBezTo>
                    <a:cubicBezTo>
                      <a:pt x="139" y="44"/>
                      <a:pt x="139" y="44"/>
                      <a:pt x="139" y="44"/>
                    </a:cubicBezTo>
                    <a:cubicBezTo>
                      <a:pt x="142" y="44"/>
                      <a:pt x="145" y="42"/>
                      <a:pt x="145" y="38"/>
                    </a:cubicBezTo>
                    <a:cubicBezTo>
                      <a:pt x="145" y="6"/>
                      <a:pt x="145" y="6"/>
                      <a:pt x="145" y="6"/>
                    </a:cubicBezTo>
                    <a:cubicBezTo>
                      <a:pt x="145" y="3"/>
                      <a:pt x="142" y="0"/>
                      <a:pt x="139" y="0"/>
                    </a:cubicBezTo>
                    <a:cubicBezTo>
                      <a:pt x="6" y="0"/>
                      <a:pt x="6" y="0"/>
                      <a:pt x="6" y="0"/>
                    </a:cubicBezTo>
                    <a:cubicBezTo>
                      <a:pt x="3" y="0"/>
                      <a:pt x="0" y="3"/>
                      <a:pt x="0" y="6"/>
                    </a:cubicBezTo>
                    <a:cubicBezTo>
                      <a:pt x="0" y="38"/>
                      <a:pt x="0" y="38"/>
                      <a:pt x="0" y="38"/>
                    </a:cubicBezTo>
                    <a:cubicBezTo>
                      <a:pt x="0" y="42"/>
                      <a:pt x="3" y="44"/>
                      <a:pt x="6" y="44"/>
                    </a:cubicBezTo>
                    <a:cubicBezTo>
                      <a:pt x="139" y="44"/>
                      <a:pt x="139" y="44"/>
                      <a:pt x="139" y="44"/>
                    </a:cubicBezTo>
                    <a:lnTo>
                      <a:pt x="139" y="4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îşlîḋe">
                <a:extLst>
                  <a:ext uri="{FF2B5EF4-FFF2-40B4-BE49-F238E27FC236}">
                    <a16:creationId xmlns:a16="http://schemas.microsoft.com/office/drawing/2014/main" id="{7A6C41C6-BDB1-01E3-096D-C1B386CB37D3}"/>
                  </a:ext>
                </a:extLst>
              </p:cNvPr>
              <p:cNvSpPr/>
              <p:nvPr/>
            </p:nvSpPr>
            <p:spPr bwMode="auto">
              <a:xfrm>
                <a:off x="2673" y="3193"/>
                <a:ext cx="250" cy="104"/>
              </a:xfrm>
              <a:custGeom>
                <a:avLst/>
                <a:gdLst>
                  <a:gd name="T0" fmla="*/ 88 w 105"/>
                  <a:gd name="T1" fmla="*/ 44 h 44"/>
                  <a:gd name="T2" fmla="*/ 17 w 105"/>
                  <a:gd name="T3" fmla="*/ 44 h 44"/>
                  <a:gd name="T4" fmla="*/ 11 w 105"/>
                  <a:gd name="T5" fmla="*/ 40 h 44"/>
                  <a:gd name="T6" fmla="*/ 0 w 105"/>
                  <a:gd name="T7" fmla="*/ 0 h 44"/>
                  <a:gd name="T8" fmla="*/ 105 w 105"/>
                  <a:gd name="T9" fmla="*/ 0 h 44"/>
                  <a:gd name="T10" fmla="*/ 94 w 105"/>
                  <a:gd name="T11" fmla="*/ 40 h 44"/>
                  <a:gd name="T12" fmla="*/ 88 w 10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05" h="44">
                    <a:moveTo>
                      <a:pt x="88" y="44"/>
                    </a:moveTo>
                    <a:cubicBezTo>
                      <a:pt x="17" y="44"/>
                      <a:pt x="17" y="44"/>
                      <a:pt x="17" y="44"/>
                    </a:cubicBezTo>
                    <a:cubicBezTo>
                      <a:pt x="14" y="44"/>
                      <a:pt x="12" y="42"/>
                      <a:pt x="11" y="40"/>
                    </a:cubicBezTo>
                    <a:cubicBezTo>
                      <a:pt x="0" y="0"/>
                      <a:pt x="0" y="0"/>
                      <a:pt x="0" y="0"/>
                    </a:cubicBezTo>
                    <a:cubicBezTo>
                      <a:pt x="105" y="0"/>
                      <a:pt x="105" y="0"/>
                      <a:pt x="105" y="0"/>
                    </a:cubicBezTo>
                    <a:cubicBezTo>
                      <a:pt x="94" y="40"/>
                      <a:pt x="94" y="40"/>
                      <a:pt x="94" y="40"/>
                    </a:cubicBezTo>
                    <a:cubicBezTo>
                      <a:pt x="93" y="42"/>
                      <a:pt x="90" y="44"/>
                      <a:pt x="88" y="44"/>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ïṣ1iḑé">
                <a:extLst>
                  <a:ext uri="{FF2B5EF4-FFF2-40B4-BE49-F238E27FC236}">
                    <a16:creationId xmlns:a16="http://schemas.microsoft.com/office/drawing/2014/main" id="{08B20D90-F1EF-EB62-7EBA-8897E724DE89}"/>
                  </a:ext>
                </a:extLst>
              </p:cNvPr>
              <p:cNvSpPr/>
              <p:nvPr/>
            </p:nvSpPr>
            <p:spPr bwMode="auto">
              <a:xfrm>
                <a:off x="2671" y="3190"/>
                <a:ext cx="254" cy="110"/>
              </a:xfrm>
              <a:custGeom>
                <a:avLst/>
                <a:gdLst>
                  <a:gd name="T0" fmla="*/ 89 w 107"/>
                  <a:gd name="T1" fmla="*/ 45 h 46"/>
                  <a:gd name="T2" fmla="*/ 89 w 107"/>
                  <a:gd name="T3" fmla="*/ 44 h 46"/>
                  <a:gd name="T4" fmla="*/ 18 w 107"/>
                  <a:gd name="T5" fmla="*/ 44 h 46"/>
                  <a:gd name="T6" fmla="*/ 13 w 107"/>
                  <a:gd name="T7" fmla="*/ 40 h 46"/>
                  <a:gd name="T8" fmla="*/ 3 w 107"/>
                  <a:gd name="T9" fmla="*/ 2 h 46"/>
                  <a:gd name="T10" fmla="*/ 105 w 107"/>
                  <a:gd name="T11" fmla="*/ 2 h 46"/>
                  <a:gd name="T12" fmla="*/ 94 w 107"/>
                  <a:gd name="T13" fmla="*/ 41 h 46"/>
                  <a:gd name="T14" fmla="*/ 89 w 107"/>
                  <a:gd name="T15" fmla="*/ 44 h 46"/>
                  <a:gd name="T16" fmla="*/ 89 w 107"/>
                  <a:gd name="T17" fmla="*/ 45 h 46"/>
                  <a:gd name="T18" fmla="*/ 89 w 107"/>
                  <a:gd name="T19" fmla="*/ 46 h 46"/>
                  <a:gd name="T20" fmla="*/ 95 w 107"/>
                  <a:gd name="T21" fmla="*/ 41 h 46"/>
                  <a:gd name="T22" fmla="*/ 107 w 107"/>
                  <a:gd name="T23" fmla="*/ 0 h 46"/>
                  <a:gd name="T24" fmla="*/ 0 w 107"/>
                  <a:gd name="T25" fmla="*/ 0 h 46"/>
                  <a:gd name="T26" fmla="*/ 11 w 107"/>
                  <a:gd name="T27" fmla="*/ 41 h 46"/>
                  <a:gd name="T28" fmla="*/ 18 w 107"/>
                  <a:gd name="T29" fmla="*/ 46 h 46"/>
                  <a:gd name="T30" fmla="*/ 89 w 107"/>
                  <a:gd name="T31" fmla="*/ 46 h 46"/>
                  <a:gd name="T32" fmla="*/ 89 w 107"/>
                  <a:gd name="T3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46">
                    <a:moveTo>
                      <a:pt x="89" y="45"/>
                    </a:moveTo>
                    <a:cubicBezTo>
                      <a:pt x="89" y="44"/>
                      <a:pt x="89" y="44"/>
                      <a:pt x="89" y="44"/>
                    </a:cubicBezTo>
                    <a:cubicBezTo>
                      <a:pt x="18" y="44"/>
                      <a:pt x="18" y="44"/>
                      <a:pt x="18" y="44"/>
                    </a:cubicBezTo>
                    <a:cubicBezTo>
                      <a:pt x="15" y="44"/>
                      <a:pt x="14" y="43"/>
                      <a:pt x="13" y="40"/>
                    </a:cubicBezTo>
                    <a:cubicBezTo>
                      <a:pt x="3" y="2"/>
                      <a:pt x="3" y="2"/>
                      <a:pt x="3" y="2"/>
                    </a:cubicBezTo>
                    <a:cubicBezTo>
                      <a:pt x="105" y="2"/>
                      <a:pt x="105" y="2"/>
                      <a:pt x="105" y="2"/>
                    </a:cubicBezTo>
                    <a:cubicBezTo>
                      <a:pt x="94" y="41"/>
                      <a:pt x="94" y="41"/>
                      <a:pt x="94" y="41"/>
                    </a:cubicBezTo>
                    <a:cubicBezTo>
                      <a:pt x="93" y="43"/>
                      <a:pt x="91" y="44"/>
                      <a:pt x="89" y="44"/>
                    </a:cubicBezTo>
                    <a:cubicBezTo>
                      <a:pt x="89" y="45"/>
                      <a:pt x="89" y="45"/>
                      <a:pt x="89" y="45"/>
                    </a:cubicBezTo>
                    <a:cubicBezTo>
                      <a:pt x="89" y="46"/>
                      <a:pt x="89" y="46"/>
                      <a:pt x="89" y="46"/>
                    </a:cubicBezTo>
                    <a:cubicBezTo>
                      <a:pt x="92" y="46"/>
                      <a:pt x="95" y="44"/>
                      <a:pt x="95" y="41"/>
                    </a:cubicBezTo>
                    <a:cubicBezTo>
                      <a:pt x="107" y="0"/>
                      <a:pt x="107" y="0"/>
                      <a:pt x="107" y="0"/>
                    </a:cubicBezTo>
                    <a:cubicBezTo>
                      <a:pt x="0" y="0"/>
                      <a:pt x="0" y="0"/>
                      <a:pt x="0" y="0"/>
                    </a:cubicBezTo>
                    <a:cubicBezTo>
                      <a:pt x="11" y="41"/>
                      <a:pt x="11" y="41"/>
                      <a:pt x="11" y="41"/>
                    </a:cubicBezTo>
                    <a:cubicBezTo>
                      <a:pt x="12" y="44"/>
                      <a:pt x="15" y="46"/>
                      <a:pt x="18" y="46"/>
                    </a:cubicBezTo>
                    <a:cubicBezTo>
                      <a:pt x="89" y="46"/>
                      <a:pt x="89" y="46"/>
                      <a:pt x="89" y="46"/>
                    </a:cubicBezTo>
                    <a:lnTo>
                      <a:pt x="89" y="4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iṣḷïďè">
                <a:extLst>
                  <a:ext uri="{FF2B5EF4-FFF2-40B4-BE49-F238E27FC236}">
                    <a16:creationId xmlns:a16="http://schemas.microsoft.com/office/drawing/2014/main" id="{10F6C912-5D6F-1750-AC03-26BC3E004E6C}"/>
                  </a:ext>
                </a:extLst>
              </p:cNvPr>
              <p:cNvSpPr/>
              <p:nvPr/>
            </p:nvSpPr>
            <p:spPr bwMode="auto">
              <a:xfrm>
                <a:off x="2868" y="2865"/>
                <a:ext cx="72" cy="157"/>
              </a:xfrm>
              <a:custGeom>
                <a:avLst/>
                <a:gdLst>
                  <a:gd name="T0" fmla="*/ 15 w 30"/>
                  <a:gd name="T1" fmla="*/ 66 h 66"/>
                  <a:gd name="T2" fmla="*/ 15 w 30"/>
                  <a:gd name="T3" fmla="*/ 66 h 66"/>
                  <a:gd name="T4" fmla="*/ 0 w 30"/>
                  <a:gd name="T5" fmla="*/ 51 h 66"/>
                  <a:gd name="T6" fmla="*/ 0 w 30"/>
                  <a:gd name="T7" fmla="*/ 15 h 66"/>
                  <a:gd name="T8" fmla="*/ 15 w 30"/>
                  <a:gd name="T9" fmla="*/ 0 h 66"/>
                  <a:gd name="T10" fmla="*/ 30 w 30"/>
                  <a:gd name="T11" fmla="*/ 15 h 66"/>
                  <a:gd name="T12" fmla="*/ 30 w 30"/>
                  <a:gd name="T13" fmla="*/ 51 h 66"/>
                  <a:gd name="T14" fmla="*/ 15 w 3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6">
                    <a:moveTo>
                      <a:pt x="15" y="66"/>
                    </a:moveTo>
                    <a:cubicBezTo>
                      <a:pt x="15" y="66"/>
                      <a:pt x="15" y="66"/>
                      <a:pt x="15" y="66"/>
                    </a:cubicBezTo>
                    <a:cubicBezTo>
                      <a:pt x="7" y="66"/>
                      <a:pt x="0" y="60"/>
                      <a:pt x="0" y="51"/>
                    </a:cubicBezTo>
                    <a:cubicBezTo>
                      <a:pt x="0" y="15"/>
                      <a:pt x="0" y="15"/>
                      <a:pt x="0" y="15"/>
                    </a:cubicBezTo>
                    <a:cubicBezTo>
                      <a:pt x="0" y="7"/>
                      <a:pt x="7" y="0"/>
                      <a:pt x="15" y="0"/>
                    </a:cubicBezTo>
                    <a:cubicBezTo>
                      <a:pt x="24" y="0"/>
                      <a:pt x="30" y="7"/>
                      <a:pt x="30" y="15"/>
                    </a:cubicBezTo>
                    <a:cubicBezTo>
                      <a:pt x="30" y="51"/>
                      <a:pt x="30" y="51"/>
                      <a:pt x="30" y="51"/>
                    </a:cubicBezTo>
                    <a:cubicBezTo>
                      <a:pt x="30" y="60"/>
                      <a:pt x="24" y="66"/>
                      <a:pt x="15" y="66"/>
                    </a:cubicBezTo>
                    <a:close/>
                  </a:path>
                </a:pathLst>
              </a:custGeom>
              <a:solidFill>
                <a:srgbClr val="5F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îṧļíḋê">
                <a:extLst>
                  <a:ext uri="{FF2B5EF4-FFF2-40B4-BE49-F238E27FC236}">
                    <a16:creationId xmlns:a16="http://schemas.microsoft.com/office/drawing/2014/main" id="{5F469DCE-6502-D5A3-1A79-BE303DF11747}"/>
                  </a:ext>
                </a:extLst>
              </p:cNvPr>
              <p:cNvSpPr/>
              <p:nvPr/>
            </p:nvSpPr>
            <p:spPr bwMode="auto">
              <a:xfrm>
                <a:off x="2866" y="2862"/>
                <a:ext cx="76" cy="162"/>
              </a:xfrm>
              <a:custGeom>
                <a:avLst/>
                <a:gdLst>
                  <a:gd name="T0" fmla="*/ 16 w 32"/>
                  <a:gd name="T1" fmla="*/ 67 h 68"/>
                  <a:gd name="T2" fmla="*/ 16 w 32"/>
                  <a:gd name="T3" fmla="*/ 66 h 68"/>
                  <a:gd name="T4" fmla="*/ 2 w 32"/>
                  <a:gd name="T5" fmla="*/ 52 h 68"/>
                  <a:gd name="T6" fmla="*/ 2 w 32"/>
                  <a:gd name="T7" fmla="*/ 16 h 68"/>
                  <a:gd name="T8" fmla="*/ 16 w 32"/>
                  <a:gd name="T9" fmla="*/ 2 h 68"/>
                  <a:gd name="T10" fmla="*/ 30 w 32"/>
                  <a:gd name="T11" fmla="*/ 16 h 68"/>
                  <a:gd name="T12" fmla="*/ 30 w 32"/>
                  <a:gd name="T13" fmla="*/ 52 h 68"/>
                  <a:gd name="T14" fmla="*/ 16 w 32"/>
                  <a:gd name="T15" fmla="*/ 66 h 68"/>
                  <a:gd name="T16" fmla="*/ 16 w 32"/>
                  <a:gd name="T17" fmla="*/ 67 h 68"/>
                  <a:gd name="T18" fmla="*/ 16 w 32"/>
                  <a:gd name="T19" fmla="*/ 68 h 68"/>
                  <a:gd name="T20" fmla="*/ 32 w 32"/>
                  <a:gd name="T21" fmla="*/ 52 h 68"/>
                  <a:gd name="T22" fmla="*/ 32 w 32"/>
                  <a:gd name="T23" fmla="*/ 16 h 68"/>
                  <a:gd name="T24" fmla="*/ 16 w 32"/>
                  <a:gd name="T25" fmla="*/ 0 h 68"/>
                  <a:gd name="T26" fmla="*/ 0 w 32"/>
                  <a:gd name="T27" fmla="*/ 16 h 68"/>
                  <a:gd name="T28" fmla="*/ 0 w 32"/>
                  <a:gd name="T29" fmla="*/ 52 h 68"/>
                  <a:gd name="T30" fmla="*/ 16 w 32"/>
                  <a:gd name="T31" fmla="*/ 68 h 68"/>
                  <a:gd name="T32" fmla="*/ 16 w 32"/>
                  <a:gd name="T33"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8">
                    <a:moveTo>
                      <a:pt x="16" y="67"/>
                    </a:moveTo>
                    <a:cubicBezTo>
                      <a:pt x="16" y="66"/>
                      <a:pt x="16" y="66"/>
                      <a:pt x="16" y="66"/>
                    </a:cubicBezTo>
                    <a:cubicBezTo>
                      <a:pt x="8" y="66"/>
                      <a:pt x="2" y="60"/>
                      <a:pt x="2" y="52"/>
                    </a:cubicBezTo>
                    <a:cubicBezTo>
                      <a:pt x="2" y="16"/>
                      <a:pt x="2" y="16"/>
                      <a:pt x="2" y="16"/>
                    </a:cubicBezTo>
                    <a:cubicBezTo>
                      <a:pt x="2" y="8"/>
                      <a:pt x="8" y="2"/>
                      <a:pt x="16" y="2"/>
                    </a:cubicBezTo>
                    <a:cubicBezTo>
                      <a:pt x="24" y="2"/>
                      <a:pt x="30" y="8"/>
                      <a:pt x="30" y="16"/>
                    </a:cubicBezTo>
                    <a:cubicBezTo>
                      <a:pt x="30" y="52"/>
                      <a:pt x="30" y="52"/>
                      <a:pt x="30" y="52"/>
                    </a:cubicBezTo>
                    <a:cubicBezTo>
                      <a:pt x="30" y="60"/>
                      <a:pt x="24" y="66"/>
                      <a:pt x="16" y="66"/>
                    </a:cubicBezTo>
                    <a:cubicBezTo>
                      <a:pt x="16" y="67"/>
                      <a:pt x="16" y="67"/>
                      <a:pt x="16" y="67"/>
                    </a:cubicBezTo>
                    <a:cubicBezTo>
                      <a:pt x="16" y="68"/>
                      <a:pt x="16" y="68"/>
                      <a:pt x="16" y="68"/>
                    </a:cubicBezTo>
                    <a:cubicBezTo>
                      <a:pt x="25" y="68"/>
                      <a:pt x="32" y="61"/>
                      <a:pt x="32" y="52"/>
                    </a:cubicBezTo>
                    <a:cubicBezTo>
                      <a:pt x="32" y="16"/>
                      <a:pt x="32" y="16"/>
                      <a:pt x="32" y="16"/>
                    </a:cubicBezTo>
                    <a:cubicBezTo>
                      <a:pt x="32" y="7"/>
                      <a:pt x="25" y="0"/>
                      <a:pt x="16" y="0"/>
                    </a:cubicBezTo>
                    <a:cubicBezTo>
                      <a:pt x="7" y="0"/>
                      <a:pt x="0" y="7"/>
                      <a:pt x="0" y="16"/>
                    </a:cubicBezTo>
                    <a:cubicBezTo>
                      <a:pt x="0" y="52"/>
                      <a:pt x="0" y="52"/>
                      <a:pt x="0" y="52"/>
                    </a:cubicBezTo>
                    <a:cubicBezTo>
                      <a:pt x="0" y="61"/>
                      <a:pt x="7" y="68"/>
                      <a:pt x="16" y="68"/>
                    </a:cubicBezTo>
                    <a:lnTo>
                      <a:pt x="16" y="67"/>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í$ļídê">
                <a:extLst>
                  <a:ext uri="{FF2B5EF4-FFF2-40B4-BE49-F238E27FC236}">
                    <a16:creationId xmlns:a16="http://schemas.microsoft.com/office/drawing/2014/main" id="{99413289-BAF6-DC6C-CA5D-683F34C6722D}"/>
                  </a:ext>
                </a:extLst>
              </p:cNvPr>
              <p:cNvSpPr/>
              <p:nvPr/>
            </p:nvSpPr>
            <p:spPr bwMode="auto">
              <a:xfrm>
                <a:off x="2721" y="2784"/>
                <a:ext cx="164" cy="309"/>
              </a:xfrm>
              <a:custGeom>
                <a:avLst/>
                <a:gdLst>
                  <a:gd name="T0" fmla="*/ 69 w 69"/>
                  <a:gd name="T1" fmla="*/ 130 h 130"/>
                  <a:gd name="T2" fmla="*/ 0 w 69"/>
                  <a:gd name="T3" fmla="*/ 130 h 130"/>
                  <a:gd name="T4" fmla="*/ 0 w 69"/>
                  <a:gd name="T5" fmla="*/ 35 h 130"/>
                  <a:gd name="T6" fmla="*/ 35 w 69"/>
                  <a:gd name="T7" fmla="*/ 0 h 130"/>
                  <a:gd name="T8" fmla="*/ 69 w 69"/>
                  <a:gd name="T9" fmla="*/ 35 h 130"/>
                  <a:gd name="T10" fmla="*/ 69 w 69"/>
                  <a:gd name="T11" fmla="*/ 130 h 130"/>
                </a:gdLst>
                <a:ahLst/>
                <a:cxnLst>
                  <a:cxn ang="0">
                    <a:pos x="T0" y="T1"/>
                  </a:cxn>
                  <a:cxn ang="0">
                    <a:pos x="T2" y="T3"/>
                  </a:cxn>
                  <a:cxn ang="0">
                    <a:pos x="T4" y="T5"/>
                  </a:cxn>
                  <a:cxn ang="0">
                    <a:pos x="T6" y="T7"/>
                  </a:cxn>
                  <a:cxn ang="0">
                    <a:pos x="T8" y="T9"/>
                  </a:cxn>
                  <a:cxn ang="0">
                    <a:pos x="T10" y="T11"/>
                  </a:cxn>
                </a:cxnLst>
                <a:rect l="0" t="0" r="r" b="b"/>
                <a:pathLst>
                  <a:path w="69" h="130">
                    <a:moveTo>
                      <a:pt x="69" y="130"/>
                    </a:moveTo>
                    <a:cubicBezTo>
                      <a:pt x="0" y="130"/>
                      <a:pt x="0" y="130"/>
                      <a:pt x="0" y="130"/>
                    </a:cubicBezTo>
                    <a:cubicBezTo>
                      <a:pt x="0" y="35"/>
                      <a:pt x="0" y="35"/>
                      <a:pt x="0" y="35"/>
                    </a:cubicBezTo>
                    <a:cubicBezTo>
                      <a:pt x="0" y="15"/>
                      <a:pt x="16" y="0"/>
                      <a:pt x="35" y="0"/>
                    </a:cubicBezTo>
                    <a:cubicBezTo>
                      <a:pt x="54" y="0"/>
                      <a:pt x="69" y="15"/>
                      <a:pt x="69" y="35"/>
                    </a:cubicBezTo>
                    <a:lnTo>
                      <a:pt x="69" y="130"/>
                    </a:lnTo>
                    <a:close/>
                  </a:path>
                </a:pathLst>
              </a:custGeom>
              <a:solidFill>
                <a:srgbClr val="5F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íṧļîḓè">
                <a:extLst>
                  <a:ext uri="{FF2B5EF4-FFF2-40B4-BE49-F238E27FC236}">
                    <a16:creationId xmlns:a16="http://schemas.microsoft.com/office/drawing/2014/main" id="{C1182947-E890-2AEB-0E87-5215DDACBE37}"/>
                  </a:ext>
                </a:extLst>
              </p:cNvPr>
              <p:cNvSpPr/>
              <p:nvPr/>
            </p:nvSpPr>
            <p:spPr bwMode="auto">
              <a:xfrm>
                <a:off x="2719" y="2782"/>
                <a:ext cx="168" cy="313"/>
              </a:xfrm>
              <a:custGeom>
                <a:avLst/>
                <a:gdLst>
                  <a:gd name="T0" fmla="*/ 70 w 71"/>
                  <a:gd name="T1" fmla="*/ 131 h 132"/>
                  <a:gd name="T2" fmla="*/ 70 w 71"/>
                  <a:gd name="T3" fmla="*/ 130 h 132"/>
                  <a:gd name="T4" fmla="*/ 2 w 71"/>
                  <a:gd name="T5" fmla="*/ 130 h 132"/>
                  <a:gd name="T6" fmla="*/ 2 w 71"/>
                  <a:gd name="T7" fmla="*/ 36 h 132"/>
                  <a:gd name="T8" fmla="*/ 12 w 71"/>
                  <a:gd name="T9" fmla="*/ 12 h 132"/>
                  <a:gd name="T10" fmla="*/ 36 w 71"/>
                  <a:gd name="T11" fmla="*/ 2 h 132"/>
                  <a:gd name="T12" fmla="*/ 60 w 71"/>
                  <a:gd name="T13" fmla="*/ 12 h 132"/>
                  <a:gd name="T14" fmla="*/ 69 w 71"/>
                  <a:gd name="T15" fmla="*/ 36 h 132"/>
                  <a:gd name="T16" fmla="*/ 69 w 71"/>
                  <a:gd name="T17" fmla="*/ 131 h 132"/>
                  <a:gd name="T18" fmla="*/ 70 w 71"/>
                  <a:gd name="T19" fmla="*/ 131 h 132"/>
                  <a:gd name="T20" fmla="*/ 70 w 71"/>
                  <a:gd name="T21" fmla="*/ 130 h 132"/>
                  <a:gd name="T22" fmla="*/ 70 w 71"/>
                  <a:gd name="T23" fmla="*/ 131 h 132"/>
                  <a:gd name="T24" fmla="*/ 71 w 71"/>
                  <a:gd name="T25" fmla="*/ 131 h 132"/>
                  <a:gd name="T26" fmla="*/ 71 w 71"/>
                  <a:gd name="T27" fmla="*/ 36 h 132"/>
                  <a:gd name="T28" fmla="*/ 36 w 71"/>
                  <a:gd name="T29" fmla="*/ 0 h 132"/>
                  <a:gd name="T30" fmla="*/ 0 w 71"/>
                  <a:gd name="T31" fmla="*/ 36 h 132"/>
                  <a:gd name="T32" fmla="*/ 0 w 71"/>
                  <a:gd name="T33" fmla="*/ 132 h 132"/>
                  <a:gd name="T34" fmla="*/ 71 w 71"/>
                  <a:gd name="T35" fmla="*/ 132 h 132"/>
                  <a:gd name="T36" fmla="*/ 71 w 71"/>
                  <a:gd name="T37" fmla="*/ 131 h 132"/>
                  <a:gd name="T38" fmla="*/ 70 w 71"/>
                  <a:gd name="T3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132">
                    <a:moveTo>
                      <a:pt x="70" y="131"/>
                    </a:moveTo>
                    <a:cubicBezTo>
                      <a:pt x="70" y="130"/>
                      <a:pt x="70" y="130"/>
                      <a:pt x="70" y="130"/>
                    </a:cubicBezTo>
                    <a:cubicBezTo>
                      <a:pt x="2" y="130"/>
                      <a:pt x="2" y="130"/>
                      <a:pt x="2" y="130"/>
                    </a:cubicBezTo>
                    <a:cubicBezTo>
                      <a:pt x="2" y="36"/>
                      <a:pt x="2" y="36"/>
                      <a:pt x="2" y="36"/>
                    </a:cubicBezTo>
                    <a:cubicBezTo>
                      <a:pt x="2" y="26"/>
                      <a:pt x="6" y="18"/>
                      <a:pt x="12" y="12"/>
                    </a:cubicBezTo>
                    <a:cubicBezTo>
                      <a:pt x="18" y="6"/>
                      <a:pt x="26" y="2"/>
                      <a:pt x="36" y="2"/>
                    </a:cubicBezTo>
                    <a:cubicBezTo>
                      <a:pt x="45" y="2"/>
                      <a:pt x="53" y="6"/>
                      <a:pt x="60" y="12"/>
                    </a:cubicBezTo>
                    <a:cubicBezTo>
                      <a:pt x="66" y="18"/>
                      <a:pt x="69" y="26"/>
                      <a:pt x="69" y="36"/>
                    </a:cubicBezTo>
                    <a:cubicBezTo>
                      <a:pt x="69" y="131"/>
                      <a:pt x="69" y="131"/>
                      <a:pt x="69" y="131"/>
                    </a:cubicBezTo>
                    <a:cubicBezTo>
                      <a:pt x="70" y="131"/>
                      <a:pt x="70" y="131"/>
                      <a:pt x="70" y="131"/>
                    </a:cubicBezTo>
                    <a:cubicBezTo>
                      <a:pt x="70" y="130"/>
                      <a:pt x="70" y="130"/>
                      <a:pt x="70" y="130"/>
                    </a:cubicBezTo>
                    <a:cubicBezTo>
                      <a:pt x="70" y="131"/>
                      <a:pt x="70" y="131"/>
                      <a:pt x="70" y="131"/>
                    </a:cubicBezTo>
                    <a:cubicBezTo>
                      <a:pt x="71" y="131"/>
                      <a:pt x="71" y="131"/>
                      <a:pt x="71" y="131"/>
                    </a:cubicBezTo>
                    <a:cubicBezTo>
                      <a:pt x="71" y="36"/>
                      <a:pt x="71" y="36"/>
                      <a:pt x="71" y="36"/>
                    </a:cubicBezTo>
                    <a:cubicBezTo>
                      <a:pt x="71" y="16"/>
                      <a:pt x="55" y="0"/>
                      <a:pt x="36" y="0"/>
                    </a:cubicBezTo>
                    <a:cubicBezTo>
                      <a:pt x="16" y="0"/>
                      <a:pt x="0" y="16"/>
                      <a:pt x="0" y="36"/>
                    </a:cubicBezTo>
                    <a:cubicBezTo>
                      <a:pt x="0" y="132"/>
                      <a:pt x="0" y="132"/>
                      <a:pt x="0" y="132"/>
                    </a:cubicBezTo>
                    <a:cubicBezTo>
                      <a:pt x="71" y="132"/>
                      <a:pt x="71" y="132"/>
                      <a:pt x="71" y="132"/>
                    </a:cubicBezTo>
                    <a:cubicBezTo>
                      <a:pt x="71" y="131"/>
                      <a:pt x="71" y="131"/>
                      <a:pt x="71" y="131"/>
                    </a:cubicBezTo>
                    <a:lnTo>
                      <a:pt x="70" y="13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îşļidè">
                <a:extLst>
                  <a:ext uri="{FF2B5EF4-FFF2-40B4-BE49-F238E27FC236}">
                    <a16:creationId xmlns:a16="http://schemas.microsoft.com/office/drawing/2014/main" id="{3C595DBE-1CE6-AE87-C014-1AD1CE63811D}"/>
                  </a:ext>
                </a:extLst>
              </p:cNvPr>
              <p:cNvSpPr/>
              <p:nvPr/>
            </p:nvSpPr>
            <p:spPr bwMode="auto">
              <a:xfrm>
                <a:off x="2635" y="2872"/>
                <a:ext cx="148" cy="143"/>
              </a:xfrm>
              <a:custGeom>
                <a:avLst/>
                <a:gdLst>
                  <a:gd name="T0" fmla="*/ 31 w 62"/>
                  <a:gd name="T1" fmla="*/ 29 h 60"/>
                  <a:gd name="T2" fmla="*/ 31 w 62"/>
                  <a:gd name="T3" fmla="*/ 15 h 60"/>
                  <a:gd name="T4" fmla="*/ 16 w 62"/>
                  <a:gd name="T5" fmla="*/ 0 h 60"/>
                  <a:gd name="T6" fmla="*/ 0 w 62"/>
                  <a:gd name="T7" fmla="*/ 15 h 60"/>
                  <a:gd name="T8" fmla="*/ 0 w 62"/>
                  <a:gd name="T9" fmla="*/ 33 h 60"/>
                  <a:gd name="T10" fmla="*/ 0 w 62"/>
                  <a:gd name="T11" fmla="*/ 57 h 60"/>
                  <a:gd name="T12" fmla="*/ 4 w 62"/>
                  <a:gd name="T13" fmla="*/ 60 h 60"/>
                  <a:gd name="T14" fmla="*/ 45 w 62"/>
                  <a:gd name="T15" fmla="*/ 60 h 60"/>
                  <a:gd name="T16" fmla="*/ 49 w 62"/>
                  <a:gd name="T17" fmla="*/ 60 h 60"/>
                  <a:gd name="T18" fmla="*/ 62 w 62"/>
                  <a:gd name="T19" fmla="*/ 46 h 60"/>
                  <a:gd name="T20" fmla="*/ 49 w 62"/>
                  <a:gd name="T21" fmla="*/ 33 h 60"/>
                  <a:gd name="T22" fmla="*/ 34 w 62"/>
                  <a:gd name="T23" fmla="*/ 33 h 60"/>
                  <a:gd name="T24" fmla="*/ 31 w 62"/>
                  <a:gd name="T25"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1" y="29"/>
                    </a:moveTo>
                    <a:cubicBezTo>
                      <a:pt x="31" y="15"/>
                      <a:pt x="31" y="15"/>
                      <a:pt x="31" y="15"/>
                    </a:cubicBezTo>
                    <a:cubicBezTo>
                      <a:pt x="31" y="6"/>
                      <a:pt x="24" y="0"/>
                      <a:pt x="16" y="0"/>
                    </a:cubicBezTo>
                    <a:cubicBezTo>
                      <a:pt x="7" y="0"/>
                      <a:pt x="0" y="6"/>
                      <a:pt x="0" y="15"/>
                    </a:cubicBezTo>
                    <a:cubicBezTo>
                      <a:pt x="0" y="33"/>
                      <a:pt x="0" y="33"/>
                      <a:pt x="0" y="33"/>
                    </a:cubicBezTo>
                    <a:cubicBezTo>
                      <a:pt x="0" y="57"/>
                      <a:pt x="0" y="57"/>
                      <a:pt x="0" y="57"/>
                    </a:cubicBezTo>
                    <a:cubicBezTo>
                      <a:pt x="0" y="58"/>
                      <a:pt x="2" y="60"/>
                      <a:pt x="4" y="60"/>
                    </a:cubicBezTo>
                    <a:cubicBezTo>
                      <a:pt x="45" y="60"/>
                      <a:pt x="45" y="60"/>
                      <a:pt x="45" y="60"/>
                    </a:cubicBezTo>
                    <a:cubicBezTo>
                      <a:pt x="49" y="60"/>
                      <a:pt x="49" y="60"/>
                      <a:pt x="49" y="60"/>
                    </a:cubicBezTo>
                    <a:cubicBezTo>
                      <a:pt x="56" y="60"/>
                      <a:pt x="62" y="54"/>
                      <a:pt x="62" y="46"/>
                    </a:cubicBezTo>
                    <a:cubicBezTo>
                      <a:pt x="62" y="39"/>
                      <a:pt x="56" y="33"/>
                      <a:pt x="49" y="33"/>
                    </a:cubicBezTo>
                    <a:cubicBezTo>
                      <a:pt x="34" y="33"/>
                      <a:pt x="34" y="33"/>
                      <a:pt x="34" y="33"/>
                    </a:cubicBezTo>
                    <a:cubicBezTo>
                      <a:pt x="32" y="33"/>
                      <a:pt x="31" y="31"/>
                      <a:pt x="31" y="29"/>
                    </a:cubicBezTo>
                    <a:close/>
                  </a:path>
                </a:pathLst>
              </a:custGeom>
              <a:solidFill>
                <a:srgbClr val="5F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ïś1íḋê">
                <a:extLst>
                  <a:ext uri="{FF2B5EF4-FFF2-40B4-BE49-F238E27FC236}">
                    <a16:creationId xmlns:a16="http://schemas.microsoft.com/office/drawing/2014/main" id="{C18F5FF3-7D03-D6DC-CF17-5069586CABC9}"/>
                  </a:ext>
                </a:extLst>
              </p:cNvPr>
              <p:cNvSpPr/>
              <p:nvPr/>
            </p:nvSpPr>
            <p:spPr bwMode="auto">
              <a:xfrm>
                <a:off x="2633" y="2870"/>
                <a:ext cx="152" cy="147"/>
              </a:xfrm>
              <a:custGeom>
                <a:avLst/>
                <a:gdLst>
                  <a:gd name="T0" fmla="*/ 32 w 64"/>
                  <a:gd name="T1" fmla="*/ 30 h 62"/>
                  <a:gd name="T2" fmla="*/ 33 w 64"/>
                  <a:gd name="T3" fmla="*/ 30 h 62"/>
                  <a:gd name="T4" fmla="*/ 33 w 64"/>
                  <a:gd name="T5" fmla="*/ 16 h 62"/>
                  <a:gd name="T6" fmla="*/ 17 w 64"/>
                  <a:gd name="T7" fmla="*/ 0 h 62"/>
                  <a:gd name="T8" fmla="*/ 0 w 64"/>
                  <a:gd name="T9" fmla="*/ 16 h 62"/>
                  <a:gd name="T10" fmla="*/ 0 w 64"/>
                  <a:gd name="T11" fmla="*/ 34 h 62"/>
                  <a:gd name="T12" fmla="*/ 0 w 64"/>
                  <a:gd name="T13" fmla="*/ 58 h 62"/>
                  <a:gd name="T14" fmla="*/ 5 w 64"/>
                  <a:gd name="T15" fmla="*/ 62 h 62"/>
                  <a:gd name="T16" fmla="*/ 46 w 64"/>
                  <a:gd name="T17" fmla="*/ 62 h 62"/>
                  <a:gd name="T18" fmla="*/ 50 w 64"/>
                  <a:gd name="T19" fmla="*/ 62 h 62"/>
                  <a:gd name="T20" fmla="*/ 64 w 64"/>
                  <a:gd name="T21" fmla="*/ 47 h 62"/>
                  <a:gd name="T22" fmla="*/ 50 w 64"/>
                  <a:gd name="T23" fmla="*/ 33 h 62"/>
                  <a:gd name="T24" fmla="*/ 35 w 64"/>
                  <a:gd name="T25" fmla="*/ 33 h 62"/>
                  <a:gd name="T26" fmla="*/ 33 w 64"/>
                  <a:gd name="T27" fmla="*/ 30 h 62"/>
                  <a:gd name="T28" fmla="*/ 32 w 64"/>
                  <a:gd name="T29" fmla="*/ 30 h 62"/>
                  <a:gd name="T30" fmla="*/ 31 w 64"/>
                  <a:gd name="T31" fmla="*/ 30 h 62"/>
                  <a:gd name="T32" fmla="*/ 35 w 64"/>
                  <a:gd name="T33" fmla="*/ 35 h 62"/>
                  <a:gd name="T34" fmla="*/ 50 w 64"/>
                  <a:gd name="T35" fmla="*/ 35 h 62"/>
                  <a:gd name="T36" fmla="*/ 62 w 64"/>
                  <a:gd name="T37" fmla="*/ 47 h 62"/>
                  <a:gd name="T38" fmla="*/ 50 w 64"/>
                  <a:gd name="T39" fmla="*/ 60 h 62"/>
                  <a:gd name="T40" fmla="*/ 46 w 64"/>
                  <a:gd name="T41" fmla="*/ 60 h 62"/>
                  <a:gd name="T42" fmla="*/ 5 w 64"/>
                  <a:gd name="T43" fmla="*/ 60 h 62"/>
                  <a:gd name="T44" fmla="*/ 2 w 64"/>
                  <a:gd name="T45" fmla="*/ 58 h 62"/>
                  <a:gd name="T46" fmla="*/ 2 w 64"/>
                  <a:gd name="T47" fmla="*/ 34 h 62"/>
                  <a:gd name="T48" fmla="*/ 2 w 64"/>
                  <a:gd name="T49" fmla="*/ 16 h 62"/>
                  <a:gd name="T50" fmla="*/ 17 w 64"/>
                  <a:gd name="T51" fmla="*/ 2 h 62"/>
                  <a:gd name="T52" fmla="*/ 31 w 64"/>
                  <a:gd name="T53" fmla="*/ 16 h 62"/>
                  <a:gd name="T54" fmla="*/ 31 w 64"/>
                  <a:gd name="T55" fmla="*/ 30 h 62"/>
                  <a:gd name="T56" fmla="*/ 32 w 64"/>
                  <a:gd name="T57" fmla="*/ 3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2">
                    <a:moveTo>
                      <a:pt x="32" y="30"/>
                    </a:moveTo>
                    <a:cubicBezTo>
                      <a:pt x="33" y="30"/>
                      <a:pt x="33" y="30"/>
                      <a:pt x="33" y="30"/>
                    </a:cubicBezTo>
                    <a:cubicBezTo>
                      <a:pt x="33" y="16"/>
                      <a:pt x="33" y="16"/>
                      <a:pt x="33" y="16"/>
                    </a:cubicBezTo>
                    <a:cubicBezTo>
                      <a:pt x="33" y="7"/>
                      <a:pt x="26" y="0"/>
                      <a:pt x="17" y="0"/>
                    </a:cubicBezTo>
                    <a:cubicBezTo>
                      <a:pt x="8" y="0"/>
                      <a:pt x="0" y="7"/>
                      <a:pt x="0" y="16"/>
                    </a:cubicBezTo>
                    <a:cubicBezTo>
                      <a:pt x="0" y="34"/>
                      <a:pt x="0" y="34"/>
                      <a:pt x="0" y="34"/>
                    </a:cubicBezTo>
                    <a:cubicBezTo>
                      <a:pt x="0" y="58"/>
                      <a:pt x="0" y="58"/>
                      <a:pt x="0" y="58"/>
                    </a:cubicBezTo>
                    <a:cubicBezTo>
                      <a:pt x="0" y="60"/>
                      <a:pt x="2" y="62"/>
                      <a:pt x="5" y="62"/>
                    </a:cubicBezTo>
                    <a:cubicBezTo>
                      <a:pt x="46" y="62"/>
                      <a:pt x="46" y="62"/>
                      <a:pt x="46" y="62"/>
                    </a:cubicBezTo>
                    <a:cubicBezTo>
                      <a:pt x="50" y="62"/>
                      <a:pt x="50" y="62"/>
                      <a:pt x="50" y="62"/>
                    </a:cubicBezTo>
                    <a:cubicBezTo>
                      <a:pt x="58" y="62"/>
                      <a:pt x="64" y="55"/>
                      <a:pt x="64" y="47"/>
                    </a:cubicBezTo>
                    <a:cubicBezTo>
                      <a:pt x="64" y="39"/>
                      <a:pt x="58" y="33"/>
                      <a:pt x="50" y="33"/>
                    </a:cubicBezTo>
                    <a:cubicBezTo>
                      <a:pt x="35" y="33"/>
                      <a:pt x="35" y="33"/>
                      <a:pt x="35" y="33"/>
                    </a:cubicBezTo>
                    <a:cubicBezTo>
                      <a:pt x="34" y="33"/>
                      <a:pt x="33" y="32"/>
                      <a:pt x="33" y="30"/>
                    </a:cubicBezTo>
                    <a:cubicBezTo>
                      <a:pt x="32" y="30"/>
                      <a:pt x="32" y="30"/>
                      <a:pt x="32" y="30"/>
                    </a:cubicBezTo>
                    <a:cubicBezTo>
                      <a:pt x="31" y="30"/>
                      <a:pt x="31" y="30"/>
                      <a:pt x="31" y="30"/>
                    </a:cubicBezTo>
                    <a:cubicBezTo>
                      <a:pt x="31" y="33"/>
                      <a:pt x="33" y="35"/>
                      <a:pt x="35" y="35"/>
                    </a:cubicBezTo>
                    <a:cubicBezTo>
                      <a:pt x="50" y="35"/>
                      <a:pt x="50" y="35"/>
                      <a:pt x="50" y="35"/>
                    </a:cubicBezTo>
                    <a:cubicBezTo>
                      <a:pt x="57" y="35"/>
                      <a:pt x="62" y="40"/>
                      <a:pt x="62" y="47"/>
                    </a:cubicBezTo>
                    <a:cubicBezTo>
                      <a:pt x="62" y="54"/>
                      <a:pt x="57" y="60"/>
                      <a:pt x="50" y="60"/>
                    </a:cubicBezTo>
                    <a:cubicBezTo>
                      <a:pt x="46" y="60"/>
                      <a:pt x="46" y="60"/>
                      <a:pt x="46" y="60"/>
                    </a:cubicBezTo>
                    <a:cubicBezTo>
                      <a:pt x="5" y="60"/>
                      <a:pt x="5" y="60"/>
                      <a:pt x="5" y="60"/>
                    </a:cubicBezTo>
                    <a:cubicBezTo>
                      <a:pt x="3" y="60"/>
                      <a:pt x="2" y="59"/>
                      <a:pt x="2" y="58"/>
                    </a:cubicBezTo>
                    <a:cubicBezTo>
                      <a:pt x="2" y="34"/>
                      <a:pt x="2" y="34"/>
                      <a:pt x="2" y="34"/>
                    </a:cubicBezTo>
                    <a:cubicBezTo>
                      <a:pt x="2" y="16"/>
                      <a:pt x="2" y="16"/>
                      <a:pt x="2" y="16"/>
                    </a:cubicBezTo>
                    <a:cubicBezTo>
                      <a:pt x="2" y="8"/>
                      <a:pt x="9" y="2"/>
                      <a:pt x="17" y="2"/>
                    </a:cubicBezTo>
                    <a:cubicBezTo>
                      <a:pt x="25" y="2"/>
                      <a:pt x="31" y="8"/>
                      <a:pt x="31" y="16"/>
                    </a:cubicBezTo>
                    <a:cubicBezTo>
                      <a:pt x="31" y="30"/>
                      <a:pt x="31" y="30"/>
                      <a:pt x="31" y="30"/>
                    </a:cubicBezTo>
                    <a:lnTo>
                      <a:pt x="32" y="3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îSļïḍè">
                <a:extLst>
                  <a:ext uri="{FF2B5EF4-FFF2-40B4-BE49-F238E27FC236}">
                    <a16:creationId xmlns:a16="http://schemas.microsoft.com/office/drawing/2014/main" id="{ABAD97BA-B315-6446-0A0F-E05C0CEFC85D}"/>
                  </a:ext>
                </a:extLst>
              </p:cNvPr>
              <p:cNvSpPr/>
              <p:nvPr/>
            </p:nvSpPr>
            <p:spPr bwMode="auto">
              <a:xfrm>
                <a:off x="3514" y="944"/>
                <a:ext cx="594" cy="352"/>
              </a:xfrm>
              <a:custGeom>
                <a:avLst/>
                <a:gdLst>
                  <a:gd name="T0" fmla="*/ 208 w 250"/>
                  <a:gd name="T1" fmla="*/ 64 h 148"/>
                  <a:gd name="T2" fmla="*/ 205 w 250"/>
                  <a:gd name="T3" fmla="*/ 64 h 148"/>
                  <a:gd name="T4" fmla="*/ 132 w 250"/>
                  <a:gd name="T5" fmla="*/ 0 h 148"/>
                  <a:gd name="T6" fmla="*/ 58 w 250"/>
                  <a:gd name="T7" fmla="*/ 64 h 148"/>
                  <a:gd name="T8" fmla="*/ 42 w 250"/>
                  <a:gd name="T9" fmla="*/ 64 h 148"/>
                  <a:gd name="T10" fmla="*/ 0 w 250"/>
                  <a:gd name="T11" fmla="*/ 106 h 148"/>
                  <a:gd name="T12" fmla="*/ 42 w 250"/>
                  <a:gd name="T13" fmla="*/ 148 h 148"/>
                  <a:gd name="T14" fmla="*/ 208 w 250"/>
                  <a:gd name="T15" fmla="*/ 148 h 148"/>
                  <a:gd name="T16" fmla="*/ 250 w 250"/>
                  <a:gd name="T17" fmla="*/ 106 h 148"/>
                  <a:gd name="T18" fmla="*/ 208 w 250"/>
                  <a:gd name="T19" fmla="*/ 6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48">
                    <a:moveTo>
                      <a:pt x="208" y="64"/>
                    </a:moveTo>
                    <a:cubicBezTo>
                      <a:pt x="205" y="64"/>
                      <a:pt x="205" y="64"/>
                      <a:pt x="205" y="64"/>
                    </a:cubicBezTo>
                    <a:cubicBezTo>
                      <a:pt x="200" y="28"/>
                      <a:pt x="169" y="0"/>
                      <a:pt x="132" y="0"/>
                    </a:cubicBezTo>
                    <a:cubicBezTo>
                      <a:pt x="94" y="0"/>
                      <a:pt x="63" y="28"/>
                      <a:pt x="58" y="64"/>
                    </a:cubicBezTo>
                    <a:cubicBezTo>
                      <a:pt x="42" y="64"/>
                      <a:pt x="42" y="64"/>
                      <a:pt x="42" y="64"/>
                    </a:cubicBezTo>
                    <a:cubicBezTo>
                      <a:pt x="19" y="64"/>
                      <a:pt x="0" y="83"/>
                      <a:pt x="0" y="106"/>
                    </a:cubicBezTo>
                    <a:cubicBezTo>
                      <a:pt x="0" y="129"/>
                      <a:pt x="19" y="148"/>
                      <a:pt x="42" y="148"/>
                    </a:cubicBezTo>
                    <a:cubicBezTo>
                      <a:pt x="208" y="148"/>
                      <a:pt x="208" y="148"/>
                      <a:pt x="208" y="148"/>
                    </a:cubicBezTo>
                    <a:cubicBezTo>
                      <a:pt x="231" y="148"/>
                      <a:pt x="250" y="129"/>
                      <a:pt x="250" y="106"/>
                    </a:cubicBezTo>
                    <a:cubicBezTo>
                      <a:pt x="250" y="83"/>
                      <a:pt x="231" y="64"/>
                      <a:pt x="208" y="64"/>
                    </a:cubicBezTo>
                    <a:close/>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ïsļíḋê">
                <a:extLst>
                  <a:ext uri="{FF2B5EF4-FFF2-40B4-BE49-F238E27FC236}">
                    <a16:creationId xmlns:a16="http://schemas.microsoft.com/office/drawing/2014/main" id="{3BF96A9B-858D-600C-1CF8-B2C35F722C7A}"/>
                  </a:ext>
                </a:extLst>
              </p:cNvPr>
              <p:cNvSpPr/>
              <p:nvPr/>
            </p:nvSpPr>
            <p:spPr bwMode="auto">
              <a:xfrm>
                <a:off x="3512" y="942"/>
                <a:ext cx="599" cy="356"/>
              </a:xfrm>
              <a:custGeom>
                <a:avLst/>
                <a:gdLst>
                  <a:gd name="T0" fmla="*/ 209 w 252"/>
                  <a:gd name="T1" fmla="*/ 65 h 150"/>
                  <a:gd name="T2" fmla="*/ 209 w 252"/>
                  <a:gd name="T3" fmla="*/ 64 h 150"/>
                  <a:gd name="T4" fmla="*/ 206 w 252"/>
                  <a:gd name="T5" fmla="*/ 64 h 150"/>
                  <a:gd name="T6" fmla="*/ 206 w 252"/>
                  <a:gd name="T7" fmla="*/ 65 h 150"/>
                  <a:gd name="T8" fmla="*/ 207 w 252"/>
                  <a:gd name="T9" fmla="*/ 65 h 150"/>
                  <a:gd name="T10" fmla="*/ 133 w 252"/>
                  <a:gd name="T11" fmla="*/ 0 h 150"/>
                  <a:gd name="T12" fmla="*/ 58 w 252"/>
                  <a:gd name="T13" fmla="*/ 65 h 150"/>
                  <a:gd name="T14" fmla="*/ 59 w 252"/>
                  <a:gd name="T15" fmla="*/ 65 h 150"/>
                  <a:gd name="T16" fmla="*/ 59 w 252"/>
                  <a:gd name="T17" fmla="*/ 64 h 150"/>
                  <a:gd name="T18" fmla="*/ 43 w 252"/>
                  <a:gd name="T19" fmla="*/ 64 h 150"/>
                  <a:gd name="T20" fmla="*/ 0 w 252"/>
                  <a:gd name="T21" fmla="*/ 107 h 150"/>
                  <a:gd name="T22" fmla="*/ 43 w 252"/>
                  <a:gd name="T23" fmla="*/ 150 h 150"/>
                  <a:gd name="T24" fmla="*/ 209 w 252"/>
                  <a:gd name="T25" fmla="*/ 150 h 150"/>
                  <a:gd name="T26" fmla="*/ 252 w 252"/>
                  <a:gd name="T27" fmla="*/ 107 h 150"/>
                  <a:gd name="T28" fmla="*/ 209 w 252"/>
                  <a:gd name="T29" fmla="*/ 64 h 150"/>
                  <a:gd name="T30" fmla="*/ 209 w 252"/>
                  <a:gd name="T31" fmla="*/ 65 h 150"/>
                  <a:gd name="T32" fmla="*/ 209 w 252"/>
                  <a:gd name="T33" fmla="*/ 66 h 150"/>
                  <a:gd name="T34" fmla="*/ 238 w 252"/>
                  <a:gd name="T35" fmla="*/ 78 h 150"/>
                  <a:gd name="T36" fmla="*/ 250 w 252"/>
                  <a:gd name="T37" fmla="*/ 107 h 150"/>
                  <a:gd name="T38" fmla="*/ 238 w 252"/>
                  <a:gd name="T39" fmla="*/ 136 h 150"/>
                  <a:gd name="T40" fmla="*/ 209 w 252"/>
                  <a:gd name="T41" fmla="*/ 148 h 150"/>
                  <a:gd name="T42" fmla="*/ 43 w 252"/>
                  <a:gd name="T43" fmla="*/ 148 h 150"/>
                  <a:gd name="T44" fmla="*/ 14 w 252"/>
                  <a:gd name="T45" fmla="*/ 136 h 150"/>
                  <a:gd name="T46" fmla="*/ 2 w 252"/>
                  <a:gd name="T47" fmla="*/ 107 h 150"/>
                  <a:gd name="T48" fmla="*/ 14 w 252"/>
                  <a:gd name="T49" fmla="*/ 78 h 150"/>
                  <a:gd name="T50" fmla="*/ 43 w 252"/>
                  <a:gd name="T51" fmla="*/ 66 h 150"/>
                  <a:gd name="T52" fmla="*/ 60 w 252"/>
                  <a:gd name="T53" fmla="*/ 66 h 150"/>
                  <a:gd name="T54" fmla="*/ 60 w 252"/>
                  <a:gd name="T55" fmla="*/ 65 h 150"/>
                  <a:gd name="T56" fmla="*/ 133 w 252"/>
                  <a:gd name="T57" fmla="*/ 2 h 150"/>
                  <a:gd name="T58" fmla="*/ 205 w 252"/>
                  <a:gd name="T59" fmla="*/ 65 h 150"/>
                  <a:gd name="T60" fmla="*/ 205 w 252"/>
                  <a:gd name="T61" fmla="*/ 66 h 150"/>
                  <a:gd name="T62" fmla="*/ 209 w 252"/>
                  <a:gd name="T63" fmla="*/ 66 h 150"/>
                  <a:gd name="T64" fmla="*/ 209 w 252"/>
                  <a:gd name="T65" fmla="*/ 6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150">
                    <a:moveTo>
                      <a:pt x="209" y="65"/>
                    </a:moveTo>
                    <a:cubicBezTo>
                      <a:pt x="209" y="64"/>
                      <a:pt x="209" y="64"/>
                      <a:pt x="209" y="64"/>
                    </a:cubicBezTo>
                    <a:cubicBezTo>
                      <a:pt x="206" y="64"/>
                      <a:pt x="206" y="64"/>
                      <a:pt x="206" y="64"/>
                    </a:cubicBezTo>
                    <a:cubicBezTo>
                      <a:pt x="206" y="65"/>
                      <a:pt x="206" y="65"/>
                      <a:pt x="206" y="65"/>
                    </a:cubicBezTo>
                    <a:cubicBezTo>
                      <a:pt x="207" y="65"/>
                      <a:pt x="207" y="65"/>
                      <a:pt x="207" y="65"/>
                    </a:cubicBezTo>
                    <a:cubicBezTo>
                      <a:pt x="202" y="28"/>
                      <a:pt x="171" y="0"/>
                      <a:pt x="133" y="0"/>
                    </a:cubicBezTo>
                    <a:cubicBezTo>
                      <a:pt x="94" y="0"/>
                      <a:pt x="63" y="28"/>
                      <a:pt x="58" y="65"/>
                    </a:cubicBezTo>
                    <a:cubicBezTo>
                      <a:pt x="59" y="65"/>
                      <a:pt x="59" y="65"/>
                      <a:pt x="59" y="65"/>
                    </a:cubicBezTo>
                    <a:cubicBezTo>
                      <a:pt x="59" y="64"/>
                      <a:pt x="59" y="64"/>
                      <a:pt x="59" y="64"/>
                    </a:cubicBezTo>
                    <a:cubicBezTo>
                      <a:pt x="43" y="64"/>
                      <a:pt x="43" y="64"/>
                      <a:pt x="43" y="64"/>
                    </a:cubicBezTo>
                    <a:cubicBezTo>
                      <a:pt x="19" y="64"/>
                      <a:pt x="0" y="84"/>
                      <a:pt x="0" y="107"/>
                    </a:cubicBezTo>
                    <a:cubicBezTo>
                      <a:pt x="0" y="131"/>
                      <a:pt x="19" y="150"/>
                      <a:pt x="43" y="150"/>
                    </a:cubicBezTo>
                    <a:cubicBezTo>
                      <a:pt x="209" y="150"/>
                      <a:pt x="209" y="150"/>
                      <a:pt x="209" y="150"/>
                    </a:cubicBezTo>
                    <a:cubicBezTo>
                      <a:pt x="233" y="150"/>
                      <a:pt x="252" y="131"/>
                      <a:pt x="252" y="107"/>
                    </a:cubicBezTo>
                    <a:cubicBezTo>
                      <a:pt x="252" y="84"/>
                      <a:pt x="233" y="64"/>
                      <a:pt x="209" y="64"/>
                    </a:cubicBezTo>
                    <a:cubicBezTo>
                      <a:pt x="209" y="65"/>
                      <a:pt x="209" y="65"/>
                      <a:pt x="209" y="65"/>
                    </a:cubicBezTo>
                    <a:cubicBezTo>
                      <a:pt x="209" y="66"/>
                      <a:pt x="209" y="66"/>
                      <a:pt x="209" y="66"/>
                    </a:cubicBezTo>
                    <a:cubicBezTo>
                      <a:pt x="220" y="66"/>
                      <a:pt x="230" y="71"/>
                      <a:pt x="238" y="78"/>
                    </a:cubicBezTo>
                    <a:cubicBezTo>
                      <a:pt x="245" y="86"/>
                      <a:pt x="250" y="96"/>
                      <a:pt x="250" y="107"/>
                    </a:cubicBezTo>
                    <a:cubicBezTo>
                      <a:pt x="250" y="118"/>
                      <a:pt x="245" y="129"/>
                      <a:pt x="238" y="136"/>
                    </a:cubicBezTo>
                    <a:cubicBezTo>
                      <a:pt x="230" y="143"/>
                      <a:pt x="220" y="148"/>
                      <a:pt x="209" y="148"/>
                    </a:cubicBezTo>
                    <a:cubicBezTo>
                      <a:pt x="43" y="148"/>
                      <a:pt x="43" y="148"/>
                      <a:pt x="43" y="148"/>
                    </a:cubicBezTo>
                    <a:cubicBezTo>
                      <a:pt x="32" y="148"/>
                      <a:pt x="21" y="143"/>
                      <a:pt x="14" y="136"/>
                    </a:cubicBezTo>
                    <a:cubicBezTo>
                      <a:pt x="7" y="129"/>
                      <a:pt x="2" y="118"/>
                      <a:pt x="2" y="107"/>
                    </a:cubicBezTo>
                    <a:cubicBezTo>
                      <a:pt x="2" y="96"/>
                      <a:pt x="7" y="86"/>
                      <a:pt x="14" y="78"/>
                    </a:cubicBezTo>
                    <a:cubicBezTo>
                      <a:pt x="21" y="71"/>
                      <a:pt x="32" y="66"/>
                      <a:pt x="43" y="66"/>
                    </a:cubicBezTo>
                    <a:cubicBezTo>
                      <a:pt x="60" y="66"/>
                      <a:pt x="60" y="66"/>
                      <a:pt x="60" y="66"/>
                    </a:cubicBezTo>
                    <a:cubicBezTo>
                      <a:pt x="60" y="65"/>
                      <a:pt x="60" y="65"/>
                      <a:pt x="60" y="65"/>
                    </a:cubicBezTo>
                    <a:cubicBezTo>
                      <a:pt x="65" y="29"/>
                      <a:pt x="95" y="2"/>
                      <a:pt x="133" y="2"/>
                    </a:cubicBezTo>
                    <a:cubicBezTo>
                      <a:pt x="170" y="2"/>
                      <a:pt x="201" y="29"/>
                      <a:pt x="205" y="65"/>
                    </a:cubicBezTo>
                    <a:cubicBezTo>
                      <a:pt x="205" y="66"/>
                      <a:pt x="205" y="66"/>
                      <a:pt x="205" y="66"/>
                    </a:cubicBezTo>
                    <a:cubicBezTo>
                      <a:pt x="209" y="66"/>
                      <a:pt x="209" y="66"/>
                      <a:pt x="209" y="66"/>
                    </a:cubicBezTo>
                    <a:lnTo>
                      <a:pt x="209" y="6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îṡļiḓê">
                <a:extLst>
                  <a:ext uri="{FF2B5EF4-FFF2-40B4-BE49-F238E27FC236}">
                    <a16:creationId xmlns:a16="http://schemas.microsoft.com/office/drawing/2014/main" id="{218D6A9B-3E7D-43FD-4C36-C1571708358E}"/>
                  </a:ext>
                </a:extLst>
              </p:cNvPr>
              <p:cNvSpPr/>
              <p:nvPr/>
            </p:nvSpPr>
            <p:spPr bwMode="auto">
              <a:xfrm>
                <a:off x="3695" y="1346"/>
                <a:ext cx="233" cy="0"/>
              </a:xfrm>
              <a:custGeom>
                <a:avLst/>
                <a:gdLst>
                  <a:gd name="T0" fmla="*/ 0 w 98"/>
                  <a:gd name="T1" fmla="*/ 98 w 98"/>
                </a:gdLst>
                <a:ahLst/>
                <a:cxnLst>
                  <a:cxn ang="0">
                    <a:pos x="T0" y="0"/>
                  </a:cxn>
                  <a:cxn ang="0">
                    <a:pos x="T1" y="0"/>
                  </a:cxn>
                </a:cxnLst>
                <a:rect l="0" t="0" r="r" b="b"/>
                <a:pathLst>
                  <a:path w="98">
                    <a:moveTo>
                      <a:pt x="0" y="0"/>
                    </a:moveTo>
                    <a:cubicBezTo>
                      <a:pt x="7" y="0"/>
                      <a:pt x="98" y="0"/>
                      <a:pt x="98" y="0"/>
                    </a:cubicBezTo>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iṡḻíḋê">
                <a:extLst>
                  <a:ext uri="{FF2B5EF4-FFF2-40B4-BE49-F238E27FC236}">
                    <a16:creationId xmlns:a16="http://schemas.microsoft.com/office/drawing/2014/main" id="{1C2E47DD-A3EF-8B09-7D25-D72171227F4E}"/>
                  </a:ext>
                </a:extLst>
              </p:cNvPr>
              <p:cNvSpPr/>
              <p:nvPr/>
            </p:nvSpPr>
            <p:spPr bwMode="auto">
              <a:xfrm>
                <a:off x="3695" y="1343"/>
                <a:ext cx="233" cy="5"/>
              </a:xfrm>
              <a:custGeom>
                <a:avLst/>
                <a:gdLst>
                  <a:gd name="T0" fmla="*/ 0 w 98"/>
                  <a:gd name="T1" fmla="*/ 2 h 2"/>
                  <a:gd name="T2" fmla="*/ 98 w 98"/>
                  <a:gd name="T3" fmla="*/ 2 h 2"/>
                  <a:gd name="T4" fmla="*/ 98 w 98"/>
                  <a:gd name="T5" fmla="*/ 0 h 2"/>
                  <a:gd name="T6" fmla="*/ 52 w 98"/>
                  <a:gd name="T7" fmla="*/ 0 h 2"/>
                  <a:gd name="T8" fmla="*/ 0 w 98"/>
                  <a:gd name="T9" fmla="*/ 0 h 2"/>
                  <a:gd name="T10" fmla="*/ 0 w 98"/>
                  <a:gd name="T11" fmla="*/ 2 h 2"/>
                </a:gdLst>
                <a:ahLst/>
                <a:cxnLst>
                  <a:cxn ang="0">
                    <a:pos x="T0" y="T1"/>
                  </a:cxn>
                  <a:cxn ang="0">
                    <a:pos x="T2" y="T3"/>
                  </a:cxn>
                  <a:cxn ang="0">
                    <a:pos x="T4" y="T5"/>
                  </a:cxn>
                  <a:cxn ang="0">
                    <a:pos x="T6" y="T7"/>
                  </a:cxn>
                  <a:cxn ang="0">
                    <a:pos x="T8" y="T9"/>
                  </a:cxn>
                  <a:cxn ang="0">
                    <a:pos x="T10" y="T11"/>
                  </a:cxn>
                </a:cxnLst>
                <a:rect l="0" t="0" r="r" b="b"/>
                <a:pathLst>
                  <a:path w="98" h="2">
                    <a:moveTo>
                      <a:pt x="0" y="2"/>
                    </a:moveTo>
                    <a:cubicBezTo>
                      <a:pt x="7" y="2"/>
                      <a:pt x="98" y="2"/>
                      <a:pt x="98" y="2"/>
                    </a:cubicBezTo>
                    <a:cubicBezTo>
                      <a:pt x="98" y="0"/>
                      <a:pt x="98" y="0"/>
                      <a:pt x="98" y="0"/>
                    </a:cubicBezTo>
                    <a:cubicBezTo>
                      <a:pt x="98" y="0"/>
                      <a:pt x="76" y="0"/>
                      <a:pt x="52" y="0"/>
                    </a:cubicBezTo>
                    <a:cubicBezTo>
                      <a:pt x="28" y="0"/>
                      <a:pt x="4" y="0"/>
                      <a:pt x="0" y="0"/>
                    </a:cubicBezTo>
                    <a:cubicBezTo>
                      <a:pt x="0" y="2"/>
                      <a:pt x="0" y="2"/>
                      <a:pt x="0" y="2"/>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ïṩḷiḍê">
                <a:extLst>
                  <a:ext uri="{FF2B5EF4-FFF2-40B4-BE49-F238E27FC236}">
                    <a16:creationId xmlns:a16="http://schemas.microsoft.com/office/drawing/2014/main" id="{B7DE43F9-330B-7ED4-014F-FA056433BB8F}"/>
                  </a:ext>
                </a:extLst>
              </p:cNvPr>
              <p:cNvSpPr/>
              <p:nvPr/>
            </p:nvSpPr>
            <p:spPr bwMode="auto">
              <a:xfrm>
                <a:off x="3809" y="1346"/>
                <a:ext cx="5" cy="2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ïSḻîḓe">
                <a:extLst>
                  <a:ext uri="{FF2B5EF4-FFF2-40B4-BE49-F238E27FC236}">
                    <a16:creationId xmlns:a16="http://schemas.microsoft.com/office/drawing/2014/main" id="{085E97B1-6006-9E59-68D8-8D5895766765}"/>
                  </a:ext>
                </a:extLst>
              </p:cNvPr>
              <p:cNvSpPr/>
              <p:nvPr/>
            </p:nvSpPr>
            <p:spPr bwMode="auto">
              <a:xfrm>
                <a:off x="3809" y="1346"/>
                <a:ext cx="5" cy="28"/>
              </a:xfrm>
              <a:custGeom>
                <a:avLst/>
                <a:gdLst>
                  <a:gd name="T0" fmla="*/ 0 w 5"/>
                  <a:gd name="T1" fmla="*/ 0 h 28"/>
                  <a:gd name="T2" fmla="*/ 0 w 5"/>
                  <a:gd name="T3" fmla="*/ 28 h 28"/>
                  <a:gd name="T4" fmla="*/ 5 w 5"/>
                  <a:gd name="T5" fmla="*/ 28 h 28"/>
                  <a:gd name="T6" fmla="*/ 5 w 5"/>
                  <a:gd name="T7" fmla="*/ 0 h 28"/>
                </a:gdLst>
                <a:ahLst/>
                <a:cxnLst>
                  <a:cxn ang="0">
                    <a:pos x="T0" y="T1"/>
                  </a:cxn>
                  <a:cxn ang="0">
                    <a:pos x="T2" y="T3"/>
                  </a:cxn>
                  <a:cxn ang="0">
                    <a:pos x="T4" y="T5"/>
                  </a:cxn>
                  <a:cxn ang="0">
                    <a:pos x="T6" y="T7"/>
                  </a:cxn>
                </a:cxnLst>
                <a:rect l="0" t="0" r="r" b="b"/>
                <a:pathLst>
                  <a:path w="5" h="28">
                    <a:moveTo>
                      <a:pt x="0" y="0"/>
                    </a:moveTo>
                    <a:lnTo>
                      <a:pt x="0" y="28"/>
                    </a:lnTo>
                    <a:lnTo>
                      <a:pt x="5" y="2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íṡliďé">
                <a:extLst>
                  <a:ext uri="{FF2B5EF4-FFF2-40B4-BE49-F238E27FC236}">
                    <a16:creationId xmlns:a16="http://schemas.microsoft.com/office/drawing/2014/main" id="{839F3B9E-AE00-BCD5-725E-72AC4DE73C7E}"/>
                  </a:ext>
                </a:extLst>
              </p:cNvPr>
              <p:cNvSpPr/>
              <p:nvPr/>
            </p:nvSpPr>
            <p:spPr bwMode="auto">
              <a:xfrm>
                <a:off x="3809" y="1431"/>
                <a:ext cx="5" cy="628"/>
              </a:xfrm>
              <a:custGeom>
                <a:avLst/>
                <a:gdLst>
                  <a:gd name="T0" fmla="*/ 0 w 5"/>
                  <a:gd name="T1" fmla="*/ 571 h 628"/>
                  <a:gd name="T2" fmla="*/ 0 w 5"/>
                  <a:gd name="T3" fmla="*/ 628 h 628"/>
                  <a:gd name="T4" fmla="*/ 5 w 5"/>
                  <a:gd name="T5" fmla="*/ 628 h 628"/>
                  <a:gd name="T6" fmla="*/ 5 w 5"/>
                  <a:gd name="T7" fmla="*/ 571 h 628"/>
                  <a:gd name="T8" fmla="*/ 0 w 5"/>
                  <a:gd name="T9" fmla="*/ 571 h 628"/>
                  <a:gd name="T10" fmla="*/ 0 w 5"/>
                  <a:gd name="T11" fmla="*/ 457 h 628"/>
                  <a:gd name="T12" fmla="*/ 0 w 5"/>
                  <a:gd name="T13" fmla="*/ 514 h 628"/>
                  <a:gd name="T14" fmla="*/ 5 w 5"/>
                  <a:gd name="T15" fmla="*/ 514 h 628"/>
                  <a:gd name="T16" fmla="*/ 5 w 5"/>
                  <a:gd name="T17" fmla="*/ 457 h 628"/>
                  <a:gd name="T18" fmla="*/ 0 w 5"/>
                  <a:gd name="T19" fmla="*/ 457 h 628"/>
                  <a:gd name="T20" fmla="*/ 0 w 5"/>
                  <a:gd name="T21" fmla="*/ 343 h 628"/>
                  <a:gd name="T22" fmla="*/ 0 w 5"/>
                  <a:gd name="T23" fmla="*/ 400 h 628"/>
                  <a:gd name="T24" fmla="*/ 5 w 5"/>
                  <a:gd name="T25" fmla="*/ 400 h 628"/>
                  <a:gd name="T26" fmla="*/ 5 w 5"/>
                  <a:gd name="T27" fmla="*/ 343 h 628"/>
                  <a:gd name="T28" fmla="*/ 0 w 5"/>
                  <a:gd name="T29" fmla="*/ 343 h 628"/>
                  <a:gd name="T30" fmla="*/ 0 w 5"/>
                  <a:gd name="T31" fmla="*/ 229 h 628"/>
                  <a:gd name="T32" fmla="*/ 0 w 5"/>
                  <a:gd name="T33" fmla="*/ 286 h 628"/>
                  <a:gd name="T34" fmla="*/ 5 w 5"/>
                  <a:gd name="T35" fmla="*/ 286 h 628"/>
                  <a:gd name="T36" fmla="*/ 5 w 5"/>
                  <a:gd name="T37" fmla="*/ 229 h 628"/>
                  <a:gd name="T38" fmla="*/ 0 w 5"/>
                  <a:gd name="T39" fmla="*/ 229 h 628"/>
                  <a:gd name="T40" fmla="*/ 0 w 5"/>
                  <a:gd name="T41" fmla="*/ 114 h 628"/>
                  <a:gd name="T42" fmla="*/ 0 w 5"/>
                  <a:gd name="T43" fmla="*/ 172 h 628"/>
                  <a:gd name="T44" fmla="*/ 5 w 5"/>
                  <a:gd name="T45" fmla="*/ 172 h 628"/>
                  <a:gd name="T46" fmla="*/ 5 w 5"/>
                  <a:gd name="T47" fmla="*/ 114 h 628"/>
                  <a:gd name="T48" fmla="*/ 0 w 5"/>
                  <a:gd name="T49" fmla="*/ 114 h 628"/>
                  <a:gd name="T50" fmla="*/ 0 w 5"/>
                  <a:gd name="T51" fmla="*/ 0 h 628"/>
                  <a:gd name="T52" fmla="*/ 0 w 5"/>
                  <a:gd name="T53" fmla="*/ 57 h 628"/>
                  <a:gd name="T54" fmla="*/ 5 w 5"/>
                  <a:gd name="T55" fmla="*/ 57 h 628"/>
                  <a:gd name="T56" fmla="*/ 5 w 5"/>
                  <a:gd name="T57" fmla="*/ 0 h 628"/>
                  <a:gd name="T58" fmla="*/ 0 w 5"/>
                  <a:gd name="T59"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628">
                    <a:moveTo>
                      <a:pt x="0" y="571"/>
                    </a:moveTo>
                    <a:lnTo>
                      <a:pt x="0" y="628"/>
                    </a:lnTo>
                    <a:lnTo>
                      <a:pt x="5" y="628"/>
                    </a:lnTo>
                    <a:lnTo>
                      <a:pt x="5" y="571"/>
                    </a:lnTo>
                    <a:lnTo>
                      <a:pt x="0" y="571"/>
                    </a:lnTo>
                    <a:close/>
                    <a:moveTo>
                      <a:pt x="0" y="457"/>
                    </a:moveTo>
                    <a:lnTo>
                      <a:pt x="0" y="514"/>
                    </a:lnTo>
                    <a:lnTo>
                      <a:pt x="5" y="514"/>
                    </a:lnTo>
                    <a:lnTo>
                      <a:pt x="5" y="457"/>
                    </a:lnTo>
                    <a:lnTo>
                      <a:pt x="0" y="457"/>
                    </a:lnTo>
                    <a:close/>
                    <a:moveTo>
                      <a:pt x="0" y="343"/>
                    </a:moveTo>
                    <a:lnTo>
                      <a:pt x="0" y="400"/>
                    </a:lnTo>
                    <a:lnTo>
                      <a:pt x="5" y="400"/>
                    </a:lnTo>
                    <a:lnTo>
                      <a:pt x="5" y="343"/>
                    </a:lnTo>
                    <a:lnTo>
                      <a:pt x="0" y="343"/>
                    </a:lnTo>
                    <a:close/>
                    <a:moveTo>
                      <a:pt x="0" y="229"/>
                    </a:moveTo>
                    <a:lnTo>
                      <a:pt x="0" y="286"/>
                    </a:lnTo>
                    <a:lnTo>
                      <a:pt x="5" y="286"/>
                    </a:lnTo>
                    <a:lnTo>
                      <a:pt x="5" y="229"/>
                    </a:lnTo>
                    <a:lnTo>
                      <a:pt x="0" y="229"/>
                    </a:lnTo>
                    <a:close/>
                    <a:moveTo>
                      <a:pt x="0" y="114"/>
                    </a:moveTo>
                    <a:lnTo>
                      <a:pt x="0" y="172"/>
                    </a:lnTo>
                    <a:lnTo>
                      <a:pt x="5" y="172"/>
                    </a:lnTo>
                    <a:lnTo>
                      <a:pt x="5" y="114"/>
                    </a:lnTo>
                    <a:lnTo>
                      <a:pt x="0" y="114"/>
                    </a:lnTo>
                    <a:close/>
                    <a:moveTo>
                      <a:pt x="0" y="0"/>
                    </a:moveTo>
                    <a:lnTo>
                      <a:pt x="0" y="57"/>
                    </a:lnTo>
                    <a:lnTo>
                      <a:pt x="5" y="57"/>
                    </a:lnTo>
                    <a:lnTo>
                      <a:pt x="5" y="0"/>
                    </a:lnTo>
                    <a:lnTo>
                      <a:pt x="0"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ïsḷîḓé">
                <a:extLst>
                  <a:ext uri="{FF2B5EF4-FFF2-40B4-BE49-F238E27FC236}">
                    <a16:creationId xmlns:a16="http://schemas.microsoft.com/office/drawing/2014/main" id="{D2635830-2009-6DD9-261D-35883F1B9203}"/>
                  </a:ext>
                </a:extLst>
              </p:cNvPr>
              <p:cNvSpPr/>
              <p:nvPr/>
            </p:nvSpPr>
            <p:spPr bwMode="auto">
              <a:xfrm>
                <a:off x="3809" y="2116"/>
                <a:ext cx="5" cy="29"/>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ïṧļíḋê">
                <a:extLst>
                  <a:ext uri="{FF2B5EF4-FFF2-40B4-BE49-F238E27FC236}">
                    <a16:creationId xmlns:a16="http://schemas.microsoft.com/office/drawing/2014/main" id="{77C6680D-93B4-8AD2-28DA-E26D6963BCD4}"/>
                  </a:ext>
                </a:extLst>
              </p:cNvPr>
              <p:cNvSpPr/>
              <p:nvPr/>
            </p:nvSpPr>
            <p:spPr bwMode="auto">
              <a:xfrm>
                <a:off x="3809" y="2116"/>
                <a:ext cx="5" cy="29"/>
              </a:xfrm>
              <a:custGeom>
                <a:avLst/>
                <a:gdLst>
                  <a:gd name="T0" fmla="*/ 0 w 5"/>
                  <a:gd name="T1" fmla="*/ 0 h 29"/>
                  <a:gd name="T2" fmla="*/ 0 w 5"/>
                  <a:gd name="T3" fmla="*/ 29 h 29"/>
                  <a:gd name="T4" fmla="*/ 5 w 5"/>
                  <a:gd name="T5" fmla="*/ 29 h 29"/>
                  <a:gd name="T6" fmla="*/ 5 w 5"/>
                  <a:gd name="T7" fmla="*/ 0 h 29"/>
                </a:gdLst>
                <a:ahLst/>
                <a:cxnLst>
                  <a:cxn ang="0">
                    <a:pos x="T0" y="T1"/>
                  </a:cxn>
                  <a:cxn ang="0">
                    <a:pos x="T2" y="T3"/>
                  </a:cxn>
                  <a:cxn ang="0">
                    <a:pos x="T4" y="T5"/>
                  </a:cxn>
                  <a:cxn ang="0">
                    <a:pos x="T6" y="T7"/>
                  </a:cxn>
                </a:cxnLst>
                <a:rect l="0" t="0" r="r" b="b"/>
                <a:pathLst>
                  <a:path w="5" h="29">
                    <a:moveTo>
                      <a:pt x="0" y="0"/>
                    </a:moveTo>
                    <a:lnTo>
                      <a:pt x="0" y="29"/>
                    </a:lnTo>
                    <a:lnTo>
                      <a:pt x="5" y="2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iṡḷîḋe">
                <a:extLst>
                  <a:ext uri="{FF2B5EF4-FFF2-40B4-BE49-F238E27FC236}">
                    <a16:creationId xmlns:a16="http://schemas.microsoft.com/office/drawing/2014/main" id="{FA407395-A757-CF10-B614-E12258032B12}"/>
                  </a:ext>
                </a:extLst>
              </p:cNvPr>
              <p:cNvSpPr/>
              <p:nvPr/>
            </p:nvSpPr>
            <p:spPr bwMode="auto">
              <a:xfrm>
                <a:off x="3757" y="1046"/>
                <a:ext cx="109" cy="205"/>
              </a:xfrm>
              <a:custGeom>
                <a:avLst/>
                <a:gdLst>
                  <a:gd name="T0" fmla="*/ 43 w 46"/>
                  <a:gd name="T1" fmla="*/ 46 h 86"/>
                  <a:gd name="T2" fmla="*/ 35 w 46"/>
                  <a:gd name="T3" fmla="*/ 46 h 86"/>
                  <a:gd name="T4" fmla="*/ 35 w 46"/>
                  <a:gd name="T5" fmla="*/ 12 h 86"/>
                  <a:gd name="T6" fmla="*/ 23 w 46"/>
                  <a:gd name="T7" fmla="*/ 0 h 86"/>
                  <a:gd name="T8" fmla="*/ 11 w 46"/>
                  <a:gd name="T9" fmla="*/ 12 h 86"/>
                  <a:gd name="T10" fmla="*/ 11 w 46"/>
                  <a:gd name="T11" fmla="*/ 46 h 86"/>
                  <a:gd name="T12" fmla="*/ 3 w 46"/>
                  <a:gd name="T13" fmla="*/ 46 h 86"/>
                  <a:gd name="T14" fmla="*/ 1 w 46"/>
                  <a:gd name="T15" fmla="*/ 49 h 86"/>
                  <a:gd name="T16" fmla="*/ 21 w 46"/>
                  <a:gd name="T17" fmla="*/ 84 h 86"/>
                  <a:gd name="T18" fmla="*/ 25 w 46"/>
                  <a:gd name="T19" fmla="*/ 84 h 86"/>
                  <a:gd name="T20" fmla="*/ 45 w 46"/>
                  <a:gd name="T21" fmla="*/ 49 h 86"/>
                  <a:gd name="T22" fmla="*/ 43 w 46"/>
                  <a:gd name="T23"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86">
                    <a:moveTo>
                      <a:pt x="43" y="46"/>
                    </a:moveTo>
                    <a:cubicBezTo>
                      <a:pt x="35" y="46"/>
                      <a:pt x="35" y="46"/>
                      <a:pt x="35" y="46"/>
                    </a:cubicBezTo>
                    <a:cubicBezTo>
                      <a:pt x="35" y="12"/>
                      <a:pt x="35" y="12"/>
                      <a:pt x="35" y="12"/>
                    </a:cubicBezTo>
                    <a:cubicBezTo>
                      <a:pt x="35" y="5"/>
                      <a:pt x="29" y="0"/>
                      <a:pt x="23" y="0"/>
                    </a:cubicBezTo>
                    <a:cubicBezTo>
                      <a:pt x="16" y="0"/>
                      <a:pt x="11" y="5"/>
                      <a:pt x="11" y="12"/>
                    </a:cubicBezTo>
                    <a:cubicBezTo>
                      <a:pt x="11" y="46"/>
                      <a:pt x="11" y="46"/>
                      <a:pt x="11" y="46"/>
                    </a:cubicBezTo>
                    <a:cubicBezTo>
                      <a:pt x="3" y="46"/>
                      <a:pt x="3" y="46"/>
                      <a:pt x="3" y="46"/>
                    </a:cubicBezTo>
                    <a:cubicBezTo>
                      <a:pt x="1" y="46"/>
                      <a:pt x="0" y="48"/>
                      <a:pt x="1" y="49"/>
                    </a:cubicBezTo>
                    <a:cubicBezTo>
                      <a:pt x="21" y="84"/>
                      <a:pt x="21" y="84"/>
                      <a:pt x="21" y="84"/>
                    </a:cubicBezTo>
                    <a:cubicBezTo>
                      <a:pt x="22" y="86"/>
                      <a:pt x="24" y="86"/>
                      <a:pt x="25" y="84"/>
                    </a:cubicBezTo>
                    <a:cubicBezTo>
                      <a:pt x="45" y="49"/>
                      <a:pt x="45" y="49"/>
                      <a:pt x="45" y="49"/>
                    </a:cubicBezTo>
                    <a:cubicBezTo>
                      <a:pt x="46" y="48"/>
                      <a:pt x="45" y="46"/>
                      <a:pt x="4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îṣḷîḑe">
                <a:extLst>
                  <a:ext uri="{FF2B5EF4-FFF2-40B4-BE49-F238E27FC236}">
                    <a16:creationId xmlns:a16="http://schemas.microsoft.com/office/drawing/2014/main" id="{F52965A6-AE7A-1931-9219-054E437425F6}"/>
                  </a:ext>
                </a:extLst>
              </p:cNvPr>
              <p:cNvSpPr/>
              <p:nvPr/>
            </p:nvSpPr>
            <p:spPr bwMode="auto">
              <a:xfrm>
                <a:off x="4344" y="1289"/>
                <a:ext cx="767" cy="929"/>
              </a:xfrm>
              <a:custGeom>
                <a:avLst/>
                <a:gdLst>
                  <a:gd name="T0" fmla="*/ 312 w 323"/>
                  <a:gd name="T1" fmla="*/ 391 h 391"/>
                  <a:gd name="T2" fmla="*/ 11 w 323"/>
                  <a:gd name="T3" fmla="*/ 391 h 391"/>
                  <a:gd name="T4" fmla="*/ 0 w 323"/>
                  <a:gd name="T5" fmla="*/ 379 h 391"/>
                  <a:gd name="T6" fmla="*/ 0 w 323"/>
                  <a:gd name="T7" fmla="*/ 11 h 391"/>
                  <a:gd name="T8" fmla="*/ 11 w 323"/>
                  <a:gd name="T9" fmla="*/ 0 h 391"/>
                  <a:gd name="T10" fmla="*/ 312 w 323"/>
                  <a:gd name="T11" fmla="*/ 0 h 391"/>
                  <a:gd name="T12" fmla="*/ 323 w 323"/>
                  <a:gd name="T13" fmla="*/ 11 h 391"/>
                  <a:gd name="T14" fmla="*/ 323 w 323"/>
                  <a:gd name="T15" fmla="*/ 379 h 391"/>
                  <a:gd name="T16" fmla="*/ 312 w 323"/>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91">
                    <a:moveTo>
                      <a:pt x="312" y="391"/>
                    </a:moveTo>
                    <a:cubicBezTo>
                      <a:pt x="11" y="391"/>
                      <a:pt x="11" y="391"/>
                      <a:pt x="11" y="391"/>
                    </a:cubicBezTo>
                    <a:cubicBezTo>
                      <a:pt x="5" y="391"/>
                      <a:pt x="0" y="386"/>
                      <a:pt x="0" y="379"/>
                    </a:cubicBezTo>
                    <a:cubicBezTo>
                      <a:pt x="0" y="11"/>
                      <a:pt x="0" y="11"/>
                      <a:pt x="0" y="11"/>
                    </a:cubicBezTo>
                    <a:cubicBezTo>
                      <a:pt x="0" y="5"/>
                      <a:pt x="5" y="0"/>
                      <a:pt x="11" y="0"/>
                    </a:cubicBezTo>
                    <a:cubicBezTo>
                      <a:pt x="312" y="0"/>
                      <a:pt x="312" y="0"/>
                      <a:pt x="312" y="0"/>
                    </a:cubicBezTo>
                    <a:cubicBezTo>
                      <a:pt x="318" y="0"/>
                      <a:pt x="323" y="5"/>
                      <a:pt x="323" y="11"/>
                    </a:cubicBezTo>
                    <a:cubicBezTo>
                      <a:pt x="323" y="379"/>
                      <a:pt x="323" y="379"/>
                      <a:pt x="323" y="379"/>
                    </a:cubicBezTo>
                    <a:cubicBezTo>
                      <a:pt x="323" y="386"/>
                      <a:pt x="318" y="391"/>
                      <a:pt x="312" y="391"/>
                    </a:cubicBezTo>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ïšļíḓè">
                <a:extLst>
                  <a:ext uri="{FF2B5EF4-FFF2-40B4-BE49-F238E27FC236}">
                    <a16:creationId xmlns:a16="http://schemas.microsoft.com/office/drawing/2014/main" id="{9F1C2623-991C-AA53-A3A5-5F0E4C8EB876}"/>
                  </a:ext>
                </a:extLst>
              </p:cNvPr>
              <p:cNvSpPr/>
              <p:nvPr/>
            </p:nvSpPr>
            <p:spPr bwMode="auto">
              <a:xfrm>
                <a:off x="4341" y="1286"/>
                <a:ext cx="773" cy="935"/>
              </a:xfrm>
              <a:custGeom>
                <a:avLst/>
                <a:gdLst>
                  <a:gd name="T0" fmla="*/ 313 w 325"/>
                  <a:gd name="T1" fmla="*/ 392 h 393"/>
                  <a:gd name="T2" fmla="*/ 313 w 325"/>
                  <a:gd name="T3" fmla="*/ 391 h 393"/>
                  <a:gd name="T4" fmla="*/ 12 w 325"/>
                  <a:gd name="T5" fmla="*/ 391 h 393"/>
                  <a:gd name="T6" fmla="*/ 2 w 325"/>
                  <a:gd name="T7" fmla="*/ 380 h 393"/>
                  <a:gd name="T8" fmla="*/ 2 w 325"/>
                  <a:gd name="T9" fmla="*/ 12 h 393"/>
                  <a:gd name="T10" fmla="*/ 12 w 325"/>
                  <a:gd name="T11" fmla="*/ 2 h 393"/>
                  <a:gd name="T12" fmla="*/ 313 w 325"/>
                  <a:gd name="T13" fmla="*/ 2 h 393"/>
                  <a:gd name="T14" fmla="*/ 323 w 325"/>
                  <a:gd name="T15" fmla="*/ 12 h 393"/>
                  <a:gd name="T16" fmla="*/ 323 w 325"/>
                  <a:gd name="T17" fmla="*/ 380 h 393"/>
                  <a:gd name="T18" fmla="*/ 313 w 325"/>
                  <a:gd name="T19" fmla="*/ 391 h 393"/>
                  <a:gd name="T20" fmla="*/ 313 w 325"/>
                  <a:gd name="T21" fmla="*/ 392 h 393"/>
                  <a:gd name="T22" fmla="*/ 313 w 325"/>
                  <a:gd name="T23" fmla="*/ 393 h 393"/>
                  <a:gd name="T24" fmla="*/ 325 w 325"/>
                  <a:gd name="T25" fmla="*/ 380 h 393"/>
                  <a:gd name="T26" fmla="*/ 325 w 325"/>
                  <a:gd name="T27" fmla="*/ 12 h 393"/>
                  <a:gd name="T28" fmla="*/ 313 w 325"/>
                  <a:gd name="T29" fmla="*/ 0 h 393"/>
                  <a:gd name="T30" fmla="*/ 12 w 325"/>
                  <a:gd name="T31" fmla="*/ 0 h 393"/>
                  <a:gd name="T32" fmla="*/ 0 w 325"/>
                  <a:gd name="T33" fmla="*/ 12 h 393"/>
                  <a:gd name="T34" fmla="*/ 0 w 325"/>
                  <a:gd name="T35" fmla="*/ 380 h 393"/>
                  <a:gd name="T36" fmla="*/ 12 w 325"/>
                  <a:gd name="T37" fmla="*/ 393 h 393"/>
                  <a:gd name="T38" fmla="*/ 313 w 325"/>
                  <a:gd name="T39" fmla="*/ 393 h 393"/>
                  <a:gd name="T40" fmla="*/ 313 w 325"/>
                  <a:gd name="T41"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 h="393">
                    <a:moveTo>
                      <a:pt x="313" y="392"/>
                    </a:moveTo>
                    <a:cubicBezTo>
                      <a:pt x="313" y="391"/>
                      <a:pt x="313" y="391"/>
                      <a:pt x="313" y="391"/>
                    </a:cubicBezTo>
                    <a:cubicBezTo>
                      <a:pt x="12" y="391"/>
                      <a:pt x="12" y="391"/>
                      <a:pt x="12" y="391"/>
                    </a:cubicBezTo>
                    <a:cubicBezTo>
                      <a:pt x="7" y="391"/>
                      <a:pt x="2" y="386"/>
                      <a:pt x="2" y="380"/>
                    </a:cubicBezTo>
                    <a:cubicBezTo>
                      <a:pt x="2" y="12"/>
                      <a:pt x="2" y="12"/>
                      <a:pt x="2" y="12"/>
                    </a:cubicBezTo>
                    <a:cubicBezTo>
                      <a:pt x="2" y="7"/>
                      <a:pt x="7" y="2"/>
                      <a:pt x="12" y="2"/>
                    </a:cubicBezTo>
                    <a:cubicBezTo>
                      <a:pt x="313" y="2"/>
                      <a:pt x="313" y="2"/>
                      <a:pt x="313" y="2"/>
                    </a:cubicBezTo>
                    <a:cubicBezTo>
                      <a:pt x="319" y="2"/>
                      <a:pt x="323" y="7"/>
                      <a:pt x="323" y="12"/>
                    </a:cubicBezTo>
                    <a:cubicBezTo>
                      <a:pt x="323" y="380"/>
                      <a:pt x="323" y="380"/>
                      <a:pt x="323" y="380"/>
                    </a:cubicBezTo>
                    <a:cubicBezTo>
                      <a:pt x="323" y="386"/>
                      <a:pt x="319" y="391"/>
                      <a:pt x="313" y="391"/>
                    </a:cubicBezTo>
                    <a:cubicBezTo>
                      <a:pt x="313" y="392"/>
                      <a:pt x="313" y="392"/>
                      <a:pt x="313" y="392"/>
                    </a:cubicBezTo>
                    <a:cubicBezTo>
                      <a:pt x="313" y="393"/>
                      <a:pt x="313" y="393"/>
                      <a:pt x="313" y="393"/>
                    </a:cubicBezTo>
                    <a:cubicBezTo>
                      <a:pt x="320" y="393"/>
                      <a:pt x="325" y="387"/>
                      <a:pt x="325" y="380"/>
                    </a:cubicBezTo>
                    <a:cubicBezTo>
                      <a:pt x="325" y="12"/>
                      <a:pt x="325" y="12"/>
                      <a:pt x="325" y="12"/>
                    </a:cubicBezTo>
                    <a:cubicBezTo>
                      <a:pt x="325" y="6"/>
                      <a:pt x="320" y="0"/>
                      <a:pt x="313" y="0"/>
                    </a:cubicBezTo>
                    <a:cubicBezTo>
                      <a:pt x="12" y="0"/>
                      <a:pt x="12" y="0"/>
                      <a:pt x="12" y="0"/>
                    </a:cubicBezTo>
                    <a:cubicBezTo>
                      <a:pt x="5" y="0"/>
                      <a:pt x="0" y="6"/>
                      <a:pt x="0" y="12"/>
                    </a:cubicBezTo>
                    <a:cubicBezTo>
                      <a:pt x="0" y="380"/>
                      <a:pt x="0" y="380"/>
                      <a:pt x="0" y="380"/>
                    </a:cubicBezTo>
                    <a:cubicBezTo>
                      <a:pt x="0" y="387"/>
                      <a:pt x="5" y="393"/>
                      <a:pt x="12" y="393"/>
                    </a:cubicBezTo>
                    <a:cubicBezTo>
                      <a:pt x="313" y="393"/>
                      <a:pt x="313" y="393"/>
                      <a:pt x="313" y="393"/>
                    </a:cubicBezTo>
                    <a:lnTo>
                      <a:pt x="313" y="3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íšľiḑe">
                <a:extLst>
                  <a:ext uri="{FF2B5EF4-FFF2-40B4-BE49-F238E27FC236}">
                    <a16:creationId xmlns:a16="http://schemas.microsoft.com/office/drawing/2014/main" id="{6D23C3D3-82A4-D188-0D73-F4E6149A3386}"/>
                  </a:ext>
                </a:extLst>
              </p:cNvPr>
              <p:cNvSpPr/>
              <p:nvPr/>
            </p:nvSpPr>
            <p:spPr bwMode="auto">
              <a:xfrm>
                <a:off x="4410" y="1236"/>
                <a:ext cx="770" cy="928"/>
              </a:xfrm>
              <a:custGeom>
                <a:avLst/>
                <a:gdLst>
                  <a:gd name="T0" fmla="*/ 312 w 324"/>
                  <a:gd name="T1" fmla="*/ 390 h 390"/>
                  <a:gd name="T2" fmla="*/ 12 w 324"/>
                  <a:gd name="T3" fmla="*/ 390 h 390"/>
                  <a:gd name="T4" fmla="*/ 0 w 324"/>
                  <a:gd name="T5" fmla="*/ 379 h 390"/>
                  <a:gd name="T6" fmla="*/ 0 w 324"/>
                  <a:gd name="T7" fmla="*/ 11 h 390"/>
                  <a:gd name="T8" fmla="*/ 12 w 324"/>
                  <a:gd name="T9" fmla="*/ 0 h 390"/>
                  <a:gd name="T10" fmla="*/ 312 w 324"/>
                  <a:gd name="T11" fmla="*/ 0 h 390"/>
                  <a:gd name="T12" fmla="*/ 324 w 324"/>
                  <a:gd name="T13" fmla="*/ 11 h 390"/>
                  <a:gd name="T14" fmla="*/ 324 w 324"/>
                  <a:gd name="T15" fmla="*/ 379 h 390"/>
                  <a:gd name="T16" fmla="*/ 312 w 324"/>
                  <a:gd name="T17"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390">
                    <a:moveTo>
                      <a:pt x="312" y="390"/>
                    </a:moveTo>
                    <a:cubicBezTo>
                      <a:pt x="12" y="390"/>
                      <a:pt x="12" y="390"/>
                      <a:pt x="12" y="390"/>
                    </a:cubicBezTo>
                    <a:cubicBezTo>
                      <a:pt x="5" y="390"/>
                      <a:pt x="0" y="385"/>
                      <a:pt x="0" y="379"/>
                    </a:cubicBezTo>
                    <a:cubicBezTo>
                      <a:pt x="0" y="11"/>
                      <a:pt x="0" y="11"/>
                      <a:pt x="0" y="11"/>
                    </a:cubicBezTo>
                    <a:cubicBezTo>
                      <a:pt x="0" y="5"/>
                      <a:pt x="5" y="0"/>
                      <a:pt x="12" y="0"/>
                    </a:cubicBezTo>
                    <a:cubicBezTo>
                      <a:pt x="312" y="0"/>
                      <a:pt x="312" y="0"/>
                      <a:pt x="312" y="0"/>
                    </a:cubicBezTo>
                    <a:cubicBezTo>
                      <a:pt x="318" y="0"/>
                      <a:pt x="324" y="5"/>
                      <a:pt x="324" y="11"/>
                    </a:cubicBezTo>
                    <a:cubicBezTo>
                      <a:pt x="324" y="379"/>
                      <a:pt x="324" y="379"/>
                      <a:pt x="324" y="379"/>
                    </a:cubicBezTo>
                    <a:cubicBezTo>
                      <a:pt x="324" y="385"/>
                      <a:pt x="318" y="390"/>
                      <a:pt x="312" y="39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isḷiḋé">
                <a:extLst>
                  <a:ext uri="{FF2B5EF4-FFF2-40B4-BE49-F238E27FC236}">
                    <a16:creationId xmlns:a16="http://schemas.microsoft.com/office/drawing/2014/main" id="{EA7360EF-5574-35CE-AFFC-F06743B17244}"/>
                  </a:ext>
                </a:extLst>
              </p:cNvPr>
              <p:cNvSpPr/>
              <p:nvPr/>
            </p:nvSpPr>
            <p:spPr bwMode="auto">
              <a:xfrm>
                <a:off x="4408" y="1234"/>
                <a:ext cx="774" cy="932"/>
              </a:xfrm>
              <a:custGeom>
                <a:avLst/>
                <a:gdLst>
                  <a:gd name="T0" fmla="*/ 313 w 326"/>
                  <a:gd name="T1" fmla="*/ 391 h 392"/>
                  <a:gd name="T2" fmla="*/ 313 w 326"/>
                  <a:gd name="T3" fmla="*/ 390 h 392"/>
                  <a:gd name="T4" fmla="*/ 13 w 326"/>
                  <a:gd name="T5" fmla="*/ 390 h 392"/>
                  <a:gd name="T6" fmla="*/ 2 w 326"/>
                  <a:gd name="T7" fmla="*/ 380 h 392"/>
                  <a:gd name="T8" fmla="*/ 2 w 326"/>
                  <a:gd name="T9" fmla="*/ 12 h 392"/>
                  <a:gd name="T10" fmla="*/ 13 w 326"/>
                  <a:gd name="T11" fmla="*/ 2 h 392"/>
                  <a:gd name="T12" fmla="*/ 313 w 326"/>
                  <a:gd name="T13" fmla="*/ 2 h 392"/>
                  <a:gd name="T14" fmla="*/ 324 w 326"/>
                  <a:gd name="T15" fmla="*/ 12 h 392"/>
                  <a:gd name="T16" fmla="*/ 324 w 326"/>
                  <a:gd name="T17" fmla="*/ 380 h 392"/>
                  <a:gd name="T18" fmla="*/ 313 w 326"/>
                  <a:gd name="T19" fmla="*/ 390 h 392"/>
                  <a:gd name="T20" fmla="*/ 313 w 326"/>
                  <a:gd name="T21" fmla="*/ 391 h 392"/>
                  <a:gd name="T22" fmla="*/ 313 w 326"/>
                  <a:gd name="T23" fmla="*/ 392 h 392"/>
                  <a:gd name="T24" fmla="*/ 326 w 326"/>
                  <a:gd name="T25" fmla="*/ 380 h 392"/>
                  <a:gd name="T26" fmla="*/ 326 w 326"/>
                  <a:gd name="T27" fmla="*/ 12 h 392"/>
                  <a:gd name="T28" fmla="*/ 313 w 326"/>
                  <a:gd name="T29" fmla="*/ 0 h 392"/>
                  <a:gd name="T30" fmla="*/ 13 w 326"/>
                  <a:gd name="T31" fmla="*/ 0 h 392"/>
                  <a:gd name="T32" fmla="*/ 0 w 326"/>
                  <a:gd name="T33" fmla="*/ 12 h 392"/>
                  <a:gd name="T34" fmla="*/ 0 w 326"/>
                  <a:gd name="T35" fmla="*/ 380 h 392"/>
                  <a:gd name="T36" fmla="*/ 13 w 326"/>
                  <a:gd name="T37" fmla="*/ 392 h 392"/>
                  <a:gd name="T38" fmla="*/ 313 w 326"/>
                  <a:gd name="T39" fmla="*/ 392 h 392"/>
                  <a:gd name="T40" fmla="*/ 313 w 326"/>
                  <a:gd name="T41" fmla="*/ 39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 h="392">
                    <a:moveTo>
                      <a:pt x="313" y="391"/>
                    </a:moveTo>
                    <a:cubicBezTo>
                      <a:pt x="313" y="390"/>
                      <a:pt x="313" y="390"/>
                      <a:pt x="313" y="390"/>
                    </a:cubicBezTo>
                    <a:cubicBezTo>
                      <a:pt x="13" y="390"/>
                      <a:pt x="13" y="390"/>
                      <a:pt x="13" y="390"/>
                    </a:cubicBezTo>
                    <a:cubicBezTo>
                      <a:pt x="7" y="390"/>
                      <a:pt x="2" y="386"/>
                      <a:pt x="2" y="380"/>
                    </a:cubicBezTo>
                    <a:cubicBezTo>
                      <a:pt x="2" y="12"/>
                      <a:pt x="2" y="12"/>
                      <a:pt x="2" y="12"/>
                    </a:cubicBezTo>
                    <a:cubicBezTo>
                      <a:pt x="2" y="6"/>
                      <a:pt x="7" y="2"/>
                      <a:pt x="13" y="2"/>
                    </a:cubicBezTo>
                    <a:cubicBezTo>
                      <a:pt x="313" y="2"/>
                      <a:pt x="313" y="2"/>
                      <a:pt x="313" y="2"/>
                    </a:cubicBezTo>
                    <a:cubicBezTo>
                      <a:pt x="319" y="2"/>
                      <a:pt x="324" y="6"/>
                      <a:pt x="324" y="12"/>
                    </a:cubicBezTo>
                    <a:cubicBezTo>
                      <a:pt x="324" y="380"/>
                      <a:pt x="324" y="380"/>
                      <a:pt x="324" y="380"/>
                    </a:cubicBezTo>
                    <a:cubicBezTo>
                      <a:pt x="324" y="386"/>
                      <a:pt x="319" y="390"/>
                      <a:pt x="313" y="390"/>
                    </a:cubicBezTo>
                    <a:cubicBezTo>
                      <a:pt x="313" y="391"/>
                      <a:pt x="313" y="391"/>
                      <a:pt x="313" y="391"/>
                    </a:cubicBezTo>
                    <a:cubicBezTo>
                      <a:pt x="313" y="392"/>
                      <a:pt x="313" y="392"/>
                      <a:pt x="313" y="392"/>
                    </a:cubicBezTo>
                    <a:cubicBezTo>
                      <a:pt x="320" y="392"/>
                      <a:pt x="326" y="387"/>
                      <a:pt x="326" y="380"/>
                    </a:cubicBezTo>
                    <a:cubicBezTo>
                      <a:pt x="326" y="12"/>
                      <a:pt x="326" y="12"/>
                      <a:pt x="326" y="12"/>
                    </a:cubicBezTo>
                    <a:cubicBezTo>
                      <a:pt x="326" y="5"/>
                      <a:pt x="320" y="0"/>
                      <a:pt x="313" y="0"/>
                    </a:cubicBezTo>
                    <a:cubicBezTo>
                      <a:pt x="13" y="0"/>
                      <a:pt x="13" y="0"/>
                      <a:pt x="13" y="0"/>
                    </a:cubicBezTo>
                    <a:cubicBezTo>
                      <a:pt x="6" y="0"/>
                      <a:pt x="0" y="5"/>
                      <a:pt x="0" y="12"/>
                    </a:cubicBezTo>
                    <a:cubicBezTo>
                      <a:pt x="0" y="380"/>
                      <a:pt x="0" y="380"/>
                      <a:pt x="0" y="380"/>
                    </a:cubicBezTo>
                    <a:cubicBezTo>
                      <a:pt x="0" y="387"/>
                      <a:pt x="6" y="392"/>
                      <a:pt x="13" y="392"/>
                    </a:cubicBezTo>
                    <a:cubicBezTo>
                      <a:pt x="313" y="392"/>
                      <a:pt x="313" y="392"/>
                      <a:pt x="313" y="392"/>
                    </a:cubicBezTo>
                    <a:lnTo>
                      <a:pt x="313" y="39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íṣḷiḑè">
                <a:extLst>
                  <a:ext uri="{FF2B5EF4-FFF2-40B4-BE49-F238E27FC236}">
                    <a16:creationId xmlns:a16="http://schemas.microsoft.com/office/drawing/2014/main" id="{BF7D8BB1-2FAA-6D39-F6E4-2CF62E3F2F21}"/>
                  </a:ext>
                </a:extLst>
              </p:cNvPr>
              <p:cNvSpPr/>
              <p:nvPr/>
            </p:nvSpPr>
            <p:spPr bwMode="auto">
              <a:xfrm>
                <a:off x="4451" y="1284"/>
                <a:ext cx="689" cy="796"/>
              </a:xfrm>
              <a:custGeom>
                <a:avLst/>
                <a:gdLst>
                  <a:gd name="T0" fmla="*/ 280 w 290"/>
                  <a:gd name="T1" fmla="*/ 335 h 335"/>
                  <a:gd name="T2" fmla="*/ 10 w 290"/>
                  <a:gd name="T3" fmla="*/ 335 h 335"/>
                  <a:gd name="T4" fmla="*/ 0 w 290"/>
                  <a:gd name="T5" fmla="*/ 324 h 335"/>
                  <a:gd name="T6" fmla="*/ 0 w 290"/>
                  <a:gd name="T7" fmla="*/ 10 h 335"/>
                  <a:gd name="T8" fmla="*/ 10 w 290"/>
                  <a:gd name="T9" fmla="*/ 0 h 335"/>
                  <a:gd name="T10" fmla="*/ 280 w 290"/>
                  <a:gd name="T11" fmla="*/ 0 h 335"/>
                  <a:gd name="T12" fmla="*/ 290 w 290"/>
                  <a:gd name="T13" fmla="*/ 10 h 335"/>
                  <a:gd name="T14" fmla="*/ 290 w 290"/>
                  <a:gd name="T15" fmla="*/ 324 h 335"/>
                  <a:gd name="T16" fmla="*/ 280 w 290"/>
                  <a:gd name="T17"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335">
                    <a:moveTo>
                      <a:pt x="280" y="335"/>
                    </a:moveTo>
                    <a:cubicBezTo>
                      <a:pt x="10" y="335"/>
                      <a:pt x="10" y="335"/>
                      <a:pt x="10" y="335"/>
                    </a:cubicBezTo>
                    <a:cubicBezTo>
                      <a:pt x="4" y="335"/>
                      <a:pt x="0" y="330"/>
                      <a:pt x="0" y="324"/>
                    </a:cubicBezTo>
                    <a:cubicBezTo>
                      <a:pt x="0" y="10"/>
                      <a:pt x="0" y="10"/>
                      <a:pt x="0" y="10"/>
                    </a:cubicBezTo>
                    <a:cubicBezTo>
                      <a:pt x="0" y="4"/>
                      <a:pt x="4" y="0"/>
                      <a:pt x="10" y="0"/>
                    </a:cubicBezTo>
                    <a:cubicBezTo>
                      <a:pt x="280" y="0"/>
                      <a:pt x="280" y="0"/>
                      <a:pt x="280" y="0"/>
                    </a:cubicBezTo>
                    <a:cubicBezTo>
                      <a:pt x="285" y="0"/>
                      <a:pt x="290" y="4"/>
                      <a:pt x="290" y="10"/>
                    </a:cubicBezTo>
                    <a:cubicBezTo>
                      <a:pt x="290" y="324"/>
                      <a:pt x="290" y="324"/>
                      <a:pt x="290" y="324"/>
                    </a:cubicBezTo>
                    <a:cubicBezTo>
                      <a:pt x="290" y="330"/>
                      <a:pt x="285" y="335"/>
                      <a:pt x="280" y="335"/>
                    </a:cubicBezTo>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íŝlíḍè">
                <a:extLst>
                  <a:ext uri="{FF2B5EF4-FFF2-40B4-BE49-F238E27FC236}">
                    <a16:creationId xmlns:a16="http://schemas.microsoft.com/office/drawing/2014/main" id="{95F6587E-BBCA-DB4E-550B-F740AF604921}"/>
                  </a:ext>
                </a:extLst>
              </p:cNvPr>
              <p:cNvSpPr/>
              <p:nvPr/>
            </p:nvSpPr>
            <p:spPr bwMode="auto">
              <a:xfrm>
                <a:off x="4448" y="1282"/>
                <a:ext cx="694" cy="801"/>
              </a:xfrm>
              <a:custGeom>
                <a:avLst/>
                <a:gdLst>
                  <a:gd name="T0" fmla="*/ 281 w 292"/>
                  <a:gd name="T1" fmla="*/ 336 h 337"/>
                  <a:gd name="T2" fmla="*/ 281 w 292"/>
                  <a:gd name="T3" fmla="*/ 335 h 337"/>
                  <a:gd name="T4" fmla="*/ 11 w 292"/>
                  <a:gd name="T5" fmla="*/ 335 h 337"/>
                  <a:gd name="T6" fmla="*/ 2 w 292"/>
                  <a:gd name="T7" fmla="*/ 325 h 337"/>
                  <a:gd name="T8" fmla="*/ 2 w 292"/>
                  <a:gd name="T9" fmla="*/ 11 h 337"/>
                  <a:gd name="T10" fmla="*/ 11 w 292"/>
                  <a:gd name="T11" fmla="*/ 2 h 337"/>
                  <a:gd name="T12" fmla="*/ 281 w 292"/>
                  <a:gd name="T13" fmla="*/ 2 h 337"/>
                  <a:gd name="T14" fmla="*/ 290 w 292"/>
                  <a:gd name="T15" fmla="*/ 11 h 337"/>
                  <a:gd name="T16" fmla="*/ 290 w 292"/>
                  <a:gd name="T17" fmla="*/ 325 h 337"/>
                  <a:gd name="T18" fmla="*/ 281 w 292"/>
                  <a:gd name="T19" fmla="*/ 335 h 337"/>
                  <a:gd name="T20" fmla="*/ 281 w 292"/>
                  <a:gd name="T21" fmla="*/ 336 h 337"/>
                  <a:gd name="T22" fmla="*/ 281 w 292"/>
                  <a:gd name="T23" fmla="*/ 337 h 337"/>
                  <a:gd name="T24" fmla="*/ 292 w 292"/>
                  <a:gd name="T25" fmla="*/ 325 h 337"/>
                  <a:gd name="T26" fmla="*/ 292 w 292"/>
                  <a:gd name="T27" fmla="*/ 11 h 337"/>
                  <a:gd name="T28" fmla="*/ 281 w 292"/>
                  <a:gd name="T29" fmla="*/ 0 h 337"/>
                  <a:gd name="T30" fmla="*/ 11 w 292"/>
                  <a:gd name="T31" fmla="*/ 0 h 337"/>
                  <a:gd name="T32" fmla="*/ 0 w 292"/>
                  <a:gd name="T33" fmla="*/ 11 h 337"/>
                  <a:gd name="T34" fmla="*/ 0 w 292"/>
                  <a:gd name="T35" fmla="*/ 325 h 337"/>
                  <a:gd name="T36" fmla="*/ 11 w 292"/>
                  <a:gd name="T37" fmla="*/ 337 h 337"/>
                  <a:gd name="T38" fmla="*/ 281 w 292"/>
                  <a:gd name="T39" fmla="*/ 337 h 337"/>
                  <a:gd name="T40" fmla="*/ 281 w 292"/>
                  <a:gd name="T41" fmla="*/ 3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2" h="337">
                    <a:moveTo>
                      <a:pt x="281" y="336"/>
                    </a:moveTo>
                    <a:cubicBezTo>
                      <a:pt x="281" y="335"/>
                      <a:pt x="281" y="335"/>
                      <a:pt x="281" y="335"/>
                    </a:cubicBezTo>
                    <a:cubicBezTo>
                      <a:pt x="11" y="335"/>
                      <a:pt x="11" y="335"/>
                      <a:pt x="11" y="335"/>
                    </a:cubicBezTo>
                    <a:cubicBezTo>
                      <a:pt x="6" y="335"/>
                      <a:pt x="2" y="330"/>
                      <a:pt x="2" y="325"/>
                    </a:cubicBezTo>
                    <a:cubicBezTo>
                      <a:pt x="2" y="11"/>
                      <a:pt x="2" y="11"/>
                      <a:pt x="2" y="11"/>
                    </a:cubicBezTo>
                    <a:cubicBezTo>
                      <a:pt x="2" y="6"/>
                      <a:pt x="6" y="2"/>
                      <a:pt x="11" y="2"/>
                    </a:cubicBezTo>
                    <a:cubicBezTo>
                      <a:pt x="281" y="2"/>
                      <a:pt x="281" y="2"/>
                      <a:pt x="281" y="2"/>
                    </a:cubicBezTo>
                    <a:cubicBezTo>
                      <a:pt x="286" y="2"/>
                      <a:pt x="290" y="6"/>
                      <a:pt x="290" y="11"/>
                    </a:cubicBezTo>
                    <a:cubicBezTo>
                      <a:pt x="290" y="325"/>
                      <a:pt x="290" y="325"/>
                      <a:pt x="290" y="325"/>
                    </a:cubicBezTo>
                    <a:cubicBezTo>
                      <a:pt x="290" y="330"/>
                      <a:pt x="286" y="335"/>
                      <a:pt x="281" y="335"/>
                    </a:cubicBezTo>
                    <a:cubicBezTo>
                      <a:pt x="281" y="336"/>
                      <a:pt x="281" y="336"/>
                      <a:pt x="281" y="336"/>
                    </a:cubicBezTo>
                    <a:cubicBezTo>
                      <a:pt x="281" y="337"/>
                      <a:pt x="281" y="337"/>
                      <a:pt x="281" y="337"/>
                    </a:cubicBezTo>
                    <a:cubicBezTo>
                      <a:pt x="287" y="337"/>
                      <a:pt x="292" y="331"/>
                      <a:pt x="292" y="325"/>
                    </a:cubicBezTo>
                    <a:cubicBezTo>
                      <a:pt x="292" y="11"/>
                      <a:pt x="292" y="11"/>
                      <a:pt x="292" y="11"/>
                    </a:cubicBezTo>
                    <a:cubicBezTo>
                      <a:pt x="292" y="5"/>
                      <a:pt x="287" y="0"/>
                      <a:pt x="281" y="0"/>
                    </a:cubicBezTo>
                    <a:cubicBezTo>
                      <a:pt x="11" y="0"/>
                      <a:pt x="11" y="0"/>
                      <a:pt x="11" y="0"/>
                    </a:cubicBezTo>
                    <a:cubicBezTo>
                      <a:pt x="5" y="0"/>
                      <a:pt x="0" y="5"/>
                      <a:pt x="0" y="11"/>
                    </a:cubicBezTo>
                    <a:cubicBezTo>
                      <a:pt x="0" y="325"/>
                      <a:pt x="0" y="325"/>
                      <a:pt x="0" y="325"/>
                    </a:cubicBezTo>
                    <a:cubicBezTo>
                      <a:pt x="0" y="331"/>
                      <a:pt x="5" y="337"/>
                      <a:pt x="11" y="337"/>
                    </a:cubicBezTo>
                    <a:cubicBezTo>
                      <a:pt x="281" y="337"/>
                      <a:pt x="281" y="337"/>
                      <a:pt x="281" y="337"/>
                    </a:cubicBezTo>
                    <a:cubicBezTo>
                      <a:pt x="281" y="336"/>
                      <a:pt x="281" y="336"/>
                      <a:pt x="281" y="336"/>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ïsļíḑê">
                <a:extLst>
                  <a:ext uri="{FF2B5EF4-FFF2-40B4-BE49-F238E27FC236}">
                    <a16:creationId xmlns:a16="http://schemas.microsoft.com/office/drawing/2014/main" id="{CA76CD8B-08E7-44FD-EBB1-9B55727CF918}"/>
                  </a:ext>
                </a:extLst>
              </p:cNvPr>
              <p:cNvSpPr/>
              <p:nvPr/>
            </p:nvSpPr>
            <p:spPr bwMode="auto">
              <a:xfrm>
                <a:off x="4370" y="2147"/>
                <a:ext cx="789" cy="71"/>
              </a:xfrm>
              <a:custGeom>
                <a:avLst/>
                <a:gdLst>
                  <a:gd name="T0" fmla="*/ 0 w 332"/>
                  <a:gd name="T1" fmla="*/ 30 h 30"/>
                  <a:gd name="T2" fmla="*/ 34 w 332"/>
                  <a:gd name="T3" fmla="*/ 0 h 30"/>
                  <a:gd name="T4" fmla="*/ 324 w 332"/>
                  <a:gd name="T5" fmla="*/ 0 h 30"/>
                  <a:gd name="T6" fmla="*/ 301 w 332"/>
                  <a:gd name="T7" fmla="*/ 30 h 30"/>
                  <a:gd name="T8" fmla="*/ 0 w 332"/>
                  <a:gd name="T9" fmla="*/ 30 h 30"/>
                </a:gdLst>
                <a:ahLst/>
                <a:cxnLst>
                  <a:cxn ang="0">
                    <a:pos x="T0" y="T1"/>
                  </a:cxn>
                  <a:cxn ang="0">
                    <a:pos x="T2" y="T3"/>
                  </a:cxn>
                  <a:cxn ang="0">
                    <a:pos x="T4" y="T5"/>
                  </a:cxn>
                  <a:cxn ang="0">
                    <a:pos x="T6" y="T7"/>
                  </a:cxn>
                  <a:cxn ang="0">
                    <a:pos x="T8" y="T9"/>
                  </a:cxn>
                </a:cxnLst>
                <a:rect l="0" t="0" r="r" b="b"/>
                <a:pathLst>
                  <a:path w="332" h="30">
                    <a:moveTo>
                      <a:pt x="0" y="30"/>
                    </a:moveTo>
                    <a:cubicBezTo>
                      <a:pt x="0" y="30"/>
                      <a:pt x="34" y="24"/>
                      <a:pt x="34" y="0"/>
                    </a:cubicBezTo>
                    <a:cubicBezTo>
                      <a:pt x="324" y="0"/>
                      <a:pt x="324" y="0"/>
                      <a:pt x="324" y="0"/>
                    </a:cubicBezTo>
                    <a:cubicBezTo>
                      <a:pt x="324" y="0"/>
                      <a:pt x="332" y="30"/>
                      <a:pt x="301" y="30"/>
                    </a:cubicBezTo>
                    <a:lnTo>
                      <a:pt x="0" y="3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iṡḻiḓè">
                <a:extLst>
                  <a:ext uri="{FF2B5EF4-FFF2-40B4-BE49-F238E27FC236}">
                    <a16:creationId xmlns:a16="http://schemas.microsoft.com/office/drawing/2014/main" id="{B063CDFC-2435-21D6-DF1F-BA7B3C42FD9F}"/>
                  </a:ext>
                </a:extLst>
              </p:cNvPr>
              <p:cNvSpPr/>
              <p:nvPr/>
            </p:nvSpPr>
            <p:spPr bwMode="auto">
              <a:xfrm>
                <a:off x="4370" y="2145"/>
                <a:ext cx="774" cy="76"/>
              </a:xfrm>
              <a:custGeom>
                <a:avLst/>
                <a:gdLst>
                  <a:gd name="T0" fmla="*/ 0 w 326"/>
                  <a:gd name="T1" fmla="*/ 31 h 32"/>
                  <a:gd name="T2" fmla="*/ 1 w 326"/>
                  <a:gd name="T3" fmla="*/ 32 h 32"/>
                  <a:gd name="T4" fmla="*/ 17 w 326"/>
                  <a:gd name="T5" fmla="*/ 26 h 32"/>
                  <a:gd name="T6" fmla="*/ 35 w 326"/>
                  <a:gd name="T7" fmla="*/ 1 h 32"/>
                  <a:gd name="T8" fmla="*/ 34 w 326"/>
                  <a:gd name="T9" fmla="*/ 1 h 32"/>
                  <a:gd name="T10" fmla="*/ 34 w 326"/>
                  <a:gd name="T11" fmla="*/ 2 h 32"/>
                  <a:gd name="T12" fmla="*/ 324 w 326"/>
                  <a:gd name="T13" fmla="*/ 2 h 32"/>
                  <a:gd name="T14" fmla="*/ 324 w 326"/>
                  <a:gd name="T15" fmla="*/ 1 h 32"/>
                  <a:gd name="T16" fmla="*/ 323 w 326"/>
                  <a:gd name="T17" fmla="*/ 1 h 32"/>
                  <a:gd name="T18" fmla="*/ 323 w 326"/>
                  <a:gd name="T19" fmla="*/ 1 h 32"/>
                  <a:gd name="T20" fmla="*/ 324 w 326"/>
                  <a:gd name="T21" fmla="*/ 9 h 32"/>
                  <a:gd name="T22" fmla="*/ 320 w 326"/>
                  <a:gd name="T23" fmla="*/ 23 h 32"/>
                  <a:gd name="T24" fmla="*/ 301 w 326"/>
                  <a:gd name="T25" fmla="*/ 30 h 32"/>
                  <a:gd name="T26" fmla="*/ 0 w 326"/>
                  <a:gd name="T27" fmla="*/ 30 h 32"/>
                  <a:gd name="T28" fmla="*/ 0 w 326"/>
                  <a:gd name="T29" fmla="*/ 31 h 32"/>
                  <a:gd name="T30" fmla="*/ 1 w 326"/>
                  <a:gd name="T31" fmla="*/ 32 h 32"/>
                  <a:gd name="T32" fmla="*/ 0 w 326"/>
                  <a:gd name="T33" fmla="*/ 31 h 32"/>
                  <a:gd name="T34" fmla="*/ 0 w 326"/>
                  <a:gd name="T35" fmla="*/ 32 h 32"/>
                  <a:gd name="T36" fmla="*/ 301 w 326"/>
                  <a:gd name="T37" fmla="*/ 32 h 32"/>
                  <a:gd name="T38" fmla="*/ 321 w 326"/>
                  <a:gd name="T39" fmla="*/ 24 h 32"/>
                  <a:gd name="T40" fmla="*/ 326 w 326"/>
                  <a:gd name="T41" fmla="*/ 9 h 32"/>
                  <a:gd name="T42" fmla="*/ 325 w 326"/>
                  <a:gd name="T43" fmla="*/ 0 h 32"/>
                  <a:gd name="T44" fmla="*/ 325 w 326"/>
                  <a:gd name="T45" fmla="*/ 0 h 32"/>
                  <a:gd name="T46" fmla="*/ 33 w 326"/>
                  <a:gd name="T47" fmla="*/ 0 h 32"/>
                  <a:gd name="T48" fmla="*/ 33 w 326"/>
                  <a:gd name="T49" fmla="*/ 1 h 32"/>
                  <a:gd name="T50" fmla="*/ 17 w 326"/>
                  <a:gd name="T51" fmla="*/ 24 h 32"/>
                  <a:gd name="T52" fmla="*/ 5 w 326"/>
                  <a:gd name="T53" fmla="*/ 29 h 32"/>
                  <a:gd name="T54" fmla="*/ 2 w 326"/>
                  <a:gd name="T55" fmla="*/ 30 h 32"/>
                  <a:gd name="T56" fmla="*/ 0 w 326"/>
                  <a:gd name="T57" fmla="*/ 30 h 32"/>
                  <a:gd name="T58" fmla="*/ 0 w 326"/>
                  <a:gd name="T59" fmla="*/ 32 h 32"/>
                  <a:gd name="T60" fmla="*/ 0 w 326"/>
                  <a:gd name="T6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32">
                    <a:moveTo>
                      <a:pt x="0" y="31"/>
                    </a:moveTo>
                    <a:cubicBezTo>
                      <a:pt x="1" y="32"/>
                      <a:pt x="1" y="32"/>
                      <a:pt x="1" y="32"/>
                    </a:cubicBezTo>
                    <a:cubicBezTo>
                      <a:pt x="1" y="32"/>
                      <a:pt x="9" y="30"/>
                      <a:pt x="17" y="26"/>
                    </a:cubicBezTo>
                    <a:cubicBezTo>
                      <a:pt x="26" y="21"/>
                      <a:pt x="35" y="13"/>
                      <a:pt x="35" y="1"/>
                    </a:cubicBezTo>
                    <a:cubicBezTo>
                      <a:pt x="34" y="1"/>
                      <a:pt x="34" y="1"/>
                      <a:pt x="34" y="1"/>
                    </a:cubicBezTo>
                    <a:cubicBezTo>
                      <a:pt x="34" y="2"/>
                      <a:pt x="34" y="2"/>
                      <a:pt x="34" y="2"/>
                    </a:cubicBezTo>
                    <a:cubicBezTo>
                      <a:pt x="324" y="2"/>
                      <a:pt x="324" y="2"/>
                      <a:pt x="324" y="2"/>
                    </a:cubicBezTo>
                    <a:cubicBezTo>
                      <a:pt x="324" y="1"/>
                      <a:pt x="324" y="1"/>
                      <a:pt x="324" y="1"/>
                    </a:cubicBezTo>
                    <a:cubicBezTo>
                      <a:pt x="323" y="1"/>
                      <a:pt x="323" y="1"/>
                      <a:pt x="323" y="1"/>
                    </a:cubicBezTo>
                    <a:cubicBezTo>
                      <a:pt x="323" y="1"/>
                      <a:pt x="323" y="1"/>
                      <a:pt x="323" y="1"/>
                    </a:cubicBezTo>
                    <a:cubicBezTo>
                      <a:pt x="323" y="3"/>
                      <a:pt x="324" y="5"/>
                      <a:pt x="324" y="9"/>
                    </a:cubicBezTo>
                    <a:cubicBezTo>
                      <a:pt x="324" y="13"/>
                      <a:pt x="323" y="18"/>
                      <a:pt x="320" y="23"/>
                    </a:cubicBezTo>
                    <a:cubicBezTo>
                      <a:pt x="317" y="27"/>
                      <a:pt x="311" y="30"/>
                      <a:pt x="301" y="30"/>
                    </a:cubicBezTo>
                    <a:cubicBezTo>
                      <a:pt x="0" y="30"/>
                      <a:pt x="0" y="30"/>
                      <a:pt x="0" y="30"/>
                    </a:cubicBezTo>
                    <a:cubicBezTo>
                      <a:pt x="0" y="31"/>
                      <a:pt x="0" y="31"/>
                      <a:pt x="0" y="31"/>
                    </a:cubicBezTo>
                    <a:cubicBezTo>
                      <a:pt x="1" y="32"/>
                      <a:pt x="1" y="32"/>
                      <a:pt x="1" y="32"/>
                    </a:cubicBezTo>
                    <a:cubicBezTo>
                      <a:pt x="0" y="31"/>
                      <a:pt x="0" y="31"/>
                      <a:pt x="0" y="31"/>
                    </a:cubicBezTo>
                    <a:cubicBezTo>
                      <a:pt x="0" y="32"/>
                      <a:pt x="0" y="32"/>
                      <a:pt x="0" y="32"/>
                    </a:cubicBezTo>
                    <a:cubicBezTo>
                      <a:pt x="301" y="32"/>
                      <a:pt x="301" y="32"/>
                      <a:pt x="301" y="32"/>
                    </a:cubicBezTo>
                    <a:cubicBezTo>
                      <a:pt x="311" y="32"/>
                      <a:pt x="318" y="28"/>
                      <a:pt x="321" y="24"/>
                    </a:cubicBezTo>
                    <a:cubicBezTo>
                      <a:pt x="325" y="19"/>
                      <a:pt x="326" y="13"/>
                      <a:pt x="326" y="9"/>
                    </a:cubicBezTo>
                    <a:cubicBezTo>
                      <a:pt x="326" y="4"/>
                      <a:pt x="325" y="0"/>
                      <a:pt x="325" y="0"/>
                    </a:cubicBezTo>
                    <a:cubicBezTo>
                      <a:pt x="325" y="0"/>
                      <a:pt x="325" y="0"/>
                      <a:pt x="325" y="0"/>
                    </a:cubicBezTo>
                    <a:cubicBezTo>
                      <a:pt x="33" y="0"/>
                      <a:pt x="33" y="0"/>
                      <a:pt x="33" y="0"/>
                    </a:cubicBezTo>
                    <a:cubicBezTo>
                      <a:pt x="33" y="1"/>
                      <a:pt x="33" y="1"/>
                      <a:pt x="33" y="1"/>
                    </a:cubicBezTo>
                    <a:cubicBezTo>
                      <a:pt x="33" y="12"/>
                      <a:pt x="25" y="20"/>
                      <a:pt x="17" y="24"/>
                    </a:cubicBezTo>
                    <a:cubicBezTo>
                      <a:pt x="12" y="26"/>
                      <a:pt x="8" y="28"/>
                      <a:pt x="5" y="29"/>
                    </a:cubicBezTo>
                    <a:cubicBezTo>
                      <a:pt x="4" y="29"/>
                      <a:pt x="2" y="29"/>
                      <a:pt x="2" y="30"/>
                    </a:cubicBezTo>
                    <a:cubicBezTo>
                      <a:pt x="1" y="30"/>
                      <a:pt x="0" y="30"/>
                      <a:pt x="0" y="30"/>
                    </a:cubicBezTo>
                    <a:cubicBezTo>
                      <a:pt x="0" y="32"/>
                      <a:pt x="0" y="32"/>
                      <a:pt x="0" y="32"/>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íṧḷîḍe">
                <a:extLst>
                  <a:ext uri="{FF2B5EF4-FFF2-40B4-BE49-F238E27FC236}">
                    <a16:creationId xmlns:a16="http://schemas.microsoft.com/office/drawing/2014/main" id="{AC23B393-53A6-28CF-52FB-9FF35524AA29}"/>
                  </a:ext>
                </a:extLst>
              </p:cNvPr>
              <p:cNvSpPr/>
              <p:nvPr/>
            </p:nvSpPr>
            <p:spPr bwMode="auto">
              <a:xfrm>
                <a:off x="4536" y="1360"/>
                <a:ext cx="145" cy="133"/>
              </a:xfrm>
              <a:custGeom>
                <a:avLst/>
                <a:gdLst>
                  <a:gd name="T0" fmla="*/ 4 w 61"/>
                  <a:gd name="T1" fmla="*/ 0 h 56"/>
                  <a:gd name="T2" fmla="*/ 57 w 61"/>
                  <a:gd name="T3" fmla="*/ 0 h 56"/>
                  <a:gd name="T4" fmla="*/ 61 w 61"/>
                  <a:gd name="T5" fmla="*/ 5 h 56"/>
                  <a:gd name="T6" fmla="*/ 61 w 61"/>
                  <a:gd name="T7" fmla="*/ 51 h 56"/>
                  <a:gd name="T8" fmla="*/ 57 w 61"/>
                  <a:gd name="T9" fmla="*/ 56 h 56"/>
                  <a:gd name="T10" fmla="*/ 4 w 61"/>
                  <a:gd name="T11" fmla="*/ 56 h 56"/>
                  <a:gd name="T12" fmla="*/ 0 w 61"/>
                  <a:gd name="T13" fmla="*/ 51 h 56"/>
                  <a:gd name="T14" fmla="*/ 0 w 61"/>
                  <a:gd name="T15" fmla="*/ 5 h 56"/>
                  <a:gd name="T16" fmla="*/ 4 w 61"/>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6">
                    <a:moveTo>
                      <a:pt x="4" y="0"/>
                    </a:moveTo>
                    <a:cubicBezTo>
                      <a:pt x="57" y="0"/>
                      <a:pt x="57" y="0"/>
                      <a:pt x="57" y="0"/>
                    </a:cubicBezTo>
                    <a:cubicBezTo>
                      <a:pt x="59" y="0"/>
                      <a:pt x="61" y="2"/>
                      <a:pt x="61" y="5"/>
                    </a:cubicBezTo>
                    <a:cubicBezTo>
                      <a:pt x="61" y="51"/>
                      <a:pt x="61" y="51"/>
                      <a:pt x="61" y="51"/>
                    </a:cubicBezTo>
                    <a:cubicBezTo>
                      <a:pt x="61" y="54"/>
                      <a:pt x="59" y="56"/>
                      <a:pt x="57" y="56"/>
                    </a:cubicBezTo>
                    <a:cubicBezTo>
                      <a:pt x="4" y="56"/>
                      <a:pt x="4" y="56"/>
                      <a:pt x="4" y="56"/>
                    </a:cubicBezTo>
                    <a:cubicBezTo>
                      <a:pt x="2" y="56"/>
                      <a:pt x="0" y="54"/>
                      <a:pt x="0" y="51"/>
                    </a:cubicBezTo>
                    <a:cubicBezTo>
                      <a:pt x="0" y="5"/>
                      <a:pt x="0" y="5"/>
                      <a:pt x="0" y="5"/>
                    </a:cubicBezTo>
                    <a:cubicBezTo>
                      <a:pt x="0" y="2"/>
                      <a:pt x="2" y="0"/>
                      <a:pt x="4" y="0"/>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íṥliḋê">
                <a:extLst>
                  <a:ext uri="{FF2B5EF4-FFF2-40B4-BE49-F238E27FC236}">
                    <a16:creationId xmlns:a16="http://schemas.microsoft.com/office/drawing/2014/main" id="{1FE71ED8-E66B-350E-8361-0A339B3418F7}"/>
                  </a:ext>
                </a:extLst>
              </p:cNvPr>
              <p:cNvSpPr/>
              <p:nvPr/>
            </p:nvSpPr>
            <p:spPr bwMode="auto">
              <a:xfrm>
                <a:off x="4536" y="1360"/>
                <a:ext cx="145" cy="133"/>
              </a:xfrm>
              <a:custGeom>
                <a:avLst/>
                <a:gdLst>
                  <a:gd name="T0" fmla="*/ 58 w 61"/>
                  <a:gd name="T1" fmla="*/ 0 h 56"/>
                  <a:gd name="T2" fmla="*/ 3 w 61"/>
                  <a:gd name="T3" fmla="*/ 0 h 56"/>
                  <a:gd name="T4" fmla="*/ 0 w 61"/>
                  <a:gd name="T5" fmla="*/ 3 h 56"/>
                  <a:gd name="T6" fmla="*/ 0 w 61"/>
                  <a:gd name="T7" fmla="*/ 53 h 56"/>
                  <a:gd name="T8" fmla="*/ 3 w 61"/>
                  <a:gd name="T9" fmla="*/ 56 h 56"/>
                  <a:gd name="T10" fmla="*/ 58 w 61"/>
                  <a:gd name="T11" fmla="*/ 56 h 56"/>
                  <a:gd name="T12" fmla="*/ 61 w 61"/>
                  <a:gd name="T13" fmla="*/ 53 h 56"/>
                  <a:gd name="T14" fmla="*/ 61 w 61"/>
                  <a:gd name="T15" fmla="*/ 3 h 56"/>
                  <a:gd name="T16" fmla="*/ 58 w 61"/>
                  <a:gd name="T17" fmla="*/ 0 h 56"/>
                  <a:gd name="T18" fmla="*/ 52 w 61"/>
                  <a:gd name="T19" fmla="*/ 47 h 56"/>
                  <a:gd name="T20" fmla="*/ 9 w 61"/>
                  <a:gd name="T21" fmla="*/ 47 h 56"/>
                  <a:gd name="T22" fmla="*/ 9 w 61"/>
                  <a:gd name="T23" fmla="*/ 31 h 56"/>
                  <a:gd name="T24" fmla="*/ 18 w 61"/>
                  <a:gd name="T25" fmla="*/ 22 h 56"/>
                  <a:gd name="T26" fmla="*/ 33 w 61"/>
                  <a:gd name="T27" fmla="*/ 37 h 56"/>
                  <a:gd name="T28" fmla="*/ 43 w 61"/>
                  <a:gd name="T29" fmla="*/ 28 h 56"/>
                  <a:gd name="T30" fmla="*/ 52 w 61"/>
                  <a:gd name="T31" fmla="*/ 37 h 56"/>
                  <a:gd name="T32" fmla="*/ 52 w 61"/>
                  <a:gd name="T33" fmla="*/ 47 h 56"/>
                  <a:gd name="T34" fmla="*/ 46 w 61"/>
                  <a:gd name="T35" fmla="*/ 22 h 56"/>
                  <a:gd name="T36" fmla="*/ 40 w 61"/>
                  <a:gd name="T37" fmla="*/ 16 h 56"/>
                  <a:gd name="T38" fmla="*/ 46 w 61"/>
                  <a:gd name="T39" fmla="*/ 10 h 56"/>
                  <a:gd name="T40" fmla="*/ 52 w 61"/>
                  <a:gd name="T41" fmla="*/ 16 h 56"/>
                  <a:gd name="T42" fmla="*/ 46 w 61"/>
                  <a:gd name="T43"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56">
                    <a:moveTo>
                      <a:pt x="58" y="0"/>
                    </a:moveTo>
                    <a:cubicBezTo>
                      <a:pt x="3" y="0"/>
                      <a:pt x="3" y="0"/>
                      <a:pt x="3" y="0"/>
                    </a:cubicBezTo>
                    <a:cubicBezTo>
                      <a:pt x="1" y="0"/>
                      <a:pt x="0" y="2"/>
                      <a:pt x="0" y="3"/>
                    </a:cubicBezTo>
                    <a:cubicBezTo>
                      <a:pt x="0" y="53"/>
                      <a:pt x="0" y="53"/>
                      <a:pt x="0" y="53"/>
                    </a:cubicBezTo>
                    <a:cubicBezTo>
                      <a:pt x="0" y="55"/>
                      <a:pt x="1" y="56"/>
                      <a:pt x="3" y="56"/>
                    </a:cubicBezTo>
                    <a:cubicBezTo>
                      <a:pt x="58" y="56"/>
                      <a:pt x="58" y="56"/>
                      <a:pt x="58" y="56"/>
                    </a:cubicBezTo>
                    <a:cubicBezTo>
                      <a:pt x="60" y="56"/>
                      <a:pt x="61" y="55"/>
                      <a:pt x="61" y="53"/>
                    </a:cubicBezTo>
                    <a:cubicBezTo>
                      <a:pt x="61" y="3"/>
                      <a:pt x="61" y="3"/>
                      <a:pt x="61" y="3"/>
                    </a:cubicBezTo>
                    <a:cubicBezTo>
                      <a:pt x="61" y="2"/>
                      <a:pt x="60" y="0"/>
                      <a:pt x="58" y="0"/>
                    </a:cubicBezTo>
                    <a:close/>
                    <a:moveTo>
                      <a:pt x="52" y="47"/>
                    </a:moveTo>
                    <a:cubicBezTo>
                      <a:pt x="9" y="47"/>
                      <a:pt x="9" y="47"/>
                      <a:pt x="9" y="47"/>
                    </a:cubicBezTo>
                    <a:cubicBezTo>
                      <a:pt x="9" y="31"/>
                      <a:pt x="9" y="31"/>
                      <a:pt x="9" y="31"/>
                    </a:cubicBezTo>
                    <a:cubicBezTo>
                      <a:pt x="18" y="22"/>
                      <a:pt x="18" y="22"/>
                      <a:pt x="18" y="22"/>
                    </a:cubicBezTo>
                    <a:cubicBezTo>
                      <a:pt x="33" y="37"/>
                      <a:pt x="33" y="37"/>
                      <a:pt x="33" y="37"/>
                    </a:cubicBezTo>
                    <a:cubicBezTo>
                      <a:pt x="43" y="28"/>
                      <a:pt x="43" y="28"/>
                      <a:pt x="43" y="28"/>
                    </a:cubicBezTo>
                    <a:cubicBezTo>
                      <a:pt x="52" y="37"/>
                      <a:pt x="52" y="37"/>
                      <a:pt x="52" y="37"/>
                    </a:cubicBezTo>
                    <a:lnTo>
                      <a:pt x="52" y="47"/>
                    </a:lnTo>
                    <a:close/>
                    <a:moveTo>
                      <a:pt x="46" y="22"/>
                    </a:moveTo>
                    <a:cubicBezTo>
                      <a:pt x="42" y="22"/>
                      <a:pt x="40" y="19"/>
                      <a:pt x="40" y="16"/>
                    </a:cubicBezTo>
                    <a:cubicBezTo>
                      <a:pt x="40" y="12"/>
                      <a:pt x="42" y="10"/>
                      <a:pt x="46" y="10"/>
                    </a:cubicBezTo>
                    <a:cubicBezTo>
                      <a:pt x="49" y="10"/>
                      <a:pt x="52" y="12"/>
                      <a:pt x="52" y="16"/>
                    </a:cubicBezTo>
                    <a:cubicBezTo>
                      <a:pt x="52" y="19"/>
                      <a:pt x="49" y="22"/>
                      <a:pt x="46" y="22"/>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íšliḋe">
                <a:extLst>
                  <a:ext uri="{FF2B5EF4-FFF2-40B4-BE49-F238E27FC236}">
                    <a16:creationId xmlns:a16="http://schemas.microsoft.com/office/drawing/2014/main" id="{1E6D731A-5D01-BFB1-B334-B6953DB9FE52}"/>
                  </a:ext>
                </a:extLst>
              </p:cNvPr>
              <p:cNvSpPr/>
              <p:nvPr/>
            </p:nvSpPr>
            <p:spPr bwMode="auto">
              <a:xfrm>
                <a:off x="4534" y="1358"/>
                <a:ext cx="149" cy="138"/>
              </a:xfrm>
              <a:custGeom>
                <a:avLst/>
                <a:gdLst>
                  <a:gd name="T0" fmla="*/ 59 w 63"/>
                  <a:gd name="T1" fmla="*/ 1 h 58"/>
                  <a:gd name="T2" fmla="*/ 59 w 63"/>
                  <a:gd name="T3" fmla="*/ 0 h 58"/>
                  <a:gd name="T4" fmla="*/ 4 w 63"/>
                  <a:gd name="T5" fmla="*/ 0 h 58"/>
                  <a:gd name="T6" fmla="*/ 0 w 63"/>
                  <a:gd name="T7" fmla="*/ 4 h 58"/>
                  <a:gd name="T8" fmla="*/ 0 w 63"/>
                  <a:gd name="T9" fmla="*/ 54 h 58"/>
                  <a:gd name="T10" fmla="*/ 4 w 63"/>
                  <a:gd name="T11" fmla="*/ 58 h 58"/>
                  <a:gd name="T12" fmla="*/ 59 w 63"/>
                  <a:gd name="T13" fmla="*/ 58 h 58"/>
                  <a:gd name="T14" fmla="*/ 63 w 63"/>
                  <a:gd name="T15" fmla="*/ 54 h 58"/>
                  <a:gd name="T16" fmla="*/ 63 w 63"/>
                  <a:gd name="T17" fmla="*/ 4 h 58"/>
                  <a:gd name="T18" fmla="*/ 59 w 63"/>
                  <a:gd name="T19" fmla="*/ 0 h 58"/>
                  <a:gd name="T20" fmla="*/ 59 w 63"/>
                  <a:gd name="T21" fmla="*/ 1 h 58"/>
                  <a:gd name="T22" fmla="*/ 59 w 63"/>
                  <a:gd name="T23" fmla="*/ 2 h 58"/>
                  <a:gd name="T24" fmla="*/ 61 w 63"/>
                  <a:gd name="T25" fmla="*/ 4 h 58"/>
                  <a:gd name="T26" fmla="*/ 61 w 63"/>
                  <a:gd name="T27" fmla="*/ 54 h 58"/>
                  <a:gd name="T28" fmla="*/ 59 w 63"/>
                  <a:gd name="T29" fmla="*/ 56 h 58"/>
                  <a:gd name="T30" fmla="*/ 4 w 63"/>
                  <a:gd name="T31" fmla="*/ 56 h 58"/>
                  <a:gd name="T32" fmla="*/ 2 w 63"/>
                  <a:gd name="T33" fmla="*/ 54 h 58"/>
                  <a:gd name="T34" fmla="*/ 2 w 63"/>
                  <a:gd name="T35" fmla="*/ 4 h 58"/>
                  <a:gd name="T36" fmla="*/ 4 w 63"/>
                  <a:gd name="T37" fmla="*/ 2 h 58"/>
                  <a:gd name="T38" fmla="*/ 59 w 63"/>
                  <a:gd name="T39" fmla="*/ 2 h 58"/>
                  <a:gd name="T40" fmla="*/ 59 w 63"/>
                  <a:gd name="T41" fmla="*/ 1 h 58"/>
                  <a:gd name="T42" fmla="*/ 53 w 63"/>
                  <a:gd name="T43" fmla="*/ 48 h 58"/>
                  <a:gd name="T44" fmla="*/ 53 w 63"/>
                  <a:gd name="T45" fmla="*/ 47 h 58"/>
                  <a:gd name="T46" fmla="*/ 11 w 63"/>
                  <a:gd name="T47" fmla="*/ 47 h 58"/>
                  <a:gd name="T48" fmla="*/ 11 w 63"/>
                  <a:gd name="T49" fmla="*/ 33 h 58"/>
                  <a:gd name="T50" fmla="*/ 19 w 63"/>
                  <a:gd name="T51" fmla="*/ 24 h 58"/>
                  <a:gd name="T52" fmla="*/ 34 w 63"/>
                  <a:gd name="T53" fmla="*/ 40 h 58"/>
                  <a:gd name="T54" fmla="*/ 44 w 63"/>
                  <a:gd name="T55" fmla="*/ 31 h 58"/>
                  <a:gd name="T56" fmla="*/ 52 w 63"/>
                  <a:gd name="T57" fmla="*/ 39 h 58"/>
                  <a:gd name="T58" fmla="*/ 52 w 63"/>
                  <a:gd name="T59" fmla="*/ 48 h 58"/>
                  <a:gd name="T60" fmla="*/ 53 w 63"/>
                  <a:gd name="T61" fmla="*/ 48 h 58"/>
                  <a:gd name="T62" fmla="*/ 53 w 63"/>
                  <a:gd name="T63" fmla="*/ 47 h 58"/>
                  <a:gd name="T64" fmla="*/ 53 w 63"/>
                  <a:gd name="T65" fmla="*/ 48 h 58"/>
                  <a:gd name="T66" fmla="*/ 54 w 63"/>
                  <a:gd name="T67" fmla="*/ 48 h 58"/>
                  <a:gd name="T68" fmla="*/ 54 w 63"/>
                  <a:gd name="T69" fmla="*/ 38 h 58"/>
                  <a:gd name="T70" fmla="*/ 44 w 63"/>
                  <a:gd name="T71" fmla="*/ 28 h 58"/>
                  <a:gd name="T72" fmla="*/ 34 w 63"/>
                  <a:gd name="T73" fmla="*/ 37 h 58"/>
                  <a:gd name="T74" fmla="*/ 19 w 63"/>
                  <a:gd name="T75" fmla="*/ 22 h 58"/>
                  <a:gd name="T76" fmla="*/ 9 w 63"/>
                  <a:gd name="T77" fmla="*/ 32 h 58"/>
                  <a:gd name="T78" fmla="*/ 9 w 63"/>
                  <a:gd name="T79" fmla="*/ 49 h 58"/>
                  <a:gd name="T80" fmla="*/ 54 w 63"/>
                  <a:gd name="T81" fmla="*/ 49 h 58"/>
                  <a:gd name="T82" fmla="*/ 54 w 63"/>
                  <a:gd name="T83" fmla="*/ 48 h 58"/>
                  <a:gd name="T84" fmla="*/ 53 w 63"/>
                  <a:gd name="T85" fmla="*/ 48 h 58"/>
                  <a:gd name="T86" fmla="*/ 47 w 63"/>
                  <a:gd name="T87" fmla="*/ 23 h 58"/>
                  <a:gd name="T88" fmla="*/ 47 w 63"/>
                  <a:gd name="T89" fmla="*/ 22 h 58"/>
                  <a:gd name="T90" fmla="*/ 42 w 63"/>
                  <a:gd name="T91" fmla="*/ 17 h 58"/>
                  <a:gd name="T92" fmla="*/ 47 w 63"/>
                  <a:gd name="T93" fmla="*/ 12 h 58"/>
                  <a:gd name="T94" fmla="*/ 52 w 63"/>
                  <a:gd name="T95" fmla="*/ 17 h 58"/>
                  <a:gd name="T96" fmla="*/ 47 w 63"/>
                  <a:gd name="T97" fmla="*/ 22 h 58"/>
                  <a:gd name="T98" fmla="*/ 47 w 63"/>
                  <a:gd name="T99" fmla="*/ 23 h 58"/>
                  <a:gd name="T100" fmla="*/ 47 w 63"/>
                  <a:gd name="T101" fmla="*/ 24 h 58"/>
                  <a:gd name="T102" fmla="*/ 54 w 63"/>
                  <a:gd name="T103" fmla="*/ 17 h 58"/>
                  <a:gd name="T104" fmla="*/ 47 w 63"/>
                  <a:gd name="T105" fmla="*/ 10 h 58"/>
                  <a:gd name="T106" fmla="*/ 40 w 63"/>
                  <a:gd name="T107" fmla="*/ 17 h 58"/>
                  <a:gd name="T108" fmla="*/ 47 w 63"/>
                  <a:gd name="T109" fmla="*/ 24 h 58"/>
                  <a:gd name="T110" fmla="*/ 47 w 63"/>
                  <a:gd name="T111"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 h="58">
                    <a:moveTo>
                      <a:pt x="59" y="1"/>
                    </a:moveTo>
                    <a:cubicBezTo>
                      <a:pt x="59" y="0"/>
                      <a:pt x="59" y="0"/>
                      <a:pt x="59" y="0"/>
                    </a:cubicBezTo>
                    <a:cubicBezTo>
                      <a:pt x="4" y="0"/>
                      <a:pt x="4" y="0"/>
                      <a:pt x="4" y="0"/>
                    </a:cubicBezTo>
                    <a:cubicBezTo>
                      <a:pt x="1" y="0"/>
                      <a:pt x="0" y="2"/>
                      <a:pt x="0" y="4"/>
                    </a:cubicBezTo>
                    <a:cubicBezTo>
                      <a:pt x="0" y="54"/>
                      <a:pt x="0" y="54"/>
                      <a:pt x="0" y="54"/>
                    </a:cubicBezTo>
                    <a:cubicBezTo>
                      <a:pt x="0" y="56"/>
                      <a:pt x="1" y="58"/>
                      <a:pt x="4" y="58"/>
                    </a:cubicBezTo>
                    <a:cubicBezTo>
                      <a:pt x="59" y="58"/>
                      <a:pt x="59" y="58"/>
                      <a:pt x="59" y="58"/>
                    </a:cubicBezTo>
                    <a:cubicBezTo>
                      <a:pt x="61" y="58"/>
                      <a:pt x="63" y="56"/>
                      <a:pt x="63" y="54"/>
                    </a:cubicBezTo>
                    <a:cubicBezTo>
                      <a:pt x="63" y="4"/>
                      <a:pt x="63" y="4"/>
                      <a:pt x="63" y="4"/>
                    </a:cubicBezTo>
                    <a:cubicBezTo>
                      <a:pt x="63" y="2"/>
                      <a:pt x="61" y="0"/>
                      <a:pt x="59" y="0"/>
                    </a:cubicBezTo>
                    <a:cubicBezTo>
                      <a:pt x="59" y="1"/>
                      <a:pt x="59" y="1"/>
                      <a:pt x="59" y="1"/>
                    </a:cubicBezTo>
                    <a:cubicBezTo>
                      <a:pt x="59" y="2"/>
                      <a:pt x="59" y="2"/>
                      <a:pt x="59" y="2"/>
                    </a:cubicBezTo>
                    <a:cubicBezTo>
                      <a:pt x="60" y="2"/>
                      <a:pt x="61" y="3"/>
                      <a:pt x="61" y="4"/>
                    </a:cubicBezTo>
                    <a:cubicBezTo>
                      <a:pt x="61" y="54"/>
                      <a:pt x="61" y="54"/>
                      <a:pt x="61" y="54"/>
                    </a:cubicBezTo>
                    <a:cubicBezTo>
                      <a:pt x="61" y="55"/>
                      <a:pt x="60" y="56"/>
                      <a:pt x="59" y="56"/>
                    </a:cubicBezTo>
                    <a:cubicBezTo>
                      <a:pt x="4" y="56"/>
                      <a:pt x="4" y="56"/>
                      <a:pt x="4" y="56"/>
                    </a:cubicBezTo>
                    <a:cubicBezTo>
                      <a:pt x="2" y="56"/>
                      <a:pt x="2" y="55"/>
                      <a:pt x="2" y="54"/>
                    </a:cubicBezTo>
                    <a:cubicBezTo>
                      <a:pt x="2" y="4"/>
                      <a:pt x="2" y="4"/>
                      <a:pt x="2" y="4"/>
                    </a:cubicBezTo>
                    <a:cubicBezTo>
                      <a:pt x="2" y="3"/>
                      <a:pt x="2" y="2"/>
                      <a:pt x="4" y="2"/>
                    </a:cubicBezTo>
                    <a:cubicBezTo>
                      <a:pt x="59" y="2"/>
                      <a:pt x="59" y="2"/>
                      <a:pt x="59" y="2"/>
                    </a:cubicBezTo>
                    <a:lnTo>
                      <a:pt x="59" y="1"/>
                    </a:lnTo>
                    <a:close/>
                    <a:moveTo>
                      <a:pt x="53" y="48"/>
                    </a:moveTo>
                    <a:cubicBezTo>
                      <a:pt x="53" y="47"/>
                      <a:pt x="53" y="47"/>
                      <a:pt x="53" y="47"/>
                    </a:cubicBezTo>
                    <a:cubicBezTo>
                      <a:pt x="11" y="47"/>
                      <a:pt x="11" y="47"/>
                      <a:pt x="11" y="47"/>
                    </a:cubicBezTo>
                    <a:cubicBezTo>
                      <a:pt x="11" y="33"/>
                      <a:pt x="11" y="33"/>
                      <a:pt x="11" y="33"/>
                    </a:cubicBezTo>
                    <a:cubicBezTo>
                      <a:pt x="19" y="24"/>
                      <a:pt x="19" y="24"/>
                      <a:pt x="19" y="24"/>
                    </a:cubicBezTo>
                    <a:cubicBezTo>
                      <a:pt x="34" y="40"/>
                      <a:pt x="34" y="40"/>
                      <a:pt x="34" y="40"/>
                    </a:cubicBezTo>
                    <a:cubicBezTo>
                      <a:pt x="44" y="31"/>
                      <a:pt x="44" y="31"/>
                      <a:pt x="44" y="31"/>
                    </a:cubicBezTo>
                    <a:cubicBezTo>
                      <a:pt x="52" y="39"/>
                      <a:pt x="52" y="39"/>
                      <a:pt x="52" y="39"/>
                    </a:cubicBezTo>
                    <a:cubicBezTo>
                      <a:pt x="52" y="48"/>
                      <a:pt x="52" y="48"/>
                      <a:pt x="52" y="48"/>
                    </a:cubicBezTo>
                    <a:cubicBezTo>
                      <a:pt x="53" y="48"/>
                      <a:pt x="53" y="48"/>
                      <a:pt x="53" y="48"/>
                    </a:cubicBezTo>
                    <a:cubicBezTo>
                      <a:pt x="53" y="47"/>
                      <a:pt x="53" y="47"/>
                      <a:pt x="53" y="47"/>
                    </a:cubicBezTo>
                    <a:cubicBezTo>
                      <a:pt x="53" y="48"/>
                      <a:pt x="53" y="48"/>
                      <a:pt x="53" y="48"/>
                    </a:cubicBezTo>
                    <a:cubicBezTo>
                      <a:pt x="54" y="48"/>
                      <a:pt x="54" y="48"/>
                      <a:pt x="54" y="48"/>
                    </a:cubicBezTo>
                    <a:cubicBezTo>
                      <a:pt x="54" y="38"/>
                      <a:pt x="54" y="38"/>
                      <a:pt x="54" y="38"/>
                    </a:cubicBezTo>
                    <a:cubicBezTo>
                      <a:pt x="44" y="28"/>
                      <a:pt x="44" y="28"/>
                      <a:pt x="44" y="28"/>
                    </a:cubicBezTo>
                    <a:cubicBezTo>
                      <a:pt x="34" y="37"/>
                      <a:pt x="34" y="37"/>
                      <a:pt x="34" y="37"/>
                    </a:cubicBezTo>
                    <a:cubicBezTo>
                      <a:pt x="19" y="22"/>
                      <a:pt x="19" y="22"/>
                      <a:pt x="19" y="22"/>
                    </a:cubicBezTo>
                    <a:cubicBezTo>
                      <a:pt x="9" y="32"/>
                      <a:pt x="9" y="32"/>
                      <a:pt x="9" y="32"/>
                    </a:cubicBezTo>
                    <a:cubicBezTo>
                      <a:pt x="9" y="49"/>
                      <a:pt x="9" y="49"/>
                      <a:pt x="9" y="49"/>
                    </a:cubicBezTo>
                    <a:cubicBezTo>
                      <a:pt x="54" y="49"/>
                      <a:pt x="54" y="49"/>
                      <a:pt x="54" y="49"/>
                    </a:cubicBezTo>
                    <a:cubicBezTo>
                      <a:pt x="54" y="48"/>
                      <a:pt x="54" y="48"/>
                      <a:pt x="54" y="48"/>
                    </a:cubicBezTo>
                    <a:lnTo>
                      <a:pt x="53" y="48"/>
                    </a:lnTo>
                    <a:close/>
                    <a:moveTo>
                      <a:pt x="47" y="23"/>
                    </a:moveTo>
                    <a:cubicBezTo>
                      <a:pt x="47" y="22"/>
                      <a:pt x="47" y="22"/>
                      <a:pt x="47" y="22"/>
                    </a:cubicBezTo>
                    <a:cubicBezTo>
                      <a:pt x="44" y="22"/>
                      <a:pt x="42" y="20"/>
                      <a:pt x="42" y="17"/>
                    </a:cubicBezTo>
                    <a:cubicBezTo>
                      <a:pt x="42" y="14"/>
                      <a:pt x="44" y="12"/>
                      <a:pt x="47" y="12"/>
                    </a:cubicBezTo>
                    <a:cubicBezTo>
                      <a:pt x="50" y="12"/>
                      <a:pt x="52" y="14"/>
                      <a:pt x="52" y="17"/>
                    </a:cubicBezTo>
                    <a:cubicBezTo>
                      <a:pt x="52" y="20"/>
                      <a:pt x="50" y="22"/>
                      <a:pt x="47" y="22"/>
                    </a:cubicBezTo>
                    <a:cubicBezTo>
                      <a:pt x="47" y="23"/>
                      <a:pt x="47" y="23"/>
                      <a:pt x="47" y="23"/>
                    </a:cubicBezTo>
                    <a:cubicBezTo>
                      <a:pt x="47" y="24"/>
                      <a:pt x="47" y="24"/>
                      <a:pt x="47" y="24"/>
                    </a:cubicBezTo>
                    <a:cubicBezTo>
                      <a:pt x="51" y="24"/>
                      <a:pt x="54" y="21"/>
                      <a:pt x="54" y="17"/>
                    </a:cubicBezTo>
                    <a:cubicBezTo>
                      <a:pt x="54" y="13"/>
                      <a:pt x="51" y="10"/>
                      <a:pt x="47" y="10"/>
                    </a:cubicBezTo>
                    <a:cubicBezTo>
                      <a:pt x="43" y="10"/>
                      <a:pt x="40" y="13"/>
                      <a:pt x="40" y="17"/>
                    </a:cubicBezTo>
                    <a:cubicBezTo>
                      <a:pt x="40" y="21"/>
                      <a:pt x="43" y="24"/>
                      <a:pt x="47" y="24"/>
                    </a:cubicBezTo>
                    <a:lnTo>
                      <a:pt x="47" y="2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isľiḍè">
                <a:extLst>
                  <a:ext uri="{FF2B5EF4-FFF2-40B4-BE49-F238E27FC236}">
                    <a16:creationId xmlns:a16="http://schemas.microsoft.com/office/drawing/2014/main" id="{F47450BC-1F08-4B4B-C4E7-5C2BE45C7970}"/>
                  </a:ext>
                </a:extLst>
              </p:cNvPr>
              <p:cNvSpPr/>
              <p:nvPr/>
            </p:nvSpPr>
            <p:spPr bwMode="auto">
              <a:xfrm>
                <a:off x="4534" y="1358"/>
                <a:ext cx="149" cy="138"/>
              </a:xfrm>
              <a:custGeom>
                <a:avLst/>
                <a:gdLst>
                  <a:gd name="T0" fmla="*/ 5 w 63"/>
                  <a:gd name="T1" fmla="*/ 1 h 58"/>
                  <a:gd name="T2" fmla="*/ 5 w 63"/>
                  <a:gd name="T3" fmla="*/ 2 h 58"/>
                  <a:gd name="T4" fmla="*/ 58 w 63"/>
                  <a:gd name="T5" fmla="*/ 2 h 58"/>
                  <a:gd name="T6" fmla="*/ 61 w 63"/>
                  <a:gd name="T7" fmla="*/ 6 h 58"/>
                  <a:gd name="T8" fmla="*/ 61 w 63"/>
                  <a:gd name="T9" fmla="*/ 52 h 58"/>
                  <a:gd name="T10" fmla="*/ 58 w 63"/>
                  <a:gd name="T11" fmla="*/ 56 h 58"/>
                  <a:gd name="T12" fmla="*/ 5 w 63"/>
                  <a:gd name="T13" fmla="*/ 56 h 58"/>
                  <a:gd name="T14" fmla="*/ 2 w 63"/>
                  <a:gd name="T15" fmla="*/ 52 h 58"/>
                  <a:gd name="T16" fmla="*/ 2 w 63"/>
                  <a:gd name="T17" fmla="*/ 6 h 58"/>
                  <a:gd name="T18" fmla="*/ 5 w 63"/>
                  <a:gd name="T19" fmla="*/ 2 h 58"/>
                  <a:gd name="T20" fmla="*/ 5 w 63"/>
                  <a:gd name="T21" fmla="*/ 1 h 58"/>
                  <a:gd name="T22" fmla="*/ 5 w 63"/>
                  <a:gd name="T23" fmla="*/ 0 h 58"/>
                  <a:gd name="T24" fmla="*/ 0 w 63"/>
                  <a:gd name="T25" fmla="*/ 6 h 58"/>
                  <a:gd name="T26" fmla="*/ 0 w 63"/>
                  <a:gd name="T27" fmla="*/ 52 h 58"/>
                  <a:gd name="T28" fmla="*/ 5 w 63"/>
                  <a:gd name="T29" fmla="*/ 58 h 58"/>
                  <a:gd name="T30" fmla="*/ 58 w 63"/>
                  <a:gd name="T31" fmla="*/ 58 h 58"/>
                  <a:gd name="T32" fmla="*/ 63 w 63"/>
                  <a:gd name="T33" fmla="*/ 52 h 58"/>
                  <a:gd name="T34" fmla="*/ 63 w 63"/>
                  <a:gd name="T35" fmla="*/ 6 h 58"/>
                  <a:gd name="T36" fmla="*/ 58 w 63"/>
                  <a:gd name="T37" fmla="*/ 0 h 58"/>
                  <a:gd name="T38" fmla="*/ 5 w 63"/>
                  <a:gd name="T39" fmla="*/ 0 h 58"/>
                  <a:gd name="T40" fmla="*/ 5 w 63"/>
                  <a:gd name="T41"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58">
                    <a:moveTo>
                      <a:pt x="5" y="1"/>
                    </a:moveTo>
                    <a:cubicBezTo>
                      <a:pt x="5" y="2"/>
                      <a:pt x="5" y="2"/>
                      <a:pt x="5" y="2"/>
                    </a:cubicBezTo>
                    <a:cubicBezTo>
                      <a:pt x="58" y="2"/>
                      <a:pt x="58" y="2"/>
                      <a:pt x="58" y="2"/>
                    </a:cubicBezTo>
                    <a:cubicBezTo>
                      <a:pt x="60" y="2"/>
                      <a:pt x="61" y="4"/>
                      <a:pt x="61" y="6"/>
                    </a:cubicBezTo>
                    <a:cubicBezTo>
                      <a:pt x="61" y="52"/>
                      <a:pt x="61" y="52"/>
                      <a:pt x="61" y="52"/>
                    </a:cubicBezTo>
                    <a:cubicBezTo>
                      <a:pt x="61" y="54"/>
                      <a:pt x="60" y="56"/>
                      <a:pt x="58" y="56"/>
                    </a:cubicBezTo>
                    <a:cubicBezTo>
                      <a:pt x="5" y="56"/>
                      <a:pt x="5" y="56"/>
                      <a:pt x="5" y="56"/>
                    </a:cubicBezTo>
                    <a:cubicBezTo>
                      <a:pt x="3" y="56"/>
                      <a:pt x="2" y="54"/>
                      <a:pt x="2" y="52"/>
                    </a:cubicBezTo>
                    <a:cubicBezTo>
                      <a:pt x="2" y="6"/>
                      <a:pt x="2" y="6"/>
                      <a:pt x="2" y="6"/>
                    </a:cubicBezTo>
                    <a:cubicBezTo>
                      <a:pt x="2" y="4"/>
                      <a:pt x="3" y="2"/>
                      <a:pt x="5" y="2"/>
                    </a:cubicBezTo>
                    <a:cubicBezTo>
                      <a:pt x="5" y="1"/>
                      <a:pt x="5" y="1"/>
                      <a:pt x="5" y="1"/>
                    </a:cubicBezTo>
                    <a:cubicBezTo>
                      <a:pt x="5" y="0"/>
                      <a:pt x="5" y="0"/>
                      <a:pt x="5" y="0"/>
                    </a:cubicBezTo>
                    <a:cubicBezTo>
                      <a:pt x="2" y="0"/>
                      <a:pt x="0" y="3"/>
                      <a:pt x="0" y="6"/>
                    </a:cubicBezTo>
                    <a:cubicBezTo>
                      <a:pt x="0" y="52"/>
                      <a:pt x="0" y="52"/>
                      <a:pt x="0" y="52"/>
                    </a:cubicBezTo>
                    <a:cubicBezTo>
                      <a:pt x="0" y="55"/>
                      <a:pt x="2" y="58"/>
                      <a:pt x="5" y="58"/>
                    </a:cubicBezTo>
                    <a:cubicBezTo>
                      <a:pt x="58" y="58"/>
                      <a:pt x="58" y="58"/>
                      <a:pt x="58" y="58"/>
                    </a:cubicBezTo>
                    <a:cubicBezTo>
                      <a:pt x="61" y="58"/>
                      <a:pt x="63" y="55"/>
                      <a:pt x="63" y="52"/>
                    </a:cubicBezTo>
                    <a:cubicBezTo>
                      <a:pt x="63" y="6"/>
                      <a:pt x="63" y="6"/>
                      <a:pt x="63" y="6"/>
                    </a:cubicBezTo>
                    <a:cubicBezTo>
                      <a:pt x="63" y="3"/>
                      <a:pt x="61" y="0"/>
                      <a:pt x="58" y="0"/>
                    </a:cubicBezTo>
                    <a:cubicBezTo>
                      <a:pt x="5" y="0"/>
                      <a:pt x="5" y="0"/>
                      <a:pt x="5" y="0"/>
                    </a:cubicBezTo>
                    <a:lnTo>
                      <a:pt x="5" y="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îŝľïdê">
                <a:extLst>
                  <a:ext uri="{FF2B5EF4-FFF2-40B4-BE49-F238E27FC236}">
                    <a16:creationId xmlns:a16="http://schemas.microsoft.com/office/drawing/2014/main" id="{3819673C-F6AE-C18C-65C6-E78222153063}"/>
                  </a:ext>
                </a:extLst>
              </p:cNvPr>
              <p:cNvSpPr/>
              <p:nvPr/>
            </p:nvSpPr>
            <p:spPr bwMode="auto">
              <a:xfrm>
                <a:off x="4536" y="1622"/>
                <a:ext cx="145" cy="118"/>
              </a:xfrm>
              <a:custGeom>
                <a:avLst/>
                <a:gdLst>
                  <a:gd name="T0" fmla="*/ 4 w 61"/>
                  <a:gd name="T1" fmla="*/ 0 h 50"/>
                  <a:gd name="T2" fmla="*/ 57 w 61"/>
                  <a:gd name="T3" fmla="*/ 0 h 50"/>
                  <a:gd name="T4" fmla="*/ 61 w 61"/>
                  <a:gd name="T5" fmla="*/ 5 h 50"/>
                  <a:gd name="T6" fmla="*/ 61 w 61"/>
                  <a:gd name="T7" fmla="*/ 46 h 50"/>
                  <a:gd name="T8" fmla="*/ 57 w 61"/>
                  <a:gd name="T9" fmla="*/ 50 h 50"/>
                  <a:gd name="T10" fmla="*/ 4 w 61"/>
                  <a:gd name="T11" fmla="*/ 50 h 50"/>
                  <a:gd name="T12" fmla="*/ 0 w 61"/>
                  <a:gd name="T13" fmla="*/ 46 h 50"/>
                  <a:gd name="T14" fmla="*/ 0 w 61"/>
                  <a:gd name="T15" fmla="*/ 5 h 50"/>
                  <a:gd name="T16" fmla="*/ 4 w 61"/>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0">
                    <a:moveTo>
                      <a:pt x="4" y="0"/>
                    </a:moveTo>
                    <a:cubicBezTo>
                      <a:pt x="57" y="0"/>
                      <a:pt x="57" y="0"/>
                      <a:pt x="57" y="0"/>
                    </a:cubicBezTo>
                    <a:cubicBezTo>
                      <a:pt x="59" y="0"/>
                      <a:pt x="61" y="2"/>
                      <a:pt x="61" y="5"/>
                    </a:cubicBezTo>
                    <a:cubicBezTo>
                      <a:pt x="61" y="46"/>
                      <a:pt x="61" y="46"/>
                      <a:pt x="61" y="46"/>
                    </a:cubicBezTo>
                    <a:cubicBezTo>
                      <a:pt x="61" y="48"/>
                      <a:pt x="59" y="50"/>
                      <a:pt x="57" y="50"/>
                    </a:cubicBezTo>
                    <a:cubicBezTo>
                      <a:pt x="4" y="50"/>
                      <a:pt x="4" y="50"/>
                      <a:pt x="4" y="50"/>
                    </a:cubicBezTo>
                    <a:cubicBezTo>
                      <a:pt x="1" y="50"/>
                      <a:pt x="0" y="48"/>
                      <a:pt x="0" y="46"/>
                    </a:cubicBezTo>
                    <a:cubicBezTo>
                      <a:pt x="0" y="5"/>
                      <a:pt x="0" y="5"/>
                      <a:pt x="0" y="5"/>
                    </a:cubicBezTo>
                    <a:cubicBezTo>
                      <a:pt x="0" y="2"/>
                      <a:pt x="1" y="0"/>
                      <a:pt x="4" y="0"/>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îṡḷíḓê">
                <a:extLst>
                  <a:ext uri="{FF2B5EF4-FFF2-40B4-BE49-F238E27FC236}">
                    <a16:creationId xmlns:a16="http://schemas.microsoft.com/office/drawing/2014/main" id="{BDADEA17-8447-1DBF-2C16-28B10E92392F}"/>
                  </a:ext>
                </a:extLst>
              </p:cNvPr>
              <p:cNvSpPr/>
              <p:nvPr/>
            </p:nvSpPr>
            <p:spPr bwMode="auto">
              <a:xfrm>
                <a:off x="4541" y="1629"/>
                <a:ext cx="135" cy="69"/>
              </a:xfrm>
              <a:custGeom>
                <a:avLst/>
                <a:gdLst>
                  <a:gd name="T0" fmla="*/ 1 w 57"/>
                  <a:gd name="T1" fmla="*/ 3 h 29"/>
                  <a:gd name="T2" fmla="*/ 1 w 57"/>
                  <a:gd name="T3" fmla="*/ 1 h 29"/>
                  <a:gd name="T4" fmla="*/ 3 w 57"/>
                  <a:gd name="T5" fmla="*/ 1 h 29"/>
                  <a:gd name="T6" fmla="*/ 25 w 57"/>
                  <a:gd name="T7" fmla="*/ 23 h 29"/>
                  <a:gd name="T8" fmla="*/ 32 w 57"/>
                  <a:gd name="T9" fmla="*/ 23 h 29"/>
                  <a:gd name="T10" fmla="*/ 32 w 57"/>
                  <a:gd name="T11" fmla="*/ 23 h 29"/>
                  <a:gd name="T12" fmla="*/ 54 w 57"/>
                  <a:gd name="T13" fmla="*/ 1 h 29"/>
                  <a:gd name="T14" fmla="*/ 56 w 57"/>
                  <a:gd name="T15" fmla="*/ 1 h 29"/>
                  <a:gd name="T16" fmla="*/ 56 w 57"/>
                  <a:gd name="T17" fmla="*/ 3 h 29"/>
                  <a:gd name="T18" fmla="*/ 34 w 57"/>
                  <a:gd name="T19" fmla="*/ 25 h 29"/>
                  <a:gd name="T20" fmla="*/ 34 w 57"/>
                  <a:gd name="T21" fmla="*/ 26 h 29"/>
                  <a:gd name="T22" fmla="*/ 23 w 57"/>
                  <a:gd name="T23" fmla="*/ 25 h 29"/>
                  <a:gd name="T24" fmla="*/ 1 w 57"/>
                  <a:gd name="T25"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9">
                    <a:moveTo>
                      <a:pt x="1" y="3"/>
                    </a:moveTo>
                    <a:cubicBezTo>
                      <a:pt x="0" y="2"/>
                      <a:pt x="0" y="1"/>
                      <a:pt x="1" y="1"/>
                    </a:cubicBezTo>
                    <a:cubicBezTo>
                      <a:pt x="1" y="0"/>
                      <a:pt x="2" y="0"/>
                      <a:pt x="3" y="1"/>
                    </a:cubicBezTo>
                    <a:cubicBezTo>
                      <a:pt x="25" y="23"/>
                      <a:pt x="25" y="23"/>
                      <a:pt x="25" y="23"/>
                    </a:cubicBezTo>
                    <a:cubicBezTo>
                      <a:pt x="27" y="25"/>
                      <a:pt x="30" y="25"/>
                      <a:pt x="32" y="23"/>
                    </a:cubicBezTo>
                    <a:cubicBezTo>
                      <a:pt x="32" y="23"/>
                      <a:pt x="32" y="23"/>
                      <a:pt x="32" y="23"/>
                    </a:cubicBezTo>
                    <a:cubicBezTo>
                      <a:pt x="54" y="1"/>
                      <a:pt x="54" y="1"/>
                      <a:pt x="54" y="1"/>
                    </a:cubicBezTo>
                    <a:cubicBezTo>
                      <a:pt x="55" y="0"/>
                      <a:pt x="56" y="0"/>
                      <a:pt x="56" y="1"/>
                    </a:cubicBezTo>
                    <a:cubicBezTo>
                      <a:pt x="57" y="1"/>
                      <a:pt x="57" y="2"/>
                      <a:pt x="56" y="3"/>
                    </a:cubicBezTo>
                    <a:cubicBezTo>
                      <a:pt x="34" y="25"/>
                      <a:pt x="34" y="25"/>
                      <a:pt x="34" y="25"/>
                    </a:cubicBezTo>
                    <a:cubicBezTo>
                      <a:pt x="34" y="26"/>
                      <a:pt x="34" y="26"/>
                      <a:pt x="34" y="26"/>
                    </a:cubicBezTo>
                    <a:cubicBezTo>
                      <a:pt x="31" y="29"/>
                      <a:pt x="26" y="29"/>
                      <a:pt x="23" y="25"/>
                    </a:cubicBezTo>
                    <a:lnTo>
                      <a:pt x="1" y="3"/>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îŝliďê">
                <a:extLst>
                  <a:ext uri="{FF2B5EF4-FFF2-40B4-BE49-F238E27FC236}">
                    <a16:creationId xmlns:a16="http://schemas.microsoft.com/office/drawing/2014/main" id="{3E1644A3-64B7-2133-EFC1-9D0ED6BBF991}"/>
                  </a:ext>
                </a:extLst>
              </p:cNvPr>
              <p:cNvSpPr/>
              <p:nvPr/>
            </p:nvSpPr>
            <p:spPr bwMode="auto">
              <a:xfrm>
                <a:off x="4541" y="1629"/>
                <a:ext cx="135" cy="66"/>
              </a:xfrm>
              <a:custGeom>
                <a:avLst/>
                <a:gdLst>
                  <a:gd name="T0" fmla="*/ 1 w 57"/>
                  <a:gd name="T1" fmla="*/ 3 h 28"/>
                  <a:gd name="T2" fmla="*/ 1 w 57"/>
                  <a:gd name="T3" fmla="*/ 3 h 28"/>
                  <a:gd name="T4" fmla="*/ 1 w 57"/>
                  <a:gd name="T5" fmla="*/ 2 h 28"/>
                  <a:gd name="T6" fmla="*/ 1 w 57"/>
                  <a:gd name="T7" fmla="*/ 1 h 28"/>
                  <a:gd name="T8" fmla="*/ 2 w 57"/>
                  <a:gd name="T9" fmla="*/ 1 h 28"/>
                  <a:gd name="T10" fmla="*/ 3 w 57"/>
                  <a:gd name="T11" fmla="*/ 1 h 28"/>
                  <a:gd name="T12" fmla="*/ 25 w 57"/>
                  <a:gd name="T13" fmla="*/ 23 h 28"/>
                  <a:gd name="T14" fmla="*/ 28 w 57"/>
                  <a:gd name="T15" fmla="*/ 25 h 28"/>
                  <a:gd name="T16" fmla="*/ 32 w 57"/>
                  <a:gd name="T17" fmla="*/ 24 h 28"/>
                  <a:gd name="T18" fmla="*/ 32 w 57"/>
                  <a:gd name="T19" fmla="*/ 23 h 28"/>
                  <a:gd name="T20" fmla="*/ 54 w 57"/>
                  <a:gd name="T21" fmla="*/ 1 h 28"/>
                  <a:gd name="T22" fmla="*/ 55 w 57"/>
                  <a:gd name="T23" fmla="*/ 1 h 28"/>
                  <a:gd name="T24" fmla="*/ 56 w 57"/>
                  <a:gd name="T25" fmla="*/ 1 h 28"/>
                  <a:gd name="T26" fmla="*/ 56 w 57"/>
                  <a:gd name="T27" fmla="*/ 2 h 28"/>
                  <a:gd name="T28" fmla="*/ 56 w 57"/>
                  <a:gd name="T29" fmla="*/ 3 h 28"/>
                  <a:gd name="T30" fmla="*/ 34 w 57"/>
                  <a:gd name="T31" fmla="*/ 25 h 28"/>
                  <a:gd name="T32" fmla="*/ 34 w 57"/>
                  <a:gd name="T33" fmla="*/ 25 h 28"/>
                  <a:gd name="T34" fmla="*/ 34 w 57"/>
                  <a:gd name="T35" fmla="*/ 26 h 28"/>
                  <a:gd name="T36" fmla="*/ 34 w 57"/>
                  <a:gd name="T37" fmla="*/ 25 h 28"/>
                  <a:gd name="T38" fmla="*/ 28 w 57"/>
                  <a:gd name="T39" fmla="*/ 27 h 28"/>
                  <a:gd name="T40" fmla="*/ 23 w 57"/>
                  <a:gd name="T41" fmla="*/ 25 h 28"/>
                  <a:gd name="T42" fmla="*/ 1 w 57"/>
                  <a:gd name="T43" fmla="*/ 3 h 28"/>
                  <a:gd name="T44" fmla="*/ 1 w 57"/>
                  <a:gd name="T45" fmla="*/ 3 h 28"/>
                  <a:gd name="T46" fmla="*/ 0 w 57"/>
                  <a:gd name="T47" fmla="*/ 3 h 28"/>
                  <a:gd name="T48" fmla="*/ 22 w 57"/>
                  <a:gd name="T49" fmla="*/ 26 h 28"/>
                  <a:gd name="T50" fmla="*/ 28 w 57"/>
                  <a:gd name="T51" fmla="*/ 28 h 28"/>
                  <a:gd name="T52" fmla="*/ 34 w 57"/>
                  <a:gd name="T53" fmla="*/ 26 h 28"/>
                  <a:gd name="T54" fmla="*/ 35 w 57"/>
                  <a:gd name="T55" fmla="*/ 26 h 28"/>
                  <a:gd name="T56" fmla="*/ 57 w 57"/>
                  <a:gd name="T57" fmla="*/ 3 h 28"/>
                  <a:gd name="T58" fmla="*/ 57 w 57"/>
                  <a:gd name="T59" fmla="*/ 2 h 28"/>
                  <a:gd name="T60" fmla="*/ 57 w 57"/>
                  <a:gd name="T61" fmla="*/ 0 h 28"/>
                  <a:gd name="T62" fmla="*/ 55 w 57"/>
                  <a:gd name="T63" fmla="*/ 0 h 28"/>
                  <a:gd name="T64" fmla="*/ 54 w 57"/>
                  <a:gd name="T65" fmla="*/ 0 h 28"/>
                  <a:gd name="T66" fmla="*/ 32 w 57"/>
                  <a:gd name="T67" fmla="*/ 23 h 28"/>
                  <a:gd name="T68" fmla="*/ 31 w 57"/>
                  <a:gd name="T69" fmla="*/ 23 h 28"/>
                  <a:gd name="T70" fmla="*/ 32 w 57"/>
                  <a:gd name="T71" fmla="*/ 23 h 28"/>
                  <a:gd name="T72" fmla="*/ 31 w 57"/>
                  <a:gd name="T73" fmla="*/ 23 h 28"/>
                  <a:gd name="T74" fmla="*/ 28 w 57"/>
                  <a:gd name="T75" fmla="*/ 24 h 28"/>
                  <a:gd name="T76" fmla="*/ 25 w 57"/>
                  <a:gd name="T77" fmla="*/ 23 h 28"/>
                  <a:gd name="T78" fmla="*/ 3 w 57"/>
                  <a:gd name="T79" fmla="*/ 0 h 28"/>
                  <a:gd name="T80" fmla="*/ 2 w 57"/>
                  <a:gd name="T81" fmla="*/ 0 h 28"/>
                  <a:gd name="T82" fmla="*/ 0 w 57"/>
                  <a:gd name="T83" fmla="*/ 0 h 28"/>
                  <a:gd name="T84" fmla="*/ 0 w 57"/>
                  <a:gd name="T85" fmla="*/ 2 h 28"/>
                  <a:gd name="T86" fmla="*/ 0 w 57"/>
                  <a:gd name="T87" fmla="*/ 3 h 28"/>
                  <a:gd name="T88" fmla="*/ 1 w 57"/>
                  <a:gd name="T8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28">
                    <a:moveTo>
                      <a:pt x="1" y="3"/>
                    </a:moveTo>
                    <a:cubicBezTo>
                      <a:pt x="1" y="3"/>
                      <a:pt x="1" y="3"/>
                      <a:pt x="1" y="3"/>
                    </a:cubicBezTo>
                    <a:cubicBezTo>
                      <a:pt x="1" y="2"/>
                      <a:pt x="1" y="2"/>
                      <a:pt x="1" y="2"/>
                    </a:cubicBezTo>
                    <a:cubicBezTo>
                      <a:pt x="1" y="1"/>
                      <a:pt x="1" y="1"/>
                      <a:pt x="1" y="1"/>
                    </a:cubicBezTo>
                    <a:cubicBezTo>
                      <a:pt x="2" y="1"/>
                      <a:pt x="2" y="1"/>
                      <a:pt x="2" y="1"/>
                    </a:cubicBezTo>
                    <a:cubicBezTo>
                      <a:pt x="3" y="1"/>
                      <a:pt x="3" y="1"/>
                      <a:pt x="3" y="1"/>
                    </a:cubicBezTo>
                    <a:cubicBezTo>
                      <a:pt x="25" y="23"/>
                      <a:pt x="25" y="23"/>
                      <a:pt x="25" y="23"/>
                    </a:cubicBezTo>
                    <a:cubicBezTo>
                      <a:pt x="26" y="25"/>
                      <a:pt x="27" y="25"/>
                      <a:pt x="28" y="25"/>
                    </a:cubicBezTo>
                    <a:cubicBezTo>
                      <a:pt x="30" y="25"/>
                      <a:pt x="31" y="25"/>
                      <a:pt x="32" y="24"/>
                    </a:cubicBezTo>
                    <a:cubicBezTo>
                      <a:pt x="32" y="23"/>
                      <a:pt x="32" y="23"/>
                      <a:pt x="32" y="23"/>
                    </a:cubicBezTo>
                    <a:cubicBezTo>
                      <a:pt x="54" y="1"/>
                      <a:pt x="54" y="1"/>
                      <a:pt x="54" y="1"/>
                    </a:cubicBezTo>
                    <a:cubicBezTo>
                      <a:pt x="55" y="1"/>
                      <a:pt x="55" y="1"/>
                      <a:pt x="55" y="1"/>
                    </a:cubicBezTo>
                    <a:cubicBezTo>
                      <a:pt x="56" y="1"/>
                      <a:pt x="56" y="1"/>
                      <a:pt x="56" y="1"/>
                    </a:cubicBezTo>
                    <a:cubicBezTo>
                      <a:pt x="56" y="2"/>
                      <a:pt x="56" y="2"/>
                      <a:pt x="56" y="2"/>
                    </a:cubicBezTo>
                    <a:cubicBezTo>
                      <a:pt x="56" y="3"/>
                      <a:pt x="56" y="3"/>
                      <a:pt x="56" y="3"/>
                    </a:cubicBezTo>
                    <a:cubicBezTo>
                      <a:pt x="34" y="25"/>
                      <a:pt x="34" y="25"/>
                      <a:pt x="34" y="25"/>
                    </a:cubicBezTo>
                    <a:cubicBezTo>
                      <a:pt x="34" y="25"/>
                      <a:pt x="34" y="25"/>
                      <a:pt x="34" y="25"/>
                    </a:cubicBezTo>
                    <a:cubicBezTo>
                      <a:pt x="34" y="26"/>
                      <a:pt x="34" y="26"/>
                      <a:pt x="34" y="26"/>
                    </a:cubicBezTo>
                    <a:cubicBezTo>
                      <a:pt x="34" y="25"/>
                      <a:pt x="34" y="25"/>
                      <a:pt x="34" y="25"/>
                    </a:cubicBezTo>
                    <a:cubicBezTo>
                      <a:pt x="32" y="27"/>
                      <a:pt x="30" y="27"/>
                      <a:pt x="28" y="27"/>
                    </a:cubicBezTo>
                    <a:cubicBezTo>
                      <a:pt x="26" y="27"/>
                      <a:pt x="24" y="27"/>
                      <a:pt x="23" y="25"/>
                    </a:cubicBezTo>
                    <a:cubicBezTo>
                      <a:pt x="1" y="3"/>
                      <a:pt x="1" y="3"/>
                      <a:pt x="1" y="3"/>
                    </a:cubicBezTo>
                    <a:cubicBezTo>
                      <a:pt x="1" y="3"/>
                      <a:pt x="1" y="3"/>
                      <a:pt x="1" y="3"/>
                    </a:cubicBezTo>
                    <a:cubicBezTo>
                      <a:pt x="0" y="3"/>
                      <a:pt x="0" y="3"/>
                      <a:pt x="0" y="3"/>
                    </a:cubicBezTo>
                    <a:cubicBezTo>
                      <a:pt x="22" y="26"/>
                      <a:pt x="22" y="26"/>
                      <a:pt x="22" y="26"/>
                    </a:cubicBezTo>
                    <a:cubicBezTo>
                      <a:pt x="24" y="27"/>
                      <a:pt x="26" y="28"/>
                      <a:pt x="28" y="28"/>
                    </a:cubicBezTo>
                    <a:cubicBezTo>
                      <a:pt x="31" y="28"/>
                      <a:pt x="33" y="27"/>
                      <a:pt x="34" y="26"/>
                    </a:cubicBezTo>
                    <a:cubicBezTo>
                      <a:pt x="35" y="26"/>
                      <a:pt x="35" y="26"/>
                      <a:pt x="35" y="26"/>
                    </a:cubicBezTo>
                    <a:cubicBezTo>
                      <a:pt x="57" y="3"/>
                      <a:pt x="57" y="3"/>
                      <a:pt x="57" y="3"/>
                    </a:cubicBezTo>
                    <a:cubicBezTo>
                      <a:pt x="57" y="3"/>
                      <a:pt x="57" y="2"/>
                      <a:pt x="57" y="2"/>
                    </a:cubicBezTo>
                    <a:cubicBezTo>
                      <a:pt x="57" y="1"/>
                      <a:pt x="57" y="1"/>
                      <a:pt x="57" y="0"/>
                    </a:cubicBezTo>
                    <a:cubicBezTo>
                      <a:pt x="56" y="0"/>
                      <a:pt x="56" y="0"/>
                      <a:pt x="55" y="0"/>
                    </a:cubicBezTo>
                    <a:cubicBezTo>
                      <a:pt x="55" y="0"/>
                      <a:pt x="54" y="0"/>
                      <a:pt x="54" y="0"/>
                    </a:cubicBezTo>
                    <a:cubicBezTo>
                      <a:pt x="32" y="23"/>
                      <a:pt x="32" y="23"/>
                      <a:pt x="32" y="23"/>
                    </a:cubicBezTo>
                    <a:cubicBezTo>
                      <a:pt x="31" y="23"/>
                      <a:pt x="31" y="23"/>
                      <a:pt x="31" y="23"/>
                    </a:cubicBezTo>
                    <a:cubicBezTo>
                      <a:pt x="32" y="23"/>
                      <a:pt x="32" y="23"/>
                      <a:pt x="32" y="23"/>
                    </a:cubicBezTo>
                    <a:cubicBezTo>
                      <a:pt x="31" y="23"/>
                      <a:pt x="31" y="23"/>
                      <a:pt x="31" y="23"/>
                    </a:cubicBezTo>
                    <a:cubicBezTo>
                      <a:pt x="31" y="24"/>
                      <a:pt x="30" y="24"/>
                      <a:pt x="28" y="24"/>
                    </a:cubicBezTo>
                    <a:cubicBezTo>
                      <a:pt x="27" y="24"/>
                      <a:pt x="26" y="24"/>
                      <a:pt x="25" y="23"/>
                    </a:cubicBezTo>
                    <a:cubicBezTo>
                      <a:pt x="3" y="0"/>
                      <a:pt x="3" y="0"/>
                      <a:pt x="3" y="0"/>
                    </a:cubicBezTo>
                    <a:cubicBezTo>
                      <a:pt x="3" y="0"/>
                      <a:pt x="2" y="0"/>
                      <a:pt x="2" y="0"/>
                    </a:cubicBezTo>
                    <a:cubicBezTo>
                      <a:pt x="1" y="0"/>
                      <a:pt x="1" y="0"/>
                      <a:pt x="0" y="0"/>
                    </a:cubicBezTo>
                    <a:cubicBezTo>
                      <a:pt x="0" y="1"/>
                      <a:pt x="0" y="1"/>
                      <a:pt x="0" y="2"/>
                    </a:cubicBezTo>
                    <a:cubicBezTo>
                      <a:pt x="0" y="2"/>
                      <a:pt x="0" y="3"/>
                      <a:pt x="0" y="3"/>
                    </a:cubicBezTo>
                    <a:lnTo>
                      <a:pt x="1" y="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iṧḻîdê">
                <a:extLst>
                  <a:ext uri="{FF2B5EF4-FFF2-40B4-BE49-F238E27FC236}">
                    <a16:creationId xmlns:a16="http://schemas.microsoft.com/office/drawing/2014/main" id="{EB3493DB-B9AA-110B-0B12-A24DD1A4589C}"/>
                  </a:ext>
                </a:extLst>
              </p:cNvPr>
              <p:cNvSpPr/>
              <p:nvPr/>
            </p:nvSpPr>
            <p:spPr bwMode="auto">
              <a:xfrm>
                <a:off x="4536" y="1622"/>
                <a:ext cx="145" cy="118"/>
              </a:xfrm>
              <a:custGeom>
                <a:avLst/>
                <a:gdLst>
                  <a:gd name="T0" fmla="*/ 3 w 61"/>
                  <a:gd name="T1" fmla="*/ 4 h 50"/>
                  <a:gd name="T2" fmla="*/ 3 w 61"/>
                  <a:gd name="T3" fmla="*/ 46 h 50"/>
                  <a:gd name="T4" fmla="*/ 57 w 61"/>
                  <a:gd name="T5" fmla="*/ 46 h 50"/>
                  <a:gd name="T6" fmla="*/ 57 w 61"/>
                  <a:gd name="T7" fmla="*/ 4 h 50"/>
                  <a:gd name="T8" fmla="*/ 3 w 61"/>
                  <a:gd name="T9" fmla="*/ 4 h 50"/>
                  <a:gd name="T10" fmla="*/ 3 w 61"/>
                  <a:gd name="T11" fmla="*/ 0 h 50"/>
                  <a:gd name="T12" fmla="*/ 57 w 61"/>
                  <a:gd name="T13" fmla="*/ 0 h 50"/>
                  <a:gd name="T14" fmla="*/ 61 w 61"/>
                  <a:gd name="T15" fmla="*/ 4 h 50"/>
                  <a:gd name="T16" fmla="*/ 61 w 61"/>
                  <a:gd name="T17" fmla="*/ 46 h 50"/>
                  <a:gd name="T18" fmla="*/ 57 w 61"/>
                  <a:gd name="T19" fmla="*/ 50 h 50"/>
                  <a:gd name="T20" fmla="*/ 3 w 61"/>
                  <a:gd name="T21" fmla="*/ 50 h 50"/>
                  <a:gd name="T22" fmla="*/ 0 w 61"/>
                  <a:gd name="T23" fmla="*/ 46 h 50"/>
                  <a:gd name="T24" fmla="*/ 0 w 61"/>
                  <a:gd name="T25" fmla="*/ 4 h 50"/>
                  <a:gd name="T26" fmla="*/ 3 w 61"/>
                  <a:gd name="T2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50">
                    <a:moveTo>
                      <a:pt x="3" y="4"/>
                    </a:moveTo>
                    <a:cubicBezTo>
                      <a:pt x="3" y="46"/>
                      <a:pt x="3" y="46"/>
                      <a:pt x="3" y="46"/>
                    </a:cubicBezTo>
                    <a:cubicBezTo>
                      <a:pt x="57" y="46"/>
                      <a:pt x="57" y="46"/>
                      <a:pt x="57" y="46"/>
                    </a:cubicBezTo>
                    <a:cubicBezTo>
                      <a:pt x="57" y="4"/>
                      <a:pt x="57" y="4"/>
                      <a:pt x="57" y="4"/>
                    </a:cubicBezTo>
                    <a:lnTo>
                      <a:pt x="3" y="4"/>
                    </a:lnTo>
                    <a:close/>
                    <a:moveTo>
                      <a:pt x="3" y="0"/>
                    </a:moveTo>
                    <a:cubicBezTo>
                      <a:pt x="57" y="0"/>
                      <a:pt x="57" y="0"/>
                      <a:pt x="57" y="0"/>
                    </a:cubicBezTo>
                    <a:cubicBezTo>
                      <a:pt x="60" y="0"/>
                      <a:pt x="61" y="2"/>
                      <a:pt x="61" y="4"/>
                    </a:cubicBezTo>
                    <a:cubicBezTo>
                      <a:pt x="61" y="46"/>
                      <a:pt x="61" y="46"/>
                      <a:pt x="61" y="46"/>
                    </a:cubicBezTo>
                    <a:cubicBezTo>
                      <a:pt x="61" y="48"/>
                      <a:pt x="60" y="50"/>
                      <a:pt x="57" y="50"/>
                    </a:cubicBezTo>
                    <a:cubicBezTo>
                      <a:pt x="3" y="50"/>
                      <a:pt x="3" y="50"/>
                      <a:pt x="3" y="50"/>
                    </a:cubicBezTo>
                    <a:cubicBezTo>
                      <a:pt x="1" y="50"/>
                      <a:pt x="0" y="48"/>
                      <a:pt x="0" y="46"/>
                    </a:cubicBezTo>
                    <a:cubicBezTo>
                      <a:pt x="0" y="4"/>
                      <a:pt x="0" y="4"/>
                      <a:pt x="0" y="4"/>
                    </a:cubicBezTo>
                    <a:cubicBezTo>
                      <a:pt x="0" y="2"/>
                      <a:pt x="1" y="0"/>
                      <a:pt x="3" y="0"/>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îš1ïďé">
                <a:extLst>
                  <a:ext uri="{FF2B5EF4-FFF2-40B4-BE49-F238E27FC236}">
                    <a16:creationId xmlns:a16="http://schemas.microsoft.com/office/drawing/2014/main" id="{088A7A4D-FCE2-85E7-C30C-AACE253039A1}"/>
                  </a:ext>
                </a:extLst>
              </p:cNvPr>
              <p:cNvSpPr/>
              <p:nvPr/>
            </p:nvSpPr>
            <p:spPr bwMode="auto">
              <a:xfrm>
                <a:off x="4534" y="1622"/>
                <a:ext cx="149" cy="118"/>
              </a:xfrm>
              <a:custGeom>
                <a:avLst/>
                <a:gdLst>
                  <a:gd name="T0" fmla="*/ 4 w 63"/>
                  <a:gd name="T1" fmla="*/ 4 h 50"/>
                  <a:gd name="T2" fmla="*/ 4 w 63"/>
                  <a:gd name="T3" fmla="*/ 4 h 50"/>
                  <a:gd name="T4" fmla="*/ 4 w 63"/>
                  <a:gd name="T5" fmla="*/ 46 h 50"/>
                  <a:gd name="T6" fmla="*/ 59 w 63"/>
                  <a:gd name="T7" fmla="*/ 46 h 50"/>
                  <a:gd name="T8" fmla="*/ 59 w 63"/>
                  <a:gd name="T9" fmla="*/ 4 h 50"/>
                  <a:gd name="T10" fmla="*/ 4 w 63"/>
                  <a:gd name="T11" fmla="*/ 4 h 50"/>
                  <a:gd name="T12" fmla="*/ 4 w 63"/>
                  <a:gd name="T13" fmla="*/ 4 h 50"/>
                  <a:gd name="T14" fmla="*/ 4 w 63"/>
                  <a:gd name="T15" fmla="*/ 4 h 50"/>
                  <a:gd name="T16" fmla="*/ 4 w 63"/>
                  <a:gd name="T17" fmla="*/ 5 h 50"/>
                  <a:gd name="T18" fmla="*/ 58 w 63"/>
                  <a:gd name="T19" fmla="*/ 5 h 50"/>
                  <a:gd name="T20" fmla="*/ 58 w 63"/>
                  <a:gd name="T21" fmla="*/ 45 h 50"/>
                  <a:gd name="T22" fmla="*/ 5 w 63"/>
                  <a:gd name="T23" fmla="*/ 45 h 50"/>
                  <a:gd name="T24" fmla="*/ 5 w 63"/>
                  <a:gd name="T25" fmla="*/ 4 h 50"/>
                  <a:gd name="T26" fmla="*/ 4 w 63"/>
                  <a:gd name="T27" fmla="*/ 4 h 50"/>
                  <a:gd name="T28" fmla="*/ 4 w 63"/>
                  <a:gd name="T29" fmla="*/ 5 h 50"/>
                  <a:gd name="T30" fmla="*/ 4 w 63"/>
                  <a:gd name="T31" fmla="*/ 4 h 50"/>
                  <a:gd name="T32" fmla="*/ 4 w 63"/>
                  <a:gd name="T33" fmla="*/ 0 h 50"/>
                  <a:gd name="T34" fmla="*/ 4 w 63"/>
                  <a:gd name="T35" fmla="*/ 1 h 50"/>
                  <a:gd name="T36" fmla="*/ 58 w 63"/>
                  <a:gd name="T37" fmla="*/ 1 h 50"/>
                  <a:gd name="T38" fmla="*/ 62 w 63"/>
                  <a:gd name="T39" fmla="*/ 4 h 50"/>
                  <a:gd name="T40" fmla="*/ 62 w 63"/>
                  <a:gd name="T41" fmla="*/ 46 h 50"/>
                  <a:gd name="T42" fmla="*/ 58 w 63"/>
                  <a:gd name="T43" fmla="*/ 49 h 50"/>
                  <a:gd name="T44" fmla="*/ 4 w 63"/>
                  <a:gd name="T45" fmla="*/ 49 h 50"/>
                  <a:gd name="T46" fmla="*/ 1 w 63"/>
                  <a:gd name="T47" fmla="*/ 46 h 50"/>
                  <a:gd name="T48" fmla="*/ 1 w 63"/>
                  <a:gd name="T49" fmla="*/ 4 h 50"/>
                  <a:gd name="T50" fmla="*/ 4 w 63"/>
                  <a:gd name="T51" fmla="*/ 1 h 50"/>
                  <a:gd name="T52" fmla="*/ 4 w 63"/>
                  <a:gd name="T53" fmla="*/ 0 h 50"/>
                  <a:gd name="T54" fmla="*/ 4 w 63"/>
                  <a:gd name="T55" fmla="*/ 0 h 50"/>
                  <a:gd name="T56" fmla="*/ 0 w 63"/>
                  <a:gd name="T57" fmla="*/ 4 h 50"/>
                  <a:gd name="T58" fmla="*/ 0 w 63"/>
                  <a:gd name="T59" fmla="*/ 46 h 50"/>
                  <a:gd name="T60" fmla="*/ 4 w 63"/>
                  <a:gd name="T61" fmla="*/ 50 h 50"/>
                  <a:gd name="T62" fmla="*/ 58 w 63"/>
                  <a:gd name="T63" fmla="*/ 50 h 50"/>
                  <a:gd name="T64" fmla="*/ 63 w 63"/>
                  <a:gd name="T65" fmla="*/ 46 h 50"/>
                  <a:gd name="T66" fmla="*/ 63 w 63"/>
                  <a:gd name="T67" fmla="*/ 4 h 50"/>
                  <a:gd name="T68" fmla="*/ 58 w 63"/>
                  <a:gd name="T69" fmla="*/ 0 h 50"/>
                  <a:gd name="T70" fmla="*/ 4 w 63"/>
                  <a:gd name="T7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50">
                    <a:moveTo>
                      <a:pt x="4" y="4"/>
                    </a:moveTo>
                    <a:cubicBezTo>
                      <a:pt x="4" y="4"/>
                      <a:pt x="4" y="4"/>
                      <a:pt x="4" y="4"/>
                    </a:cubicBezTo>
                    <a:cubicBezTo>
                      <a:pt x="4" y="46"/>
                      <a:pt x="4" y="46"/>
                      <a:pt x="4" y="46"/>
                    </a:cubicBezTo>
                    <a:cubicBezTo>
                      <a:pt x="59" y="46"/>
                      <a:pt x="59" y="46"/>
                      <a:pt x="59" y="46"/>
                    </a:cubicBezTo>
                    <a:cubicBezTo>
                      <a:pt x="59" y="4"/>
                      <a:pt x="59" y="4"/>
                      <a:pt x="59" y="4"/>
                    </a:cubicBezTo>
                    <a:cubicBezTo>
                      <a:pt x="4" y="4"/>
                      <a:pt x="4" y="4"/>
                      <a:pt x="4" y="4"/>
                    </a:cubicBezTo>
                    <a:cubicBezTo>
                      <a:pt x="4" y="4"/>
                      <a:pt x="4" y="4"/>
                      <a:pt x="4" y="4"/>
                    </a:cubicBezTo>
                    <a:cubicBezTo>
                      <a:pt x="4" y="4"/>
                      <a:pt x="4" y="4"/>
                      <a:pt x="4" y="4"/>
                    </a:cubicBezTo>
                    <a:cubicBezTo>
                      <a:pt x="4" y="5"/>
                      <a:pt x="4" y="5"/>
                      <a:pt x="4" y="5"/>
                    </a:cubicBezTo>
                    <a:cubicBezTo>
                      <a:pt x="58" y="5"/>
                      <a:pt x="58" y="5"/>
                      <a:pt x="58" y="5"/>
                    </a:cubicBezTo>
                    <a:cubicBezTo>
                      <a:pt x="58" y="45"/>
                      <a:pt x="58" y="45"/>
                      <a:pt x="58" y="45"/>
                    </a:cubicBezTo>
                    <a:cubicBezTo>
                      <a:pt x="5" y="45"/>
                      <a:pt x="5" y="45"/>
                      <a:pt x="5" y="45"/>
                    </a:cubicBezTo>
                    <a:cubicBezTo>
                      <a:pt x="5" y="4"/>
                      <a:pt x="5" y="4"/>
                      <a:pt x="5" y="4"/>
                    </a:cubicBezTo>
                    <a:cubicBezTo>
                      <a:pt x="4" y="4"/>
                      <a:pt x="4" y="4"/>
                      <a:pt x="4" y="4"/>
                    </a:cubicBezTo>
                    <a:cubicBezTo>
                      <a:pt x="4" y="5"/>
                      <a:pt x="4" y="5"/>
                      <a:pt x="4" y="5"/>
                    </a:cubicBezTo>
                    <a:lnTo>
                      <a:pt x="4" y="4"/>
                    </a:lnTo>
                    <a:close/>
                    <a:moveTo>
                      <a:pt x="4" y="0"/>
                    </a:moveTo>
                    <a:cubicBezTo>
                      <a:pt x="4" y="1"/>
                      <a:pt x="4" y="1"/>
                      <a:pt x="4" y="1"/>
                    </a:cubicBezTo>
                    <a:cubicBezTo>
                      <a:pt x="58" y="1"/>
                      <a:pt x="58" y="1"/>
                      <a:pt x="58" y="1"/>
                    </a:cubicBezTo>
                    <a:cubicBezTo>
                      <a:pt x="60" y="1"/>
                      <a:pt x="62" y="2"/>
                      <a:pt x="62" y="4"/>
                    </a:cubicBezTo>
                    <a:cubicBezTo>
                      <a:pt x="62" y="46"/>
                      <a:pt x="62" y="46"/>
                      <a:pt x="62" y="46"/>
                    </a:cubicBezTo>
                    <a:cubicBezTo>
                      <a:pt x="62" y="48"/>
                      <a:pt x="60" y="49"/>
                      <a:pt x="58" y="49"/>
                    </a:cubicBezTo>
                    <a:cubicBezTo>
                      <a:pt x="4" y="49"/>
                      <a:pt x="4" y="49"/>
                      <a:pt x="4" y="49"/>
                    </a:cubicBezTo>
                    <a:cubicBezTo>
                      <a:pt x="3" y="49"/>
                      <a:pt x="1" y="48"/>
                      <a:pt x="1" y="46"/>
                    </a:cubicBezTo>
                    <a:cubicBezTo>
                      <a:pt x="1" y="4"/>
                      <a:pt x="1" y="4"/>
                      <a:pt x="1" y="4"/>
                    </a:cubicBezTo>
                    <a:cubicBezTo>
                      <a:pt x="1" y="2"/>
                      <a:pt x="3" y="1"/>
                      <a:pt x="4" y="1"/>
                    </a:cubicBezTo>
                    <a:cubicBezTo>
                      <a:pt x="4" y="0"/>
                      <a:pt x="4" y="0"/>
                      <a:pt x="4" y="0"/>
                    </a:cubicBezTo>
                    <a:cubicBezTo>
                      <a:pt x="4" y="0"/>
                      <a:pt x="4" y="0"/>
                      <a:pt x="4" y="0"/>
                    </a:cubicBezTo>
                    <a:cubicBezTo>
                      <a:pt x="2" y="0"/>
                      <a:pt x="0" y="2"/>
                      <a:pt x="0" y="4"/>
                    </a:cubicBezTo>
                    <a:cubicBezTo>
                      <a:pt x="0" y="46"/>
                      <a:pt x="0" y="46"/>
                      <a:pt x="0" y="46"/>
                    </a:cubicBezTo>
                    <a:cubicBezTo>
                      <a:pt x="0" y="48"/>
                      <a:pt x="2" y="50"/>
                      <a:pt x="4" y="50"/>
                    </a:cubicBezTo>
                    <a:cubicBezTo>
                      <a:pt x="58" y="50"/>
                      <a:pt x="58" y="50"/>
                      <a:pt x="58" y="50"/>
                    </a:cubicBezTo>
                    <a:cubicBezTo>
                      <a:pt x="61" y="50"/>
                      <a:pt x="63" y="48"/>
                      <a:pt x="63" y="46"/>
                    </a:cubicBezTo>
                    <a:cubicBezTo>
                      <a:pt x="63" y="4"/>
                      <a:pt x="63" y="4"/>
                      <a:pt x="63" y="4"/>
                    </a:cubicBezTo>
                    <a:cubicBezTo>
                      <a:pt x="63" y="2"/>
                      <a:pt x="61" y="0"/>
                      <a:pt x="58" y="0"/>
                    </a:cubicBezTo>
                    <a:cubicBezTo>
                      <a:pt x="4" y="0"/>
                      <a:pt x="4" y="0"/>
                      <a:pt x="4" y="0"/>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ï$ľídê">
                <a:extLst>
                  <a:ext uri="{FF2B5EF4-FFF2-40B4-BE49-F238E27FC236}">
                    <a16:creationId xmlns:a16="http://schemas.microsoft.com/office/drawing/2014/main" id="{E2AF8C08-7818-27B5-F161-F1477D6C88E0}"/>
                  </a:ext>
                </a:extLst>
              </p:cNvPr>
              <p:cNvSpPr/>
              <p:nvPr/>
            </p:nvSpPr>
            <p:spPr bwMode="auto">
              <a:xfrm>
                <a:off x="4534" y="1622"/>
                <a:ext cx="149" cy="118"/>
              </a:xfrm>
              <a:custGeom>
                <a:avLst/>
                <a:gdLst>
                  <a:gd name="T0" fmla="*/ 5 w 63"/>
                  <a:gd name="T1" fmla="*/ 0 h 50"/>
                  <a:gd name="T2" fmla="*/ 5 w 63"/>
                  <a:gd name="T3" fmla="*/ 1 h 50"/>
                  <a:gd name="T4" fmla="*/ 58 w 63"/>
                  <a:gd name="T5" fmla="*/ 1 h 50"/>
                  <a:gd name="T6" fmla="*/ 62 w 63"/>
                  <a:gd name="T7" fmla="*/ 5 h 50"/>
                  <a:gd name="T8" fmla="*/ 62 w 63"/>
                  <a:gd name="T9" fmla="*/ 46 h 50"/>
                  <a:gd name="T10" fmla="*/ 58 w 63"/>
                  <a:gd name="T11" fmla="*/ 49 h 50"/>
                  <a:gd name="T12" fmla="*/ 5 w 63"/>
                  <a:gd name="T13" fmla="*/ 49 h 50"/>
                  <a:gd name="T14" fmla="*/ 1 w 63"/>
                  <a:gd name="T15" fmla="*/ 46 h 50"/>
                  <a:gd name="T16" fmla="*/ 1 w 63"/>
                  <a:gd name="T17" fmla="*/ 5 h 50"/>
                  <a:gd name="T18" fmla="*/ 5 w 63"/>
                  <a:gd name="T19" fmla="*/ 1 h 50"/>
                  <a:gd name="T20" fmla="*/ 5 w 63"/>
                  <a:gd name="T21" fmla="*/ 0 h 50"/>
                  <a:gd name="T22" fmla="*/ 5 w 63"/>
                  <a:gd name="T23" fmla="*/ 0 h 50"/>
                  <a:gd name="T24" fmla="*/ 0 w 63"/>
                  <a:gd name="T25" fmla="*/ 5 h 50"/>
                  <a:gd name="T26" fmla="*/ 0 w 63"/>
                  <a:gd name="T27" fmla="*/ 46 h 50"/>
                  <a:gd name="T28" fmla="*/ 5 w 63"/>
                  <a:gd name="T29" fmla="*/ 50 h 50"/>
                  <a:gd name="T30" fmla="*/ 58 w 63"/>
                  <a:gd name="T31" fmla="*/ 50 h 50"/>
                  <a:gd name="T32" fmla="*/ 63 w 63"/>
                  <a:gd name="T33" fmla="*/ 46 h 50"/>
                  <a:gd name="T34" fmla="*/ 63 w 63"/>
                  <a:gd name="T35" fmla="*/ 5 h 50"/>
                  <a:gd name="T36" fmla="*/ 58 w 63"/>
                  <a:gd name="T37" fmla="*/ 0 h 50"/>
                  <a:gd name="T38" fmla="*/ 5 w 6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50">
                    <a:moveTo>
                      <a:pt x="5" y="0"/>
                    </a:moveTo>
                    <a:cubicBezTo>
                      <a:pt x="5" y="1"/>
                      <a:pt x="5" y="1"/>
                      <a:pt x="5" y="1"/>
                    </a:cubicBezTo>
                    <a:cubicBezTo>
                      <a:pt x="58" y="1"/>
                      <a:pt x="58" y="1"/>
                      <a:pt x="58" y="1"/>
                    </a:cubicBezTo>
                    <a:cubicBezTo>
                      <a:pt x="60" y="1"/>
                      <a:pt x="62" y="2"/>
                      <a:pt x="62" y="5"/>
                    </a:cubicBezTo>
                    <a:cubicBezTo>
                      <a:pt x="62" y="46"/>
                      <a:pt x="62" y="46"/>
                      <a:pt x="62" y="46"/>
                    </a:cubicBezTo>
                    <a:cubicBezTo>
                      <a:pt x="62" y="48"/>
                      <a:pt x="60" y="49"/>
                      <a:pt x="58" y="49"/>
                    </a:cubicBezTo>
                    <a:cubicBezTo>
                      <a:pt x="5" y="49"/>
                      <a:pt x="5" y="49"/>
                      <a:pt x="5" y="49"/>
                    </a:cubicBezTo>
                    <a:cubicBezTo>
                      <a:pt x="3" y="49"/>
                      <a:pt x="1" y="48"/>
                      <a:pt x="1" y="46"/>
                    </a:cubicBezTo>
                    <a:cubicBezTo>
                      <a:pt x="1" y="5"/>
                      <a:pt x="1" y="5"/>
                      <a:pt x="1" y="5"/>
                    </a:cubicBezTo>
                    <a:cubicBezTo>
                      <a:pt x="1" y="2"/>
                      <a:pt x="3" y="1"/>
                      <a:pt x="5" y="1"/>
                    </a:cubicBezTo>
                    <a:cubicBezTo>
                      <a:pt x="5" y="0"/>
                      <a:pt x="5" y="0"/>
                      <a:pt x="5" y="0"/>
                    </a:cubicBezTo>
                    <a:cubicBezTo>
                      <a:pt x="5" y="0"/>
                      <a:pt x="5" y="0"/>
                      <a:pt x="5" y="0"/>
                    </a:cubicBezTo>
                    <a:cubicBezTo>
                      <a:pt x="2" y="0"/>
                      <a:pt x="0" y="2"/>
                      <a:pt x="0" y="5"/>
                    </a:cubicBezTo>
                    <a:cubicBezTo>
                      <a:pt x="0" y="46"/>
                      <a:pt x="0" y="46"/>
                      <a:pt x="0" y="46"/>
                    </a:cubicBezTo>
                    <a:cubicBezTo>
                      <a:pt x="0" y="48"/>
                      <a:pt x="2" y="50"/>
                      <a:pt x="5" y="50"/>
                    </a:cubicBezTo>
                    <a:cubicBezTo>
                      <a:pt x="58" y="50"/>
                      <a:pt x="58" y="50"/>
                      <a:pt x="58" y="50"/>
                    </a:cubicBezTo>
                    <a:cubicBezTo>
                      <a:pt x="61" y="50"/>
                      <a:pt x="63" y="48"/>
                      <a:pt x="63" y="46"/>
                    </a:cubicBezTo>
                    <a:cubicBezTo>
                      <a:pt x="63" y="5"/>
                      <a:pt x="63" y="5"/>
                      <a:pt x="63" y="5"/>
                    </a:cubicBezTo>
                    <a:cubicBezTo>
                      <a:pt x="63" y="2"/>
                      <a:pt x="61" y="0"/>
                      <a:pt x="58" y="0"/>
                    </a:cubicBezTo>
                    <a:cubicBezTo>
                      <a:pt x="5" y="0"/>
                      <a:pt x="5" y="0"/>
                      <a:pt x="5" y="0"/>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îṩľíḍê">
                <a:extLst>
                  <a:ext uri="{FF2B5EF4-FFF2-40B4-BE49-F238E27FC236}">
                    <a16:creationId xmlns:a16="http://schemas.microsoft.com/office/drawing/2014/main" id="{1599AA8D-C7F9-C086-6A9B-2F291B0FC27C}"/>
                  </a:ext>
                </a:extLst>
              </p:cNvPr>
              <p:cNvSpPr/>
              <p:nvPr/>
            </p:nvSpPr>
            <p:spPr bwMode="auto">
              <a:xfrm>
                <a:off x="4541" y="1676"/>
                <a:ext cx="135" cy="57"/>
              </a:xfrm>
              <a:custGeom>
                <a:avLst/>
                <a:gdLst>
                  <a:gd name="T0" fmla="*/ 34 w 57"/>
                  <a:gd name="T1" fmla="*/ 3 h 24"/>
                  <a:gd name="T2" fmla="*/ 34 w 57"/>
                  <a:gd name="T3" fmla="*/ 1 h 24"/>
                  <a:gd name="T4" fmla="*/ 36 w 57"/>
                  <a:gd name="T5" fmla="*/ 1 h 24"/>
                  <a:gd name="T6" fmla="*/ 56 w 57"/>
                  <a:gd name="T7" fmla="*/ 21 h 24"/>
                  <a:gd name="T8" fmla="*/ 56 w 57"/>
                  <a:gd name="T9" fmla="*/ 24 h 24"/>
                  <a:gd name="T10" fmla="*/ 54 w 57"/>
                  <a:gd name="T11" fmla="*/ 24 h 24"/>
                  <a:gd name="T12" fmla="*/ 34 w 57"/>
                  <a:gd name="T13" fmla="*/ 3 h 24"/>
                  <a:gd name="T14" fmla="*/ 3 w 57"/>
                  <a:gd name="T15" fmla="*/ 24 h 24"/>
                  <a:gd name="T16" fmla="*/ 1 w 57"/>
                  <a:gd name="T17" fmla="*/ 24 h 24"/>
                  <a:gd name="T18" fmla="*/ 1 w 57"/>
                  <a:gd name="T19" fmla="*/ 21 h 24"/>
                  <a:gd name="T20" fmla="*/ 21 w 57"/>
                  <a:gd name="T21" fmla="*/ 1 h 24"/>
                  <a:gd name="T22" fmla="*/ 23 w 57"/>
                  <a:gd name="T23" fmla="*/ 1 h 24"/>
                  <a:gd name="T24" fmla="*/ 23 w 57"/>
                  <a:gd name="T25" fmla="*/ 3 h 24"/>
                  <a:gd name="T26" fmla="*/ 3 w 57"/>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24">
                    <a:moveTo>
                      <a:pt x="34" y="3"/>
                    </a:moveTo>
                    <a:cubicBezTo>
                      <a:pt x="33" y="3"/>
                      <a:pt x="33" y="2"/>
                      <a:pt x="34" y="1"/>
                    </a:cubicBezTo>
                    <a:cubicBezTo>
                      <a:pt x="35" y="0"/>
                      <a:pt x="36" y="0"/>
                      <a:pt x="36" y="1"/>
                    </a:cubicBezTo>
                    <a:cubicBezTo>
                      <a:pt x="56" y="21"/>
                      <a:pt x="56" y="21"/>
                      <a:pt x="56" y="21"/>
                    </a:cubicBezTo>
                    <a:cubicBezTo>
                      <a:pt x="57" y="22"/>
                      <a:pt x="57" y="23"/>
                      <a:pt x="56" y="24"/>
                    </a:cubicBezTo>
                    <a:cubicBezTo>
                      <a:pt x="56" y="24"/>
                      <a:pt x="55" y="24"/>
                      <a:pt x="54" y="24"/>
                    </a:cubicBezTo>
                    <a:lnTo>
                      <a:pt x="34" y="3"/>
                    </a:lnTo>
                    <a:close/>
                    <a:moveTo>
                      <a:pt x="3" y="24"/>
                    </a:moveTo>
                    <a:cubicBezTo>
                      <a:pt x="2" y="24"/>
                      <a:pt x="1" y="24"/>
                      <a:pt x="1" y="24"/>
                    </a:cubicBezTo>
                    <a:cubicBezTo>
                      <a:pt x="0" y="23"/>
                      <a:pt x="0" y="22"/>
                      <a:pt x="1" y="21"/>
                    </a:cubicBezTo>
                    <a:cubicBezTo>
                      <a:pt x="21" y="1"/>
                      <a:pt x="21" y="1"/>
                      <a:pt x="21" y="1"/>
                    </a:cubicBezTo>
                    <a:cubicBezTo>
                      <a:pt x="21" y="0"/>
                      <a:pt x="22" y="0"/>
                      <a:pt x="23" y="1"/>
                    </a:cubicBezTo>
                    <a:cubicBezTo>
                      <a:pt x="24" y="2"/>
                      <a:pt x="24" y="3"/>
                      <a:pt x="23" y="3"/>
                    </a:cubicBezTo>
                    <a:lnTo>
                      <a:pt x="3" y="24"/>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iS1íḍé">
                <a:extLst>
                  <a:ext uri="{FF2B5EF4-FFF2-40B4-BE49-F238E27FC236}">
                    <a16:creationId xmlns:a16="http://schemas.microsoft.com/office/drawing/2014/main" id="{AEF842D6-5179-334B-AE66-9A5E83404752}"/>
                  </a:ext>
                </a:extLst>
              </p:cNvPr>
              <p:cNvSpPr/>
              <p:nvPr/>
            </p:nvSpPr>
            <p:spPr bwMode="auto">
              <a:xfrm>
                <a:off x="4541" y="1676"/>
                <a:ext cx="135" cy="60"/>
              </a:xfrm>
              <a:custGeom>
                <a:avLst/>
                <a:gdLst>
                  <a:gd name="T0" fmla="*/ 34 w 57"/>
                  <a:gd name="T1" fmla="*/ 3 h 25"/>
                  <a:gd name="T2" fmla="*/ 34 w 57"/>
                  <a:gd name="T3" fmla="*/ 3 h 25"/>
                  <a:gd name="T4" fmla="*/ 34 w 57"/>
                  <a:gd name="T5" fmla="*/ 2 h 25"/>
                  <a:gd name="T6" fmla="*/ 34 w 57"/>
                  <a:gd name="T7" fmla="*/ 1 h 25"/>
                  <a:gd name="T8" fmla="*/ 35 w 57"/>
                  <a:gd name="T9" fmla="*/ 1 h 25"/>
                  <a:gd name="T10" fmla="*/ 36 w 57"/>
                  <a:gd name="T11" fmla="*/ 1 h 25"/>
                  <a:gd name="T12" fmla="*/ 56 w 57"/>
                  <a:gd name="T13" fmla="*/ 22 h 25"/>
                  <a:gd name="T14" fmla="*/ 56 w 57"/>
                  <a:gd name="T15" fmla="*/ 23 h 25"/>
                  <a:gd name="T16" fmla="*/ 56 w 57"/>
                  <a:gd name="T17" fmla="*/ 23 h 25"/>
                  <a:gd name="T18" fmla="*/ 55 w 57"/>
                  <a:gd name="T19" fmla="*/ 24 h 25"/>
                  <a:gd name="T20" fmla="*/ 54 w 57"/>
                  <a:gd name="T21" fmla="*/ 23 h 25"/>
                  <a:gd name="T22" fmla="*/ 34 w 57"/>
                  <a:gd name="T23" fmla="*/ 3 h 25"/>
                  <a:gd name="T24" fmla="*/ 34 w 57"/>
                  <a:gd name="T25" fmla="*/ 3 h 25"/>
                  <a:gd name="T26" fmla="*/ 34 w 57"/>
                  <a:gd name="T27" fmla="*/ 4 h 25"/>
                  <a:gd name="T28" fmla="*/ 54 w 57"/>
                  <a:gd name="T29" fmla="*/ 24 h 25"/>
                  <a:gd name="T30" fmla="*/ 55 w 57"/>
                  <a:gd name="T31" fmla="*/ 25 h 25"/>
                  <a:gd name="T32" fmla="*/ 57 w 57"/>
                  <a:gd name="T33" fmla="*/ 24 h 25"/>
                  <a:gd name="T34" fmla="*/ 57 w 57"/>
                  <a:gd name="T35" fmla="*/ 23 h 25"/>
                  <a:gd name="T36" fmla="*/ 57 w 57"/>
                  <a:gd name="T37" fmla="*/ 21 h 25"/>
                  <a:gd name="T38" fmla="*/ 37 w 57"/>
                  <a:gd name="T39" fmla="*/ 1 h 25"/>
                  <a:gd name="T40" fmla="*/ 35 w 57"/>
                  <a:gd name="T41" fmla="*/ 0 h 25"/>
                  <a:gd name="T42" fmla="*/ 34 w 57"/>
                  <a:gd name="T43" fmla="*/ 1 h 25"/>
                  <a:gd name="T44" fmla="*/ 33 w 57"/>
                  <a:gd name="T45" fmla="*/ 2 h 25"/>
                  <a:gd name="T46" fmla="*/ 34 w 57"/>
                  <a:gd name="T47" fmla="*/ 4 h 25"/>
                  <a:gd name="T48" fmla="*/ 34 w 57"/>
                  <a:gd name="T49" fmla="*/ 3 h 25"/>
                  <a:gd name="T50" fmla="*/ 3 w 57"/>
                  <a:gd name="T51" fmla="*/ 24 h 25"/>
                  <a:gd name="T52" fmla="*/ 3 w 57"/>
                  <a:gd name="T53" fmla="*/ 23 h 25"/>
                  <a:gd name="T54" fmla="*/ 2 w 57"/>
                  <a:gd name="T55" fmla="*/ 24 h 25"/>
                  <a:gd name="T56" fmla="*/ 1 w 57"/>
                  <a:gd name="T57" fmla="*/ 23 h 25"/>
                  <a:gd name="T58" fmla="*/ 1 w 57"/>
                  <a:gd name="T59" fmla="*/ 23 h 25"/>
                  <a:gd name="T60" fmla="*/ 1 w 57"/>
                  <a:gd name="T61" fmla="*/ 22 h 25"/>
                  <a:gd name="T62" fmla="*/ 21 w 57"/>
                  <a:gd name="T63" fmla="*/ 1 h 25"/>
                  <a:gd name="T64" fmla="*/ 22 w 57"/>
                  <a:gd name="T65" fmla="*/ 1 h 25"/>
                  <a:gd name="T66" fmla="*/ 23 w 57"/>
                  <a:gd name="T67" fmla="*/ 1 h 25"/>
                  <a:gd name="T68" fmla="*/ 23 w 57"/>
                  <a:gd name="T69" fmla="*/ 2 h 25"/>
                  <a:gd name="T70" fmla="*/ 23 w 57"/>
                  <a:gd name="T71" fmla="*/ 3 h 25"/>
                  <a:gd name="T72" fmla="*/ 3 w 57"/>
                  <a:gd name="T73" fmla="*/ 23 h 25"/>
                  <a:gd name="T74" fmla="*/ 3 w 57"/>
                  <a:gd name="T75" fmla="*/ 24 h 25"/>
                  <a:gd name="T76" fmla="*/ 3 w 57"/>
                  <a:gd name="T77" fmla="*/ 24 h 25"/>
                  <a:gd name="T78" fmla="*/ 23 w 57"/>
                  <a:gd name="T79" fmla="*/ 4 h 25"/>
                  <a:gd name="T80" fmla="*/ 24 w 57"/>
                  <a:gd name="T81" fmla="*/ 2 h 25"/>
                  <a:gd name="T82" fmla="*/ 23 w 57"/>
                  <a:gd name="T83" fmla="*/ 1 h 25"/>
                  <a:gd name="T84" fmla="*/ 22 w 57"/>
                  <a:gd name="T85" fmla="*/ 0 h 25"/>
                  <a:gd name="T86" fmla="*/ 20 w 57"/>
                  <a:gd name="T87" fmla="*/ 1 h 25"/>
                  <a:gd name="T88" fmla="*/ 0 w 57"/>
                  <a:gd name="T89" fmla="*/ 21 h 25"/>
                  <a:gd name="T90" fmla="*/ 0 w 57"/>
                  <a:gd name="T91" fmla="*/ 23 h 25"/>
                  <a:gd name="T92" fmla="*/ 0 w 57"/>
                  <a:gd name="T93" fmla="*/ 24 h 25"/>
                  <a:gd name="T94" fmla="*/ 2 w 57"/>
                  <a:gd name="T95" fmla="*/ 25 h 25"/>
                  <a:gd name="T96" fmla="*/ 3 w 57"/>
                  <a:gd name="T9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25">
                    <a:moveTo>
                      <a:pt x="34" y="3"/>
                    </a:moveTo>
                    <a:cubicBezTo>
                      <a:pt x="34" y="3"/>
                      <a:pt x="34" y="3"/>
                      <a:pt x="34" y="3"/>
                    </a:cubicBezTo>
                    <a:cubicBezTo>
                      <a:pt x="34" y="2"/>
                      <a:pt x="34" y="2"/>
                      <a:pt x="34" y="2"/>
                    </a:cubicBezTo>
                    <a:cubicBezTo>
                      <a:pt x="34" y="1"/>
                      <a:pt x="34" y="1"/>
                      <a:pt x="34" y="1"/>
                    </a:cubicBezTo>
                    <a:cubicBezTo>
                      <a:pt x="35" y="1"/>
                      <a:pt x="35" y="1"/>
                      <a:pt x="35" y="1"/>
                    </a:cubicBezTo>
                    <a:cubicBezTo>
                      <a:pt x="36" y="1"/>
                      <a:pt x="36" y="1"/>
                      <a:pt x="36" y="1"/>
                    </a:cubicBezTo>
                    <a:cubicBezTo>
                      <a:pt x="56" y="22"/>
                      <a:pt x="56" y="22"/>
                      <a:pt x="56" y="22"/>
                    </a:cubicBezTo>
                    <a:cubicBezTo>
                      <a:pt x="56" y="23"/>
                      <a:pt x="56" y="23"/>
                      <a:pt x="56" y="23"/>
                    </a:cubicBezTo>
                    <a:cubicBezTo>
                      <a:pt x="56" y="23"/>
                      <a:pt x="56" y="23"/>
                      <a:pt x="56" y="23"/>
                    </a:cubicBezTo>
                    <a:cubicBezTo>
                      <a:pt x="55" y="24"/>
                      <a:pt x="55" y="24"/>
                      <a:pt x="55" y="24"/>
                    </a:cubicBezTo>
                    <a:cubicBezTo>
                      <a:pt x="54" y="23"/>
                      <a:pt x="54" y="23"/>
                      <a:pt x="54" y="23"/>
                    </a:cubicBezTo>
                    <a:cubicBezTo>
                      <a:pt x="34" y="3"/>
                      <a:pt x="34" y="3"/>
                      <a:pt x="34" y="3"/>
                    </a:cubicBezTo>
                    <a:cubicBezTo>
                      <a:pt x="34" y="3"/>
                      <a:pt x="34" y="3"/>
                      <a:pt x="34" y="3"/>
                    </a:cubicBezTo>
                    <a:cubicBezTo>
                      <a:pt x="34" y="4"/>
                      <a:pt x="34" y="4"/>
                      <a:pt x="34" y="4"/>
                    </a:cubicBezTo>
                    <a:cubicBezTo>
                      <a:pt x="54" y="24"/>
                      <a:pt x="54" y="24"/>
                      <a:pt x="54" y="24"/>
                    </a:cubicBezTo>
                    <a:cubicBezTo>
                      <a:pt x="54" y="24"/>
                      <a:pt x="55" y="25"/>
                      <a:pt x="55" y="25"/>
                    </a:cubicBezTo>
                    <a:cubicBezTo>
                      <a:pt x="56" y="25"/>
                      <a:pt x="56" y="24"/>
                      <a:pt x="57" y="24"/>
                    </a:cubicBezTo>
                    <a:cubicBezTo>
                      <a:pt x="57" y="24"/>
                      <a:pt x="57" y="23"/>
                      <a:pt x="57" y="23"/>
                    </a:cubicBezTo>
                    <a:cubicBezTo>
                      <a:pt x="57" y="22"/>
                      <a:pt x="57" y="21"/>
                      <a:pt x="57" y="21"/>
                    </a:cubicBezTo>
                    <a:cubicBezTo>
                      <a:pt x="37" y="1"/>
                      <a:pt x="37" y="1"/>
                      <a:pt x="37" y="1"/>
                    </a:cubicBezTo>
                    <a:cubicBezTo>
                      <a:pt x="36" y="0"/>
                      <a:pt x="36" y="0"/>
                      <a:pt x="35" y="0"/>
                    </a:cubicBezTo>
                    <a:cubicBezTo>
                      <a:pt x="35" y="0"/>
                      <a:pt x="34" y="0"/>
                      <a:pt x="34" y="1"/>
                    </a:cubicBezTo>
                    <a:cubicBezTo>
                      <a:pt x="33" y="1"/>
                      <a:pt x="33" y="2"/>
                      <a:pt x="33" y="2"/>
                    </a:cubicBezTo>
                    <a:cubicBezTo>
                      <a:pt x="33" y="3"/>
                      <a:pt x="33" y="3"/>
                      <a:pt x="34" y="4"/>
                    </a:cubicBezTo>
                    <a:lnTo>
                      <a:pt x="34" y="3"/>
                    </a:lnTo>
                    <a:close/>
                    <a:moveTo>
                      <a:pt x="3" y="24"/>
                    </a:moveTo>
                    <a:cubicBezTo>
                      <a:pt x="3" y="23"/>
                      <a:pt x="3" y="23"/>
                      <a:pt x="3" y="23"/>
                    </a:cubicBezTo>
                    <a:cubicBezTo>
                      <a:pt x="2" y="24"/>
                      <a:pt x="2" y="24"/>
                      <a:pt x="2" y="24"/>
                    </a:cubicBezTo>
                    <a:cubicBezTo>
                      <a:pt x="1" y="23"/>
                      <a:pt x="1" y="23"/>
                      <a:pt x="1" y="23"/>
                    </a:cubicBezTo>
                    <a:cubicBezTo>
                      <a:pt x="1" y="23"/>
                      <a:pt x="1" y="23"/>
                      <a:pt x="1" y="23"/>
                    </a:cubicBezTo>
                    <a:cubicBezTo>
                      <a:pt x="1" y="22"/>
                      <a:pt x="1" y="22"/>
                      <a:pt x="1" y="22"/>
                    </a:cubicBezTo>
                    <a:cubicBezTo>
                      <a:pt x="21" y="1"/>
                      <a:pt x="21" y="1"/>
                      <a:pt x="21" y="1"/>
                    </a:cubicBezTo>
                    <a:cubicBezTo>
                      <a:pt x="22" y="1"/>
                      <a:pt x="22" y="1"/>
                      <a:pt x="22" y="1"/>
                    </a:cubicBezTo>
                    <a:cubicBezTo>
                      <a:pt x="23" y="1"/>
                      <a:pt x="23" y="1"/>
                      <a:pt x="23" y="1"/>
                    </a:cubicBezTo>
                    <a:cubicBezTo>
                      <a:pt x="23" y="2"/>
                      <a:pt x="23" y="2"/>
                      <a:pt x="23" y="2"/>
                    </a:cubicBezTo>
                    <a:cubicBezTo>
                      <a:pt x="23" y="3"/>
                      <a:pt x="23" y="3"/>
                      <a:pt x="23" y="3"/>
                    </a:cubicBezTo>
                    <a:cubicBezTo>
                      <a:pt x="3" y="23"/>
                      <a:pt x="3" y="23"/>
                      <a:pt x="3" y="23"/>
                    </a:cubicBezTo>
                    <a:cubicBezTo>
                      <a:pt x="3" y="24"/>
                      <a:pt x="3" y="24"/>
                      <a:pt x="3" y="24"/>
                    </a:cubicBezTo>
                    <a:cubicBezTo>
                      <a:pt x="3" y="24"/>
                      <a:pt x="3" y="24"/>
                      <a:pt x="3" y="24"/>
                    </a:cubicBezTo>
                    <a:cubicBezTo>
                      <a:pt x="23" y="4"/>
                      <a:pt x="23" y="4"/>
                      <a:pt x="23" y="4"/>
                    </a:cubicBezTo>
                    <a:cubicBezTo>
                      <a:pt x="24" y="3"/>
                      <a:pt x="24" y="3"/>
                      <a:pt x="24" y="2"/>
                    </a:cubicBezTo>
                    <a:cubicBezTo>
                      <a:pt x="24" y="2"/>
                      <a:pt x="24" y="1"/>
                      <a:pt x="23" y="1"/>
                    </a:cubicBezTo>
                    <a:cubicBezTo>
                      <a:pt x="23" y="0"/>
                      <a:pt x="22" y="0"/>
                      <a:pt x="22" y="0"/>
                    </a:cubicBezTo>
                    <a:cubicBezTo>
                      <a:pt x="21" y="0"/>
                      <a:pt x="21" y="0"/>
                      <a:pt x="20" y="1"/>
                    </a:cubicBezTo>
                    <a:cubicBezTo>
                      <a:pt x="0" y="21"/>
                      <a:pt x="0" y="21"/>
                      <a:pt x="0" y="21"/>
                    </a:cubicBezTo>
                    <a:cubicBezTo>
                      <a:pt x="0" y="21"/>
                      <a:pt x="0" y="22"/>
                      <a:pt x="0" y="23"/>
                    </a:cubicBezTo>
                    <a:cubicBezTo>
                      <a:pt x="0" y="23"/>
                      <a:pt x="0" y="24"/>
                      <a:pt x="0" y="24"/>
                    </a:cubicBezTo>
                    <a:cubicBezTo>
                      <a:pt x="1" y="24"/>
                      <a:pt x="1" y="25"/>
                      <a:pt x="2" y="25"/>
                    </a:cubicBezTo>
                    <a:cubicBezTo>
                      <a:pt x="2" y="25"/>
                      <a:pt x="3" y="24"/>
                      <a:pt x="3" y="2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ïslîḋé">
                <a:extLst>
                  <a:ext uri="{FF2B5EF4-FFF2-40B4-BE49-F238E27FC236}">
                    <a16:creationId xmlns:a16="http://schemas.microsoft.com/office/drawing/2014/main" id="{9CD45B7B-5868-8BF4-7C9B-42628873D056}"/>
                  </a:ext>
                </a:extLst>
              </p:cNvPr>
              <p:cNvSpPr/>
              <p:nvPr/>
            </p:nvSpPr>
            <p:spPr bwMode="auto">
              <a:xfrm>
                <a:off x="4729" y="1626"/>
                <a:ext cx="275" cy="0"/>
              </a:xfrm>
              <a:custGeom>
                <a:avLst/>
                <a:gdLst>
                  <a:gd name="T0" fmla="*/ 0 w 275"/>
                  <a:gd name="T1" fmla="*/ 275 w 275"/>
                  <a:gd name="T2" fmla="*/ 0 w 275"/>
                </a:gdLst>
                <a:ahLst/>
                <a:cxnLst>
                  <a:cxn ang="0">
                    <a:pos x="T0" y="0"/>
                  </a:cxn>
                  <a:cxn ang="0">
                    <a:pos x="T1" y="0"/>
                  </a:cxn>
                  <a:cxn ang="0">
                    <a:pos x="T2" y="0"/>
                  </a:cxn>
                </a:cxnLst>
                <a:rect l="0" t="0" r="r" b="b"/>
                <a:pathLst>
                  <a:path w="275">
                    <a:moveTo>
                      <a:pt x="0" y="0"/>
                    </a:moveTo>
                    <a:lnTo>
                      <a:pt x="275"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îšḷîḋe">
                <a:extLst>
                  <a:ext uri="{FF2B5EF4-FFF2-40B4-BE49-F238E27FC236}">
                    <a16:creationId xmlns:a16="http://schemas.microsoft.com/office/drawing/2014/main" id="{5E35983A-F627-D033-58C9-30044B5038B6}"/>
                  </a:ext>
                </a:extLst>
              </p:cNvPr>
              <p:cNvSpPr/>
              <p:nvPr/>
            </p:nvSpPr>
            <p:spPr bwMode="auto">
              <a:xfrm>
                <a:off x="4729" y="1626"/>
                <a:ext cx="2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ïšļiḍé">
                <a:extLst>
                  <a:ext uri="{FF2B5EF4-FFF2-40B4-BE49-F238E27FC236}">
                    <a16:creationId xmlns:a16="http://schemas.microsoft.com/office/drawing/2014/main" id="{97501C50-BA5C-3D7E-662F-ACE301C1A7F0}"/>
                  </a:ext>
                </a:extLst>
              </p:cNvPr>
              <p:cNvSpPr/>
              <p:nvPr/>
            </p:nvSpPr>
            <p:spPr bwMode="auto">
              <a:xfrm>
                <a:off x="4729" y="1624"/>
                <a:ext cx="275"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íśļíḍé">
                <a:extLst>
                  <a:ext uri="{FF2B5EF4-FFF2-40B4-BE49-F238E27FC236}">
                    <a16:creationId xmlns:a16="http://schemas.microsoft.com/office/drawing/2014/main" id="{4F78BF57-3E20-CED2-C3A8-4E23ECCA4B4B}"/>
                  </a:ext>
                </a:extLst>
              </p:cNvPr>
              <p:cNvSpPr/>
              <p:nvPr/>
            </p:nvSpPr>
            <p:spPr bwMode="auto">
              <a:xfrm>
                <a:off x="4729" y="1624"/>
                <a:ext cx="275" cy="5"/>
              </a:xfrm>
              <a:custGeom>
                <a:avLst/>
                <a:gdLst>
                  <a:gd name="T0" fmla="*/ 0 w 275"/>
                  <a:gd name="T1" fmla="*/ 5 h 5"/>
                  <a:gd name="T2" fmla="*/ 275 w 275"/>
                  <a:gd name="T3" fmla="*/ 5 h 5"/>
                  <a:gd name="T4" fmla="*/ 275 w 275"/>
                  <a:gd name="T5" fmla="*/ 0 h 5"/>
                  <a:gd name="T6" fmla="*/ 0 w 275"/>
                  <a:gd name="T7" fmla="*/ 0 h 5"/>
                </a:gdLst>
                <a:ahLst/>
                <a:cxnLst>
                  <a:cxn ang="0">
                    <a:pos x="T0" y="T1"/>
                  </a:cxn>
                  <a:cxn ang="0">
                    <a:pos x="T2" y="T3"/>
                  </a:cxn>
                  <a:cxn ang="0">
                    <a:pos x="T4" y="T5"/>
                  </a:cxn>
                  <a:cxn ang="0">
                    <a:pos x="T6" y="T7"/>
                  </a:cxn>
                </a:cxnLst>
                <a:rect l="0" t="0" r="r" b="b"/>
                <a:pathLst>
                  <a:path w="275" h="5">
                    <a:moveTo>
                      <a:pt x="0" y="5"/>
                    </a:moveTo>
                    <a:lnTo>
                      <a:pt x="275" y="5"/>
                    </a:lnTo>
                    <a:lnTo>
                      <a:pt x="27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îŝľiḑe">
                <a:extLst>
                  <a:ext uri="{FF2B5EF4-FFF2-40B4-BE49-F238E27FC236}">
                    <a16:creationId xmlns:a16="http://schemas.microsoft.com/office/drawing/2014/main" id="{5C985723-92DD-BBD4-3A88-A4F60E5A89C3}"/>
                  </a:ext>
                </a:extLst>
              </p:cNvPr>
              <p:cNvSpPr/>
              <p:nvPr/>
            </p:nvSpPr>
            <p:spPr bwMode="auto">
              <a:xfrm>
                <a:off x="4729" y="1664"/>
                <a:ext cx="180" cy="0"/>
              </a:xfrm>
              <a:custGeom>
                <a:avLst/>
                <a:gdLst>
                  <a:gd name="T0" fmla="*/ 0 w 180"/>
                  <a:gd name="T1" fmla="*/ 180 w 180"/>
                  <a:gd name="T2" fmla="*/ 0 w 180"/>
                </a:gdLst>
                <a:ahLst/>
                <a:cxnLst>
                  <a:cxn ang="0">
                    <a:pos x="T0" y="0"/>
                  </a:cxn>
                  <a:cxn ang="0">
                    <a:pos x="T1" y="0"/>
                  </a:cxn>
                  <a:cxn ang="0">
                    <a:pos x="T2" y="0"/>
                  </a:cxn>
                </a:cxnLst>
                <a:rect l="0" t="0" r="r" b="b"/>
                <a:pathLst>
                  <a:path w="180">
                    <a:moveTo>
                      <a:pt x="0" y="0"/>
                    </a:moveTo>
                    <a:lnTo>
                      <a:pt x="180"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îsľîďê">
                <a:extLst>
                  <a:ext uri="{FF2B5EF4-FFF2-40B4-BE49-F238E27FC236}">
                    <a16:creationId xmlns:a16="http://schemas.microsoft.com/office/drawing/2014/main" id="{77C8F688-D267-2EEF-814F-316C99EA62B9}"/>
                  </a:ext>
                </a:extLst>
              </p:cNvPr>
              <p:cNvSpPr/>
              <p:nvPr/>
            </p:nvSpPr>
            <p:spPr bwMode="auto">
              <a:xfrm>
                <a:off x="4729" y="1664"/>
                <a:ext cx="1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íṩ1ïďe">
                <a:extLst>
                  <a:ext uri="{FF2B5EF4-FFF2-40B4-BE49-F238E27FC236}">
                    <a16:creationId xmlns:a16="http://schemas.microsoft.com/office/drawing/2014/main" id="{880592CF-F387-FA2E-5697-C72DCD6EC5E8}"/>
                  </a:ext>
                </a:extLst>
              </p:cNvPr>
              <p:cNvSpPr/>
              <p:nvPr/>
            </p:nvSpPr>
            <p:spPr bwMode="auto">
              <a:xfrm>
                <a:off x="4729" y="1662"/>
                <a:ext cx="1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iSliḍé">
                <a:extLst>
                  <a:ext uri="{FF2B5EF4-FFF2-40B4-BE49-F238E27FC236}">
                    <a16:creationId xmlns:a16="http://schemas.microsoft.com/office/drawing/2014/main" id="{08F7ACBE-16FE-7338-0C8C-10731634D038}"/>
                  </a:ext>
                </a:extLst>
              </p:cNvPr>
              <p:cNvSpPr/>
              <p:nvPr/>
            </p:nvSpPr>
            <p:spPr bwMode="auto">
              <a:xfrm>
                <a:off x="4729" y="1662"/>
                <a:ext cx="180" cy="5"/>
              </a:xfrm>
              <a:custGeom>
                <a:avLst/>
                <a:gdLst>
                  <a:gd name="T0" fmla="*/ 0 w 180"/>
                  <a:gd name="T1" fmla="*/ 5 h 5"/>
                  <a:gd name="T2" fmla="*/ 180 w 180"/>
                  <a:gd name="T3" fmla="*/ 5 h 5"/>
                  <a:gd name="T4" fmla="*/ 180 w 180"/>
                  <a:gd name="T5" fmla="*/ 0 h 5"/>
                  <a:gd name="T6" fmla="*/ 0 w 180"/>
                  <a:gd name="T7" fmla="*/ 0 h 5"/>
                </a:gdLst>
                <a:ahLst/>
                <a:cxnLst>
                  <a:cxn ang="0">
                    <a:pos x="T0" y="T1"/>
                  </a:cxn>
                  <a:cxn ang="0">
                    <a:pos x="T2" y="T3"/>
                  </a:cxn>
                  <a:cxn ang="0">
                    <a:pos x="T4" y="T5"/>
                  </a:cxn>
                  <a:cxn ang="0">
                    <a:pos x="T6" y="T7"/>
                  </a:cxn>
                </a:cxnLst>
                <a:rect l="0" t="0" r="r" b="b"/>
                <a:pathLst>
                  <a:path w="180" h="5">
                    <a:moveTo>
                      <a:pt x="0" y="5"/>
                    </a:moveTo>
                    <a:lnTo>
                      <a:pt x="180" y="5"/>
                    </a:lnTo>
                    <a:lnTo>
                      <a:pt x="1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íşļîḋe">
                <a:extLst>
                  <a:ext uri="{FF2B5EF4-FFF2-40B4-BE49-F238E27FC236}">
                    <a16:creationId xmlns:a16="http://schemas.microsoft.com/office/drawing/2014/main" id="{50151042-E5A6-33DE-8C68-9D71EE740A0C}"/>
                  </a:ext>
                </a:extLst>
              </p:cNvPr>
              <p:cNvSpPr/>
              <p:nvPr/>
            </p:nvSpPr>
            <p:spPr bwMode="auto">
              <a:xfrm>
                <a:off x="4729" y="1700"/>
                <a:ext cx="218" cy="0"/>
              </a:xfrm>
              <a:custGeom>
                <a:avLst/>
                <a:gdLst>
                  <a:gd name="T0" fmla="*/ 0 w 218"/>
                  <a:gd name="T1" fmla="*/ 218 w 218"/>
                  <a:gd name="T2" fmla="*/ 0 w 218"/>
                </a:gdLst>
                <a:ahLst/>
                <a:cxnLst>
                  <a:cxn ang="0">
                    <a:pos x="T0" y="0"/>
                  </a:cxn>
                  <a:cxn ang="0">
                    <a:pos x="T1" y="0"/>
                  </a:cxn>
                  <a:cxn ang="0">
                    <a:pos x="T2" y="0"/>
                  </a:cxn>
                </a:cxnLst>
                <a:rect l="0" t="0" r="r" b="b"/>
                <a:pathLst>
                  <a:path w="218">
                    <a:moveTo>
                      <a:pt x="0" y="0"/>
                    </a:moveTo>
                    <a:lnTo>
                      <a:pt x="218"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ïṩļîďè">
                <a:extLst>
                  <a:ext uri="{FF2B5EF4-FFF2-40B4-BE49-F238E27FC236}">
                    <a16:creationId xmlns:a16="http://schemas.microsoft.com/office/drawing/2014/main" id="{BD9A6660-8384-A6A4-D9A7-49E0F2DB836C}"/>
                  </a:ext>
                </a:extLst>
              </p:cNvPr>
              <p:cNvSpPr/>
              <p:nvPr/>
            </p:nvSpPr>
            <p:spPr bwMode="auto">
              <a:xfrm>
                <a:off x="4729" y="1700"/>
                <a:ext cx="21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iṡlîďe">
                <a:extLst>
                  <a:ext uri="{FF2B5EF4-FFF2-40B4-BE49-F238E27FC236}">
                    <a16:creationId xmlns:a16="http://schemas.microsoft.com/office/drawing/2014/main" id="{1B7D6B08-73CE-B7A5-6D59-2DF6F044DA49}"/>
                  </a:ext>
                </a:extLst>
              </p:cNvPr>
              <p:cNvSpPr/>
              <p:nvPr/>
            </p:nvSpPr>
            <p:spPr bwMode="auto">
              <a:xfrm>
                <a:off x="4729" y="1698"/>
                <a:ext cx="218"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ï$ḻïḑê">
                <a:extLst>
                  <a:ext uri="{FF2B5EF4-FFF2-40B4-BE49-F238E27FC236}">
                    <a16:creationId xmlns:a16="http://schemas.microsoft.com/office/drawing/2014/main" id="{B3459385-46B0-D572-0F77-40B8BB3F5E62}"/>
                  </a:ext>
                </a:extLst>
              </p:cNvPr>
              <p:cNvSpPr/>
              <p:nvPr/>
            </p:nvSpPr>
            <p:spPr bwMode="auto">
              <a:xfrm>
                <a:off x="4729" y="1698"/>
                <a:ext cx="218" cy="4"/>
              </a:xfrm>
              <a:custGeom>
                <a:avLst/>
                <a:gdLst>
                  <a:gd name="T0" fmla="*/ 0 w 218"/>
                  <a:gd name="T1" fmla="*/ 4 h 4"/>
                  <a:gd name="T2" fmla="*/ 218 w 218"/>
                  <a:gd name="T3" fmla="*/ 4 h 4"/>
                  <a:gd name="T4" fmla="*/ 218 w 218"/>
                  <a:gd name="T5" fmla="*/ 0 h 4"/>
                  <a:gd name="T6" fmla="*/ 0 w 218"/>
                  <a:gd name="T7" fmla="*/ 0 h 4"/>
                </a:gdLst>
                <a:ahLst/>
                <a:cxnLst>
                  <a:cxn ang="0">
                    <a:pos x="T0" y="T1"/>
                  </a:cxn>
                  <a:cxn ang="0">
                    <a:pos x="T2" y="T3"/>
                  </a:cxn>
                  <a:cxn ang="0">
                    <a:pos x="T4" y="T5"/>
                  </a:cxn>
                  <a:cxn ang="0">
                    <a:pos x="T6" y="T7"/>
                  </a:cxn>
                </a:cxnLst>
                <a:rect l="0" t="0" r="r" b="b"/>
                <a:pathLst>
                  <a:path w="218" h="4">
                    <a:moveTo>
                      <a:pt x="0" y="4"/>
                    </a:moveTo>
                    <a:lnTo>
                      <a:pt x="218" y="4"/>
                    </a:lnTo>
                    <a:lnTo>
                      <a:pt x="2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íṡľíḍè">
                <a:extLst>
                  <a:ext uri="{FF2B5EF4-FFF2-40B4-BE49-F238E27FC236}">
                    <a16:creationId xmlns:a16="http://schemas.microsoft.com/office/drawing/2014/main" id="{015865BA-8D35-FA22-035A-7A9C02992C76}"/>
                  </a:ext>
                </a:extLst>
              </p:cNvPr>
              <p:cNvSpPr/>
              <p:nvPr/>
            </p:nvSpPr>
            <p:spPr bwMode="auto">
              <a:xfrm>
                <a:off x="4729" y="1396"/>
                <a:ext cx="275" cy="0"/>
              </a:xfrm>
              <a:custGeom>
                <a:avLst/>
                <a:gdLst>
                  <a:gd name="T0" fmla="*/ 0 w 275"/>
                  <a:gd name="T1" fmla="*/ 275 w 275"/>
                  <a:gd name="T2" fmla="*/ 0 w 275"/>
                </a:gdLst>
                <a:ahLst/>
                <a:cxnLst>
                  <a:cxn ang="0">
                    <a:pos x="T0" y="0"/>
                  </a:cxn>
                  <a:cxn ang="0">
                    <a:pos x="T1" y="0"/>
                  </a:cxn>
                  <a:cxn ang="0">
                    <a:pos x="T2" y="0"/>
                  </a:cxn>
                </a:cxnLst>
                <a:rect l="0" t="0" r="r" b="b"/>
                <a:pathLst>
                  <a:path w="275">
                    <a:moveTo>
                      <a:pt x="0" y="0"/>
                    </a:moveTo>
                    <a:lnTo>
                      <a:pt x="275"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iṡlïḓé">
                <a:extLst>
                  <a:ext uri="{FF2B5EF4-FFF2-40B4-BE49-F238E27FC236}">
                    <a16:creationId xmlns:a16="http://schemas.microsoft.com/office/drawing/2014/main" id="{CAFB605E-F260-C3CC-A0C0-2429DBE2FFD8}"/>
                  </a:ext>
                </a:extLst>
              </p:cNvPr>
              <p:cNvSpPr/>
              <p:nvPr/>
            </p:nvSpPr>
            <p:spPr bwMode="auto">
              <a:xfrm>
                <a:off x="4729" y="1396"/>
                <a:ext cx="2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íSḻíḓè">
                <a:extLst>
                  <a:ext uri="{FF2B5EF4-FFF2-40B4-BE49-F238E27FC236}">
                    <a16:creationId xmlns:a16="http://schemas.microsoft.com/office/drawing/2014/main" id="{067DC92D-0D81-7880-F693-B88EF1F8E7A7}"/>
                  </a:ext>
                </a:extLst>
              </p:cNvPr>
              <p:cNvSpPr/>
              <p:nvPr/>
            </p:nvSpPr>
            <p:spPr bwMode="auto">
              <a:xfrm>
                <a:off x="4729" y="1393"/>
                <a:ext cx="275"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išľîḓè">
                <a:extLst>
                  <a:ext uri="{FF2B5EF4-FFF2-40B4-BE49-F238E27FC236}">
                    <a16:creationId xmlns:a16="http://schemas.microsoft.com/office/drawing/2014/main" id="{79B5B166-946D-0713-D1D8-FD275A725D16}"/>
                  </a:ext>
                </a:extLst>
              </p:cNvPr>
              <p:cNvSpPr/>
              <p:nvPr/>
            </p:nvSpPr>
            <p:spPr bwMode="auto">
              <a:xfrm>
                <a:off x="4729" y="1393"/>
                <a:ext cx="275" cy="5"/>
              </a:xfrm>
              <a:custGeom>
                <a:avLst/>
                <a:gdLst>
                  <a:gd name="T0" fmla="*/ 0 w 275"/>
                  <a:gd name="T1" fmla="*/ 5 h 5"/>
                  <a:gd name="T2" fmla="*/ 275 w 275"/>
                  <a:gd name="T3" fmla="*/ 5 h 5"/>
                  <a:gd name="T4" fmla="*/ 275 w 275"/>
                  <a:gd name="T5" fmla="*/ 0 h 5"/>
                  <a:gd name="T6" fmla="*/ 0 w 275"/>
                  <a:gd name="T7" fmla="*/ 0 h 5"/>
                </a:gdLst>
                <a:ahLst/>
                <a:cxnLst>
                  <a:cxn ang="0">
                    <a:pos x="T0" y="T1"/>
                  </a:cxn>
                  <a:cxn ang="0">
                    <a:pos x="T2" y="T3"/>
                  </a:cxn>
                  <a:cxn ang="0">
                    <a:pos x="T4" y="T5"/>
                  </a:cxn>
                  <a:cxn ang="0">
                    <a:pos x="T6" y="T7"/>
                  </a:cxn>
                </a:cxnLst>
                <a:rect l="0" t="0" r="r" b="b"/>
                <a:pathLst>
                  <a:path w="275" h="5">
                    <a:moveTo>
                      <a:pt x="0" y="5"/>
                    </a:moveTo>
                    <a:lnTo>
                      <a:pt x="275" y="5"/>
                    </a:lnTo>
                    <a:lnTo>
                      <a:pt x="27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ïṡ1iḍè">
                <a:extLst>
                  <a:ext uri="{FF2B5EF4-FFF2-40B4-BE49-F238E27FC236}">
                    <a16:creationId xmlns:a16="http://schemas.microsoft.com/office/drawing/2014/main" id="{27C4C8C3-3400-837E-6588-F44EB647E552}"/>
                  </a:ext>
                </a:extLst>
              </p:cNvPr>
              <p:cNvSpPr/>
              <p:nvPr/>
            </p:nvSpPr>
            <p:spPr bwMode="auto">
              <a:xfrm>
                <a:off x="4729" y="1434"/>
                <a:ext cx="180" cy="0"/>
              </a:xfrm>
              <a:custGeom>
                <a:avLst/>
                <a:gdLst>
                  <a:gd name="T0" fmla="*/ 0 w 180"/>
                  <a:gd name="T1" fmla="*/ 180 w 180"/>
                  <a:gd name="T2" fmla="*/ 0 w 180"/>
                </a:gdLst>
                <a:ahLst/>
                <a:cxnLst>
                  <a:cxn ang="0">
                    <a:pos x="T0" y="0"/>
                  </a:cxn>
                  <a:cxn ang="0">
                    <a:pos x="T1" y="0"/>
                  </a:cxn>
                  <a:cxn ang="0">
                    <a:pos x="T2" y="0"/>
                  </a:cxn>
                </a:cxnLst>
                <a:rect l="0" t="0" r="r" b="b"/>
                <a:pathLst>
                  <a:path w="180">
                    <a:moveTo>
                      <a:pt x="0" y="0"/>
                    </a:moveTo>
                    <a:lnTo>
                      <a:pt x="180"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îṥľîdê">
                <a:extLst>
                  <a:ext uri="{FF2B5EF4-FFF2-40B4-BE49-F238E27FC236}">
                    <a16:creationId xmlns:a16="http://schemas.microsoft.com/office/drawing/2014/main" id="{849085DB-CE1D-425D-64C5-57C624AFA4F3}"/>
                  </a:ext>
                </a:extLst>
              </p:cNvPr>
              <p:cNvSpPr/>
              <p:nvPr/>
            </p:nvSpPr>
            <p:spPr bwMode="auto">
              <a:xfrm>
                <a:off x="4729" y="1434"/>
                <a:ext cx="1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îṩ1iḍé">
                <a:extLst>
                  <a:ext uri="{FF2B5EF4-FFF2-40B4-BE49-F238E27FC236}">
                    <a16:creationId xmlns:a16="http://schemas.microsoft.com/office/drawing/2014/main" id="{B6E7D349-3102-B7AB-18C8-ED4523F21985}"/>
                  </a:ext>
                </a:extLst>
              </p:cNvPr>
              <p:cNvSpPr/>
              <p:nvPr/>
            </p:nvSpPr>
            <p:spPr bwMode="auto">
              <a:xfrm>
                <a:off x="4729" y="1431"/>
                <a:ext cx="1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íṡļîḋê">
                <a:extLst>
                  <a:ext uri="{FF2B5EF4-FFF2-40B4-BE49-F238E27FC236}">
                    <a16:creationId xmlns:a16="http://schemas.microsoft.com/office/drawing/2014/main" id="{5539D07A-60D0-708E-0110-75F2E1A0C9A7}"/>
                  </a:ext>
                </a:extLst>
              </p:cNvPr>
              <p:cNvSpPr/>
              <p:nvPr/>
            </p:nvSpPr>
            <p:spPr bwMode="auto">
              <a:xfrm>
                <a:off x="4729" y="1431"/>
                <a:ext cx="180" cy="5"/>
              </a:xfrm>
              <a:custGeom>
                <a:avLst/>
                <a:gdLst>
                  <a:gd name="T0" fmla="*/ 0 w 180"/>
                  <a:gd name="T1" fmla="*/ 5 h 5"/>
                  <a:gd name="T2" fmla="*/ 180 w 180"/>
                  <a:gd name="T3" fmla="*/ 5 h 5"/>
                  <a:gd name="T4" fmla="*/ 180 w 180"/>
                  <a:gd name="T5" fmla="*/ 0 h 5"/>
                  <a:gd name="T6" fmla="*/ 0 w 180"/>
                  <a:gd name="T7" fmla="*/ 0 h 5"/>
                </a:gdLst>
                <a:ahLst/>
                <a:cxnLst>
                  <a:cxn ang="0">
                    <a:pos x="T0" y="T1"/>
                  </a:cxn>
                  <a:cxn ang="0">
                    <a:pos x="T2" y="T3"/>
                  </a:cxn>
                  <a:cxn ang="0">
                    <a:pos x="T4" y="T5"/>
                  </a:cxn>
                  <a:cxn ang="0">
                    <a:pos x="T6" y="T7"/>
                  </a:cxn>
                </a:cxnLst>
                <a:rect l="0" t="0" r="r" b="b"/>
                <a:pathLst>
                  <a:path w="180" h="5">
                    <a:moveTo>
                      <a:pt x="0" y="5"/>
                    </a:moveTo>
                    <a:lnTo>
                      <a:pt x="180" y="5"/>
                    </a:lnTo>
                    <a:lnTo>
                      <a:pt x="1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iṩľíḑê">
                <a:extLst>
                  <a:ext uri="{FF2B5EF4-FFF2-40B4-BE49-F238E27FC236}">
                    <a16:creationId xmlns:a16="http://schemas.microsoft.com/office/drawing/2014/main" id="{09822884-EBB2-6C82-68F1-06CB82AB2AA0}"/>
                  </a:ext>
                </a:extLst>
              </p:cNvPr>
              <p:cNvSpPr/>
              <p:nvPr/>
            </p:nvSpPr>
            <p:spPr bwMode="auto">
              <a:xfrm>
                <a:off x="4729" y="1469"/>
                <a:ext cx="218" cy="0"/>
              </a:xfrm>
              <a:custGeom>
                <a:avLst/>
                <a:gdLst>
                  <a:gd name="T0" fmla="*/ 0 w 218"/>
                  <a:gd name="T1" fmla="*/ 218 w 218"/>
                  <a:gd name="T2" fmla="*/ 0 w 218"/>
                </a:gdLst>
                <a:ahLst/>
                <a:cxnLst>
                  <a:cxn ang="0">
                    <a:pos x="T0" y="0"/>
                  </a:cxn>
                  <a:cxn ang="0">
                    <a:pos x="T1" y="0"/>
                  </a:cxn>
                  <a:cxn ang="0">
                    <a:pos x="T2" y="0"/>
                  </a:cxn>
                </a:cxnLst>
                <a:rect l="0" t="0" r="r" b="b"/>
                <a:pathLst>
                  <a:path w="218">
                    <a:moveTo>
                      <a:pt x="0" y="0"/>
                    </a:moveTo>
                    <a:lnTo>
                      <a:pt x="218"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9" name="îšḷïḍê">
              <a:extLst>
                <a:ext uri="{FF2B5EF4-FFF2-40B4-BE49-F238E27FC236}">
                  <a16:creationId xmlns:a16="http://schemas.microsoft.com/office/drawing/2014/main" id="{F0E007F4-4573-20B4-2B67-527F595B4F0E}"/>
                </a:ext>
              </a:extLst>
            </p:cNvPr>
            <p:cNvSpPr/>
            <p:nvPr/>
          </p:nvSpPr>
          <p:spPr bwMode="auto">
            <a:xfrm>
              <a:off x="7507288" y="2512344"/>
              <a:ext cx="3460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íSḻïdè">
              <a:extLst>
                <a:ext uri="{FF2B5EF4-FFF2-40B4-BE49-F238E27FC236}">
                  <a16:creationId xmlns:a16="http://schemas.microsoft.com/office/drawing/2014/main" id="{D71D0D04-2251-6DBB-A77D-1209DE751EED}"/>
                </a:ext>
              </a:extLst>
            </p:cNvPr>
            <p:cNvSpPr/>
            <p:nvPr/>
          </p:nvSpPr>
          <p:spPr bwMode="auto">
            <a:xfrm>
              <a:off x="7507288" y="2509169"/>
              <a:ext cx="346075"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išḻiḑè">
              <a:extLst>
                <a:ext uri="{FF2B5EF4-FFF2-40B4-BE49-F238E27FC236}">
                  <a16:creationId xmlns:a16="http://schemas.microsoft.com/office/drawing/2014/main" id="{B920141D-E834-26A6-15DF-ED6965235AA8}"/>
                </a:ext>
              </a:extLst>
            </p:cNvPr>
            <p:cNvSpPr/>
            <p:nvPr/>
          </p:nvSpPr>
          <p:spPr bwMode="auto">
            <a:xfrm>
              <a:off x="7507288" y="2509169"/>
              <a:ext cx="346075" cy="7938"/>
            </a:xfrm>
            <a:custGeom>
              <a:avLst/>
              <a:gdLst>
                <a:gd name="T0" fmla="*/ 0 w 218"/>
                <a:gd name="T1" fmla="*/ 5 h 5"/>
                <a:gd name="T2" fmla="*/ 218 w 218"/>
                <a:gd name="T3" fmla="*/ 5 h 5"/>
                <a:gd name="T4" fmla="*/ 218 w 218"/>
                <a:gd name="T5" fmla="*/ 0 h 5"/>
                <a:gd name="T6" fmla="*/ 0 w 218"/>
                <a:gd name="T7" fmla="*/ 0 h 5"/>
              </a:gdLst>
              <a:ahLst/>
              <a:cxnLst>
                <a:cxn ang="0">
                  <a:pos x="T0" y="T1"/>
                </a:cxn>
                <a:cxn ang="0">
                  <a:pos x="T2" y="T3"/>
                </a:cxn>
                <a:cxn ang="0">
                  <a:pos x="T4" y="T5"/>
                </a:cxn>
                <a:cxn ang="0">
                  <a:pos x="T6" y="T7"/>
                </a:cxn>
              </a:cxnLst>
              <a:rect l="0" t="0" r="r" b="b"/>
              <a:pathLst>
                <a:path w="218" h="5">
                  <a:moveTo>
                    <a:pt x="0" y="5"/>
                  </a:moveTo>
                  <a:lnTo>
                    <a:pt x="218" y="5"/>
                  </a:lnTo>
                  <a:lnTo>
                    <a:pt x="2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íšľïḋè">
              <a:extLst>
                <a:ext uri="{FF2B5EF4-FFF2-40B4-BE49-F238E27FC236}">
                  <a16:creationId xmlns:a16="http://schemas.microsoft.com/office/drawing/2014/main" id="{F9236CB7-7A3C-B563-0A2D-036A556F184C}"/>
                </a:ext>
              </a:extLst>
            </p:cNvPr>
            <p:cNvSpPr/>
            <p:nvPr/>
          </p:nvSpPr>
          <p:spPr bwMode="auto">
            <a:xfrm>
              <a:off x="7439025" y="2991769"/>
              <a:ext cx="847725" cy="630238"/>
            </a:xfrm>
            <a:custGeom>
              <a:avLst/>
              <a:gdLst>
                <a:gd name="T0" fmla="*/ 219 w 225"/>
                <a:gd name="T1" fmla="*/ 167 h 167"/>
                <a:gd name="T2" fmla="*/ 6 w 225"/>
                <a:gd name="T3" fmla="*/ 167 h 167"/>
                <a:gd name="T4" fmla="*/ 0 w 225"/>
                <a:gd name="T5" fmla="*/ 161 h 167"/>
                <a:gd name="T6" fmla="*/ 0 w 225"/>
                <a:gd name="T7" fmla="*/ 10 h 167"/>
                <a:gd name="T8" fmla="*/ 9 w 225"/>
                <a:gd name="T9" fmla="*/ 0 h 167"/>
                <a:gd name="T10" fmla="*/ 79 w 225"/>
                <a:gd name="T11" fmla="*/ 0 h 167"/>
                <a:gd name="T12" fmla="*/ 87 w 225"/>
                <a:gd name="T13" fmla="*/ 5 h 167"/>
                <a:gd name="T14" fmla="*/ 97 w 225"/>
                <a:gd name="T15" fmla="*/ 26 h 167"/>
                <a:gd name="T16" fmla="*/ 106 w 225"/>
                <a:gd name="T17" fmla="*/ 31 h 167"/>
                <a:gd name="T18" fmla="*/ 216 w 225"/>
                <a:gd name="T19" fmla="*/ 31 h 167"/>
                <a:gd name="T20" fmla="*/ 225 w 225"/>
                <a:gd name="T21" fmla="*/ 41 h 167"/>
                <a:gd name="T22" fmla="*/ 225 w 225"/>
                <a:gd name="T23" fmla="*/ 161 h 167"/>
                <a:gd name="T24" fmla="*/ 219 w 225"/>
                <a:gd name="T25"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167">
                  <a:moveTo>
                    <a:pt x="219" y="167"/>
                  </a:moveTo>
                  <a:cubicBezTo>
                    <a:pt x="6" y="167"/>
                    <a:pt x="6" y="167"/>
                    <a:pt x="6" y="167"/>
                  </a:cubicBezTo>
                  <a:cubicBezTo>
                    <a:pt x="2" y="167"/>
                    <a:pt x="0" y="164"/>
                    <a:pt x="0" y="161"/>
                  </a:cubicBezTo>
                  <a:cubicBezTo>
                    <a:pt x="0" y="10"/>
                    <a:pt x="0" y="10"/>
                    <a:pt x="0" y="10"/>
                  </a:cubicBezTo>
                  <a:cubicBezTo>
                    <a:pt x="0" y="5"/>
                    <a:pt x="4" y="0"/>
                    <a:pt x="9" y="0"/>
                  </a:cubicBezTo>
                  <a:cubicBezTo>
                    <a:pt x="79" y="0"/>
                    <a:pt x="79" y="0"/>
                    <a:pt x="79" y="0"/>
                  </a:cubicBezTo>
                  <a:cubicBezTo>
                    <a:pt x="82" y="0"/>
                    <a:pt x="86" y="2"/>
                    <a:pt x="87" y="5"/>
                  </a:cubicBezTo>
                  <a:cubicBezTo>
                    <a:pt x="97" y="26"/>
                    <a:pt x="97" y="26"/>
                    <a:pt x="97" y="26"/>
                  </a:cubicBezTo>
                  <a:cubicBezTo>
                    <a:pt x="99" y="29"/>
                    <a:pt x="102" y="31"/>
                    <a:pt x="106" y="31"/>
                  </a:cubicBezTo>
                  <a:cubicBezTo>
                    <a:pt x="216" y="31"/>
                    <a:pt x="216" y="31"/>
                    <a:pt x="216" y="31"/>
                  </a:cubicBezTo>
                  <a:cubicBezTo>
                    <a:pt x="221" y="31"/>
                    <a:pt x="225" y="35"/>
                    <a:pt x="225" y="41"/>
                  </a:cubicBezTo>
                  <a:cubicBezTo>
                    <a:pt x="225" y="161"/>
                    <a:pt x="225" y="161"/>
                    <a:pt x="225" y="161"/>
                  </a:cubicBezTo>
                  <a:cubicBezTo>
                    <a:pt x="225" y="164"/>
                    <a:pt x="222" y="167"/>
                    <a:pt x="219" y="167"/>
                  </a:cubicBezTo>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ïślidê">
              <a:extLst>
                <a:ext uri="{FF2B5EF4-FFF2-40B4-BE49-F238E27FC236}">
                  <a16:creationId xmlns:a16="http://schemas.microsoft.com/office/drawing/2014/main" id="{484EDF12-A74E-1F4A-A339-92C4E8F4C00F}"/>
                </a:ext>
              </a:extLst>
            </p:cNvPr>
            <p:cNvSpPr/>
            <p:nvPr/>
          </p:nvSpPr>
          <p:spPr bwMode="auto">
            <a:xfrm>
              <a:off x="7434263" y="2988594"/>
              <a:ext cx="857250" cy="638175"/>
            </a:xfrm>
            <a:custGeom>
              <a:avLst/>
              <a:gdLst>
                <a:gd name="T0" fmla="*/ 220 w 227"/>
                <a:gd name="T1" fmla="*/ 168 h 169"/>
                <a:gd name="T2" fmla="*/ 220 w 227"/>
                <a:gd name="T3" fmla="*/ 167 h 169"/>
                <a:gd name="T4" fmla="*/ 7 w 227"/>
                <a:gd name="T5" fmla="*/ 167 h 169"/>
                <a:gd name="T6" fmla="*/ 2 w 227"/>
                <a:gd name="T7" fmla="*/ 162 h 169"/>
                <a:gd name="T8" fmla="*/ 2 w 227"/>
                <a:gd name="T9" fmla="*/ 11 h 169"/>
                <a:gd name="T10" fmla="*/ 10 w 227"/>
                <a:gd name="T11" fmla="*/ 2 h 169"/>
                <a:gd name="T12" fmla="*/ 80 w 227"/>
                <a:gd name="T13" fmla="*/ 2 h 169"/>
                <a:gd name="T14" fmla="*/ 87 w 227"/>
                <a:gd name="T15" fmla="*/ 7 h 169"/>
                <a:gd name="T16" fmla="*/ 98 w 227"/>
                <a:gd name="T17" fmla="*/ 27 h 169"/>
                <a:gd name="T18" fmla="*/ 107 w 227"/>
                <a:gd name="T19" fmla="*/ 33 h 169"/>
                <a:gd name="T20" fmla="*/ 217 w 227"/>
                <a:gd name="T21" fmla="*/ 33 h 169"/>
                <a:gd name="T22" fmla="*/ 225 w 227"/>
                <a:gd name="T23" fmla="*/ 42 h 169"/>
                <a:gd name="T24" fmla="*/ 225 w 227"/>
                <a:gd name="T25" fmla="*/ 162 h 169"/>
                <a:gd name="T26" fmla="*/ 220 w 227"/>
                <a:gd name="T27" fmla="*/ 167 h 169"/>
                <a:gd name="T28" fmla="*/ 220 w 227"/>
                <a:gd name="T29" fmla="*/ 168 h 169"/>
                <a:gd name="T30" fmla="*/ 220 w 227"/>
                <a:gd name="T31" fmla="*/ 169 h 169"/>
                <a:gd name="T32" fmla="*/ 227 w 227"/>
                <a:gd name="T33" fmla="*/ 162 h 169"/>
                <a:gd name="T34" fmla="*/ 227 w 227"/>
                <a:gd name="T35" fmla="*/ 42 h 169"/>
                <a:gd name="T36" fmla="*/ 217 w 227"/>
                <a:gd name="T37" fmla="*/ 31 h 169"/>
                <a:gd name="T38" fmla="*/ 107 w 227"/>
                <a:gd name="T39" fmla="*/ 31 h 169"/>
                <a:gd name="T40" fmla="*/ 99 w 227"/>
                <a:gd name="T41" fmla="*/ 26 h 169"/>
                <a:gd name="T42" fmla="*/ 89 w 227"/>
                <a:gd name="T43" fmla="*/ 6 h 169"/>
                <a:gd name="T44" fmla="*/ 80 w 227"/>
                <a:gd name="T45" fmla="*/ 0 h 169"/>
                <a:gd name="T46" fmla="*/ 10 w 227"/>
                <a:gd name="T47" fmla="*/ 0 h 169"/>
                <a:gd name="T48" fmla="*/ 0 w 227"/>
                <a:gd name="T49" fmla="*/ 11 h 169"/>
                <a:gd name="T50" fmla="*/ 0 w 227"/>
                <a:gd name="T51" fmla="*/ 162 h 169"/>
                <a:gd name="T52" fmla="*/ 7 w 227"/>
                <a:gd name="T53" fmla="*/ 169 h 169"/>
                <a:gd name="T54" fmla="*/ 220 w 227"/>
                <a:gd name="T55" fmla="*/ 169 h 169"/>
                <a:gd name="T56" fmla="*/ 220 w 227"/>
                <a:gd name="T57"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 h="169">
                  <a:moveTo>
                    <a:pt x="220" y="168"/>
                  </a:moveTo>
                  <a:cubicBezTo>
                    <a:pt x="220" y="167"/>
                    <a:pt x="220" y="167"/>
                    <a:pt x="220" y="167"/>
                  </a:cubicBezTo>
                  <a:cubicBezTo>
                    <a:pt x="7" y="167"/>
                    <a:pt x="7" y="167"/>
                    <a:pt x="7" y="167"/>
                  </a:cubicBezTo>
                  <a:cubicBezTo>
                    <a:pt x="4" y="167"/>
                    <a:pt x="2" y="165"/>
                    <a:pt x="2" y="162"/>
                  </a:cubicBezTo>
                  <a:cubicBezTo>
                    <a:pt x="2" y="11"/>
                    <a:pt x="2" y="11"/>
                    <a:pt x="2" y="11"/>
                  </a:cubicBezTo>
                  <a:cubicBezTo>
                    <a:pt x="2" y="6"/>
                    <a:pt x="5" y="2"/>
                    <a:pt x="10" y="2"/>
                  </a:cubicBezTo>
                  <a:cubicBezTo>
                    <a:pt x="80" y="2"/>
                    <a:pt x="80" y="2"/>
                    <a:pt x="80" y="2"/>
                  </a:cubicBezTo>
                  <a:cubicBezTo>
                    <a:pt x="83" y="2"/>
                    <a:pt x="86" y="4"/>
                    <a:pt x="87" y="7"/>
                  </a:cubicBezTo>
                  <a:cubicBezTo>
                    <a:pt x="98" y="27"/>
                    <a:pt x="98" y="27"/>
                    <a:pt x="98" y="27"/>
                  </a:cubicBezTo>
                  <a:cubicBezTo>
                    <a:pt x="99" y="31"/>
                    <a:pt x="103" y="33"/>
                    <a:pt x="107" y="33"/>
                  </a:cubicBezTo>
                  <a:cubicBezTo>
                    <a:pt x="217" y="33"/>
                    <a:pt x="217" y="33"/>
                    <a:pt x="217" y="33"/>
                  </a:cubicBezTo>
                  <a:cubicBezTo>
                    <a:pt x="221" y="33"/>
                    <a:pt x="225" y="37"/>
                    <a:pt x="225" y="42"/>
                  </a:cubicBezTo>
                  <a:cubicBezTo>
                    <a:pt x="225" y="162"/>
                    <a:pt x="225" y="162"/>
                    <a:pt x="225" y="162"/>
                  </a:cubicBezTo>
                  <a:cubicBezTo>
                    <a:pt x="225" y="165"/>
                    <a:pt x="223" y="167"/>
                    <a:pt x="220" y="167"/>
                  </a:cubicBezTo>
                  <a:cubicBezTo>
                    <a:pt x="220" y="168"/>
                    <a:pt x="220" y="168"/>
                    <a:pt x="220" y="168"/>
                  </a:cubicBezTo>
                  <a:cubicBezTo>
                    <a:pt x="220" y="169"/>
                    <a:pt x="220" y="169"/>
                    <a:pt x="220" y="169"/>
                  </a:cubicBezTo>
                  <a:cubicBezTo>
                    <a:pt x="224" y="169"/>
                    <a:pt x="227" y="166"/>
                    <a:pt x="227" y="162"/>
                  </a:cubicBezTo>
                  <a:cubicBezTo>
                    <a:pt x="227" y="42"/>
                    <a:pt x="227" y="42"/>
                    <a:pt x="227" y="42"/>
                  </a:cubicBezTo>
                  <a:cubicBezTo>
                    <a:pt x="227" y="36"/>
                    <a:pt x="222" y="31"/>
                    <a:pt x="217" y="31"/>
                  </a:cubicBezTo>
                  <a:cubicBezTo>
                    <a:pt x="107" y="31"/>
                    <a:pt x="107" y="31"/>
                    <a:pt x="107" y="31"/>
                  </a:cubicBezTo>
                  <a:cubicBezTo>
                    <a:pt x="104" y="31"/>
                    <a:pt x="101" y="29"/>
                    <a:pt x="99" y="26"/>
                  </a:cubicBezTo>
                  <a:cubicBezTo>
                    <a:pt x="89" y="6"/>
                    <a:pt x="89" y="6"/>
                    <a:pt x="89" y="6"/>
                  </a:cubicBezTo>
                  <a:cubicBezTo>
                    <a:pt x="87" y="2"/>
                    <a:pt x="84" y="0"/>
                    <a:pt x="80" y="0"/>
                  </a:cubicBezTo>
                  <a:cubicBezTo>
                    <a:pt x="10" y="0"/>
                    <a:pt x="10" y="0"/>
                    <a:pt x="10" y="0"/>
                  </a:cubicBezTo>
                  <a:cubicBezTo>
                    <a:pt x="4" y="0"/>
                    <a:pt x="0" y="5"/>
                    <a:pt x="0" y="11"/>
                  </a:cubicBezTo>
                  <a:cubicBezTo>
                    <a:pt x="0" y="162"/>
                    <a:pt x="0" y="162"/>
                    <a:pt x="0" y="162"/>
                  </a:cubicBezTo>
                  <a:cubicBezTo>
                    <a:pt x="0" y="166"/>
                    <a:pt x="3" y="169"/>
                    <a:pt x="7" y="169"/>
                  </a:cubicBezTo>
                  <a:cubicBezTo>
                    <a:pt x="220" y="169"/>
                    <a:pt x="220" y="169"/>
                    <a:pt x="220" y="169"/>
                  </a:cubicBezTo>
                  <a:lnTo>
                    <a:pt x="220" y="168"/>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ï$ḻîdè">
              <a:extLst>
                <a:ext uri="{FF2B5EF4-FFF2-40B4-BE49-F238E27FC236}">
                  <a16:creationId xmlns:a16="http://schemas.microsoft.com/office/drawing/2014/main" id="{B3410948-B59D-F659-C45D-FBBCAA710C21}"/>
                </a:ext>
              </a:extLst>
            </p:cNvPr>
            <p:cNvSpPr/>
            <p:nvPr/>
          </p:nvSpPr>
          <p:spPr bwMode="auto">
            <a:xfrm>
              <a:off x="7439025" y="3021931"/>
              <a:ext cx="7938" cy="581025"/>
            </a:xfrm>
            <a:custGeom>
              <a:avLst/>
              <a:gdLst>
                <a:gd name="T0" fmla="*/ 1 w 2"/>
                <a:gd name="T1" fmla="*/ 154 h 154"/>
                <a:gd name="T2" fmla="*/ 1 w 2"/>
                <a:gd name="T3" fmla="*/ 154 h 154"/>
                <a:gd name="T4" fmla="*/ 0 w 2"/>
                <a:gd name="T5" fmla="*/ 153 h 154"/>
                <a:gd name="T6" fmla="*/ 0 w 2"/>
                <a:gd name="T7" fmla="*/ 1 h 154"/>
                <a:gd name="T8" fmla="*/ 1 w 2"/>
                <a:gd name="T9" fmla="*/ 0 h 154"/>
                <a:gd name="T10" fmla="*/ 1 w 2"/>
                <a:gd name="T11" fmla="*/ 0 h 154"/>
                <a:gd name="T12" fmla="*/ 2 w 2"/>
                <a:gd name="T13" fmla="*/ 1 h 154"/>
                <a:gd name="T14" fmla="*/ 2 w 2"/>
                <a:gd name="T15" fmla="*/ 153 h 154"/>
                <a:gd name="T16" fmla="*/ 1 w 2"/>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54">
                  <a:moveTo>
                    <a:pt x="1" y="154"/>
                  </a:moveTo>
                  <a:cubicBezTo>
                    <a:pt x="1" y="154"/>
                    <a:pt x="1" y="154"/>
                    <a:pt x="1" y="154"/>
                  </a:cubicBezTo>
                  <a:cubicBezTo>
                    <a:pt x="1" y="154"/>
                    <a:pt x="0" y="154"/>
                    <a:pt x="0" y="153"/>
                  </a:cubicBezTo>
                  <a:cubicBezTo>
                    <a:pt x="0" y="1"/>
                    <a:pt x="0" y="1"/>
                    <a:pt x="0" y="1"/>
                  </a:cubicBezTo>
                  <a:cubicBezTo>
                    <a:pt x="0" y="0"/>
                    <a:pt x="1" y="0"/>
                    <a:pt x="1" y="0"/>
                  </a:cubicBezTo>
                  <a:cubicBezTo>
                    <a:pt x="1" y="0"/>
                    <a:pt x="1" y="0"/>
                    <a:pt x="1" y="0"/>
                  </a:cubicBezTo>
                  <a:cubicBezTo>
                    <a:pt x="2" y="0"/>
                    <a:pt x="2" y="0"/>
                    <a:pt x="2" y="1"/>
                  </a:cubicBezTo>
                  <a:cubicBezTo>
                    <a:pt x="2" y="153"/>
                    <a:pt x="2" y="153"/>
                    <a:pt x="2" y="153"/>
                  </a:cubicBezTo>
                  <a:cubicBezTo>
                    <a:pt x="2" y="154"/>
                    <a:pt x="2" y="154"/>
                    <a:pt x="1"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iṧḻiďè">
              <a:extLst>
                <a:ext uri="{FF2B5EF4-FFF2-40B4-BE49-F238E27FC236}">
                  <a16:creationId xmlns:a16="http://schemas.microsoft.com/office/drawing/2014/main" id="{AD799D0A-B8A5-26E6-00C1-9BCCAAEFB564}"/>
                </a:ext>
              </a:extLst>
            </p:cNvPr>
            <p:cNvSpPr/>
            <p:nvPr/>
          </p:nvSpPr>
          <p:spPr bwMode="auto">
            <a:xfrm>
              <a:off x="7548563" y="3188619"/>
              <a:ext cx="241300" cy="328613"/>
            </a:xfrm>
            <a:custGeom>
              <a:avLst/>
              <a:gdLst>
                <a:gd name="T0" fmla="*/ 58 w 64"/>
                <a:gd name="T1" fmla="*/ 0 h 87"/>
                <a:gd name="T2" fmla="*/ 6 w 64"/>
                <a:gd name="T3" fmla="*/ 0 h 87"/>
                <a:gd name="T4" fmla="*/ 0 w 64"/>
                <a:gd name="T5" fmla="*/ 6 h 87"/>
                <a:gd name="T6" fmla="*/ 0 w 64"/>
                <a:gd name="T7" fmla="*/ 81 h 87"/>
                <a:gd name="T8" fmla="*/ 6 w 64"/>
                <a:gd name="T9" fmla="*/ 87 h 87"/>
                <a:gd name="T10" fmla="*/ 58 w 64"/>
                <a:gd name="T11" fmla="*/ 87 h 87"/>
                <a:gd name="T12" fmla="*/ 64 w 64"/>
                <a:gd name="T13" fmla="*/ 81 h 87"/>
                <a:gd name="T14" fmla="*/ 64 w 64"/>
                <a:gd name="T15" fmla="*/ 6 h 87"/>
                <a:gd name="T16" fmla="*/ 58 w 64"/>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7">
                  <a:moveTo>
                    <a:pt x="58" y="0"/>
                  </a:moveTo>
                  <a:cubicBezTo>
                    <a:pt x="6" y="0"/>
                    <a:pt x="6" y="0"/>
                    <a:pt x="6" y="0"/>
                  </a:cubicBezTo>
                  <a:cubicBezTo>
                    <a:pt x="3" y="0"/>
                    <a:pt x="0" y="3"/>
                    <a:pt x="0" y="6"/>
                  </a:cubicBezTo>
                  <a:cubicBezTo>
                    <a:pt x="0" y="81"/>
                    <a:pt x="0" y="81"/>
                    <a:pt x="0" y="81"/>
                  </a:cubicBezTo>
                  <a:cubicBezTo>
                    <a:pt x="0" y="84"/>
                    <a:pt x="3" y="87"/>
                    <a:pt x="6" y="87"/>
                  </a:cubicBezTo>
                  <a:cubicBezTo>
                    <a:pt x="58" y="87"/>
                    <a:pt x="58" y="87"/>
                    <a:pt x="58" y="87"/>
                  </a:cubicBezTo>
                  <a:cubicBezTo>
                    <a:pt x="62" y="87"/>
                    <a:pt x="64" y="84"/>
                    <a:pt x="64" y="81"/>
                  </a:cubicBezTo>
                  <a:cubicBezTo>
                    <a:pt x="64" y="6"/>
                    <a:pt x="64" y="6"/>
                    <a:pt x="64" y="6"/>
                  </a:cubicBezTo>
                  <a:cubicBezTo>
                    <a:pt x="64" y="3"/>
                    <a:pt x="62" y="0"/>
                    <a:pt x="58" y="0"/>
                  </a:cubicBezTo>
                </a:path>
              </a:pathLst>
            </a:custGeom>
            <a:solidFill>
              <a:srgbClr val="99D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îṡlíḍè">
              <a:extLst>
                <a:ext uri="{FF2B5EF4-FFF2-40B4-BE49-F238E27FC236}">
                  <a16:creationId xmlns:a16="http://schemas.microsoft.com/office/drawing/2014/main" id="{CF87E2F0-CCEC-8384-9B35-6A461ECD085E}"/>
                </a:ext>
              </a:extLst>
            </p:cNvPr>
            <p:cNvSpPr/>
            <p:nvPr/>
          </p:nvSpPr>
          <p:spPr bwMode="auto">
            <a:xfrm>
              <a:off x="7905750" y="3188619"/>
              <a:ext cx="295275" cy="52388"/>
            </a:xfrm>
            <a:custGeom>
              <a:avLst/>
              <a:gdLst>
                <a:gd name="T0" fmla="*/ 77 w 78"/>
                <a:gd name="T1" fmla="*/ 14 h 14"/>
                <a:gd name="T2" fmla="*/ 1 w 78"/>
                <a:gd name="T3" fmla="*/ 14 h 14"/>
                <a:gd name="T4" fmla="*/ 0 w 78"/>
                <a:gd name="T5" fmla="*/ 13 h 14"/>
                <a:gd name="T6" fmla="*/ 0 w 78"/>
                <a:gd name="T7" fmla="*/ 1 h 14"/>
                <a:gd name="T8" fmla="*/ 1 w 78"/>
                <a:gd name="T9" fmla="*/ 0 h 14"/>
                <a:gd name="T10" fmla="*/ 77 w 78"/>
                <a:gd name="T11" fmla="*/ 0 h 14"/>
                <a:gd name="T12" fmla="*/ 78 w 78"/>
                <a:gd name="T13" fmla="*/ 1 h 14"/>
                <a:gd name="T14" fmla="*/ 78 w 78"/>
                <a:gd name="T15" fmla="*/ 13 h 14"/>
                <a:gd name="T16" fmla="*/ 77 w 7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4">
                  <a:moveTo>
                    <a:pt x="77" y="14"/>
                  </a:moveTo>
                  <a:cubicBezTo>
                    <a:pt x="1" y="14"/>
                    <a:pt x="1" y="14"/>
                    <a:pt x="1" y="14"/>
                  </a:cubicBezTo>
                  <a:cubicBezTo>
                    <a:pt x="0" y="14"/>
                    <a:pt x="0" y="14"/>
                    <a:pt x="0" y="13"/>
                  </a:cubicBezTo>
                  <a:cubicBezTo>
                    <a:pt x="0" y="1"/>
                    <a:pt x="0" y="1"/>
                    <a:pt x="0" y="1"/>
                  </a:cubicBezTo>
                  <a:cubicBezTo>
                    <a:pt x="0" y="1"/>
                    <a:pt x="0" y="0"/>
                    <a:pt x="1" y="0"/>
                  </a:cubicBezTo>
                  <a:cubicBezTo>
                    <a:pt x="77" y="0"/>
                    <a:pt x="77" y="0"/>
                    <a:pt x="77" y="0"/>
                  </a:cubicBezTo>
                  <a:cubicBezTo>
                    <a:pt x="77" y="0"/>
                    <a:pt x="78" y="1"/>
                    <a:pt x="78" y="1"/>
                  </a:cubicBezTo>
                  <a:cubicBezTo>
                    <a:pt x="78" y="13"/>
                    <a:pt x="78" y="13"/>
                    <a:pt x="78" y="13"/>
                  </a:cubicBezTo>
                  <a:cubicBezTo>
                    <a:pt x="78" y="14"/>
                    <a:pt x="77" y="14"/>
                    <a:pt x="77" y="14"/>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ïSḻidé">
              <a:extLst>
                <a:ext uri="{FF2B5EF4-FFF2-40B4-BE49-F238E27FC236}">
                  <a16:creationId xmlns:a16="http://schemas.microsoft.com/office/drawing/2014/main" id="{B895F811-E77A-FD0A-FBA6-1117374759E8}"/>
                </a:ext>
              </a:extLst>
            </p:cNvPr>
            <p:cNvSpPr/>
            <p:nvPr/>
          </p:nvSpPr>
          <p:spPr bwMode="auto">
            <a:xfrm>
              <a:off x="7905750" y="3298156"/>
              <a:ext cx="200025" cy="57150"/>
            </a:xfrm>
            <a:custGeom>
              <a:avLst/>
              <a:gdLst>
                <a:gd name="T0" fmla="*/ 53 w 53"/>
                <a:gd name="T1" fmla="*/ 15 h 15"/>
                <a:gd name="T2" fmla="*/ 0 w 53"/>
                <a:gd name="T3" fmla="*/ 15 h 15"/>
                <a:gd name="T4" fmla="*/ 0 w 53"/>
                <a:gd name="T5" fmla="*/ 14 h 15"/>
                <a:gd name="T6" fmla="*/ 0 w 53"/>
                <a:gd name="T7" fmla="*/ 1 h 15"/>
                <a:gd name="T8" fmla="*/ 0 w 53"/>
                <a:gd name="T9" fmla="*/ 0 h 15"/>
                <a:gd name="T10" fmla="*/ 53 w 53"/>
                <a:gd name="T11" fmla="*/ 0 h 15"/>
                <a:gd name="T12" fmla="*/ 53 w 53"/>
                <a:gd name="T13" fmla="*/ 1 h 15"/>
                <a:gd name="T14" fmla="*/ 53 w 53"/>
                <a:gd name="T15" fmla="*/ 14 h 15"/>
                <a:gd name="T16" fmla="*/ 53 w 5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5">
                  <a:moveTo>
                    <a:pt x="53" y="15"/>
                  </a:moveTo>
                  <a:cubicBezTo>
                    <a:pt x="0" y="15"/>
                    <a:pt x="0" y="15"/>
                    <a:pt x="0" y="15"/>
                  </a:cubicBezTo>
                  <a:cubicBezTo>
                    <a:pt x="0" y="15"/>
                    <a:pt x="0" y="14"/>
                    <a:pt x="0" y="14"/>
                  </a:cubicBezTo>
                  <a:cubicBezTo>
                    <a:pt x="0" y="1"/>
                    <a:pt x="0" y="1"/>
                    <a:pt x="0" y="1"/>
                  </a:cubicBezTo>
                  <a:cubicBezTo>
                    <a:pt x="0" y="1"/>
                    <a:pt x="0" y="0"/>
                    <a:pt x="0" y="0"/>
                  </a:cubicBezTo>
                  <a:cubicBezTo>
                    <a:pt x="53" y="0"/>
                    <a:pt x="53" y="0"/>
                    <a:pt x="53" y="0"/>
                  </a:cubicBezTo>
                  <a:cubicBezTo>
                    <a:pt x="53" y="0"/>
                    <a:pt x="53" y="1"/>
                    <a:pt x="53" y="1"/>
                  </a:cubicBezTo>
                  <a:cubicBezTo>
                    <a:pt x="53" y="14"/>
                    <a:pt x="53" y="14"/>
                    <a:pt x="53" y="14"/>
                  </a:cubicBezTo>
                  <a:cubicBezTo>
                    <a:pt x="53" y="14"/>
                    <a:pt x="53" y="15"/>
                    <a:pt x="53" y="15"/>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íŝļíde">
              <a:extLst>
                <a:ext uri="{FF2B5EF4-FFF2-40B4-BE49-F238E27FC236}">
                  <a16:creationId xmlns:a16="http://schemas.microsoft.com/office/drawing/2014/main" id="{B6C9ACF3-74DC-61D6-4A1E-AEC99AE4FEDD}"/>
                </a:ext>
              </a:extLst>
            </p:cNvPr>
            <p:cNvSpPr/>
            <p:nvPr/>
          </p:nvSpPr>
          <p:spPr bwMode="auto">
            <a:xfrm>
              <a:off x="7905750" y="3410869"/>
              <a:ext cx="276225" cy="52388"/>
            </a:xfrm>
            <a:custGeom>
              <a:avLst/>
              <a:gdLst>
                <a:gd name="T0" fmla="*/ 72 w 73"/>
                <a:gd name="T1" fmla="*/ 14 h 14"/>
                <a:gd name="T2" fmla="*/ 1 w 73"/>
                <a:gd name="T3" fmla="*/ 14 h 14"/>
                <a:gd name="T4" fmla="*/ 0 w 73"/>
                <a:gd name="T5" fmla="*/ 13 h 14"/>
                <a:gd name="T6" fmla="*/ 0 w 73"/>
                <a:gd name="T7" fmla="*/ 1 h 14"/>
                <a:gd name="T8" fmla="*/ 1 w 73"/>
                <a:gd name="T9" fmla="*/ 0 h 14"/>
                <a:gd name="T10" fmla="*/ 72 w 73"/>
                <a:gd name="T11" fmla="*/ 0 h 14"/>
                <a:gd name="T12" fmla="*/ 73 w 73"/>
                <a:gd name="T13" fmla="*/ 1 h 14"/>
                <a:gd name="T14" fmla="*/ 73 w 73"/>
                <a:gd name="T15" fmla="*/ 13 h 14"/>
                <a:gd name="T16" fmla="*/ 72 w 7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2" y="14"/>
                  </a:moveTo>
                  <a:cubicBezTo>
                    <a:pt x="1" y="14"/>
                    <a:pt x="1" y="14"/>
                    <a:pt x="1" y="14"/>
                  </a:cubicBezTo>
                  <a:cubicBezTo>
                    <a:pt x="0" y="14"/>
                    <a:pt x="0" y="14"/>
                    <a:pt x="0" y="13"/>
                  </a:cubicBezTo>
                  <a:cubicBezTo>
                    <a:pt x="0" y="1"/>
                    <a:pt x="0" y="1"/>
                    <a:pt x="0" y="1"/>
                  </a:cubicBezTo>
                  <a:cubicBezTo>
                    <a:pt x="0" y="0"/>
                    <a:pt x="0" y="0"/>
                    <a:pt x="1" y="0"/>
                  </a:cubicBezTo>
                  <a:cubicBezTo>
                    <a:pt x="72" y="0"/>
                    <a:pt x="72" y="0"/>
                    <a:pt x="72" y="0"/>
                  </a:cubicBezTo>
                  <a:cubicBezTo>
                    <a:pt x="73" y="0"/>
                    <a:pt x="73" y="0"/>
                    <a:pt x="73" y="1"/>
                  </a:cubicBezTo>
                  <a:cubicBezTo>
                    <a:pt x="73" y="13"/>
                    <a:pt x="73" y="13"/>
                    <a:pt x="73" y="13"/>
                  </a:cubicBezTo>
                  <a:cubicBezTo>
                    <a:pt x="73" y="14"/>
                    <a:pt x="73" y="14"/>
                    <a:pt x="72" y="14"/>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ï$1idê">
              <a:extLst>
                <a:ext uri="{FF2B5EF4-FFF2-40B4-BE49-F238E27FC236}">
                  <a16:creationId xmlns:a16="http://schemas.microsoft.com/office/drawing/2014/main" id="{942A7EBB-AB9D-0D2C-9355-0A92C53FF9FE}"/>
                </a:ext>
              </a:extLst>
            </p:cNvPr>
            <p:cNvSpPr/>
            <p:nvPr/>
          </p:nvSpPr>
          <p:spPr bwMode="auto">
            <a:xfrm>
              <a:off x="7586663" y="3169569"/>
              <a:ext cx="241300" cy="323850"/>
            </a:xfrm>
            <a:custGeom>
              <a:avLst/>
              <a:gdLst>
                <a:gd name="T0" fmla="*/ 58 w 64"/>
                <a:gd name="T1" fmla="*/ 86 h 86"/>
                <a:gd name="T2" fmla="*/ 6 w 64"/>
                <a:gd name="T3" fmla="*/ 86 h 86"/>
                <a:gd name="T4" fmla="*/ 0 w 64"/>
                <a:gd name="T5" fmla="*/ 80 h 86"/>
                <a:gd name="T6" fmla="*/ 0 w 64"/>
                <a:gd name="T7" fmla="*/ 6 h 86"/>
                <a:gd name="T8" fmla="*/ 6 w 64"/>
                <a:gd name="T9" fmla="*/ 0 h 86"/>
                <a:gd name="T10" fmla="*/ 58 w 64"/>
                <a:gd name="T11" fmla="*/ 0 h 86"/>
                <a:gd name="T12" fmla="*/ 64 w 64"/>
                <a:gd name="T13" fmla="*/ 6 h 86"/>
                <a:gd name="T14" fmla="*/ 64 w 64"/>
                <a:gd name="T15" fmla="*/ 80 h 86"/>
                <a:gd name="T16" fmla="*/ 58 w 64"/>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6">
                  <a:moveTo>
                    <a:pt x="58" y="86"/>
                  </a:moveTo>
                  <a:cubicBezTo>
                    <a:pt x="6" y="86"/>
                    <a:pt x="6" y="86"/>
                    <a:pt x="6" y="86"/>
                  </a:cubicBezTo>
                  <a:cubicBezTo>
                    <a:pt x="3" y="86"/>
                    <a:pt x="0" y="84"/>
                    <a:pt x="0" y="80"/>
                  </a:cubicBezTo>
                  <a:cubicBezTo>
                    <a:pt x="0" y="6"/>
                    <a:pt x="0" y="6"/>
                    <a:pt x="0" y="6"/>
                  </a:cubicBezTo>
                  <a:cubicBezTo>
                    <a:pt x="0" y="3"/>
                    <a:pt x="3" y="0"/>
                    <a:pt x="6" y="0"/>
                  </a:cubicBezTo>
                  <a:cubicBezTo>
                    <a:pt x="58" y="0"/>
                    <a:pt x="58" y="0"/>
                    <a:pt x="58" y="0"/>
                  </a:cubicBezTo>
                  <a:cubicBezTo>
                    <a:pt x="61" y="0"/>
                    <a:pt x="64" y="3"/>
                    <a:pt x="64" y="6"/>
                  </a:cubicBezTo>
                  <a:cubicBezTo>
                    <a:pt x="64" y="80"/>
                    <a:pt x="64" y="80"/>
                    <a:pt x="64" y="80"/>
                  </a:cubicBezTo>
                  <a:cubicBezTo>
                    <a:pt x="64" y="84"/>
                    <a:pt x="61" y="86"/>
                    <a:pt x="58" y="86"/>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íṣḷîďê">
              <a:extLst>
                <a:ext uri="{FF2B5EF4-FFF2-40B4-BE49-F238E27FC236}">
                  <a16:creationId xmlns:a16="http://schemas.microsoft.com/office/drawing/2014/main" id="{4E40D202-94D8-ADA3-3AF8-2B25C2923981}"/>
                </a:ext>
              </a:extLst>
            </p:cNvPr>
            <p:cNvSpPr/>
            <p:nvPr/>
          </p:nvSpPr>
          <p:spPr bwMode="auto">
            <a:xfrm>
              <a:off x="7861300" y="3652169"/>
              <a:ext cx="147638" cy="479425"/>
            </a:xfrm>
            <a:custGeom>
              <a:avLst/>
              <a:gdLst>
                <a:gd name="T0" fmla="*/ 48 w 93"/>
                <a:gd name="T1" fmla="*/ 297 h 302"/>
                <a:gd name="T2" fmla="*/ 0 w 93"/>
                <a:gd name="T3" fmla="*/ 297 h 302"/>
                <a:gd name="T4" fmla="*/ 0 w 93"/>
                <a:gd name="T5" fmla="*/ 302 h 302"/>
                <a:gd name="T6" fmla="*/ 48 w 93"/>
                <a:gd name="T7" fmla="*/ 302 h 302"/>
                <a:gd name="T8" fmla="*/ 48 w 93"/>
                <a:gd name="T9" fmla="*/ 297 h 302"/>
                <a:gd name="T10" fmla="*/ 88 w 93"/>
                <a:gd name="T11" fmla="*/ 229 h 302"/>
                <a:gd name="T12" fmla="*/ 88 w 93"/>
                <a:gd name="T13" fmla="*/ 286 h 302"/>
                <a:gd name="T14" fmla="*/ 93 w 93"/>
                <a:gd name="T15" fmla="*/ 286 h 302"/>
                <a:gd name="T16" fmla="*/ 93 w 93"/>
                <a:gd name="T17" fmla="*/ 229 h 302"/>
                <a:gd name="T18" fmla="*/ 88 w 93"/>
                <a:gd name="T19" fmla="*/ 229 h 302"/>
                <a:gd name="T20" fmla="*/ 88 w 93"/>
                <a:gd name="T21" fmla="*/ 114 h 302"/>
                <a:gd name="T22" fmla="*/ 88 w 93"/>
                <a:gd name="T23" fmla="*/ 171 h 302"/>
                <a:gd name="T24" fmla="*/ 93 w 93"/>
                <a:gd name="T25" fmla="*/ 171 h 302"/>
                <a:gd name="T26" fmla="*/ 93 w 93"/>
                <a:gd name="T27" fmla="*/ 114 h 302"/>
                <a:gd name="T28" fmla="*/ 88 w 93"/>
                <a:gd name="T29" fmla="*/ 114 h 302"/>
                <a:gd name="T30" fmla="*/ 88 w 93"/>
                <a:gd name="T31" fmla="*/ 0 h 302"/>
                <a:gd name="T32" fmla="*/ 88 w 93"/>
                <a:gd name="T33" fmla="*/ 57 h 302"/>
                <a:gd name="T34" fmla="*/ 93 w 93"/>
                <a:gd name="T35" fmla="*/ 57 h 302"/>
                <a:gd name="T36" fmla="*/ 93 w 93"/>
                <a:gd name="T37" fmla="*/ 0 h 302"/>
                <a:gd name="T38" fmla="*/ 88 w 93"/>
                <a:gd name="T3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302">
                  <a:moveTo>
                    <a:pt x="48" y="297"/>
                  </a:moveTo>
                  <a:lnTo>
                    <a:pt x="0" y="297"/>
                  </a:lnTo>
                  <a:lnTo>
                    <a:pt x="0" y="302"/>
                  </a:lnTo>
                  <a:lnTo>
                    <a:pt x="48" y="302"/>
                  </a:lnTo>
                  <a:lnTo>
                    <a:pt x="48" y="297"/>
                  </a:lnTo>
                  <a:close/>
                  <a:moveTo>
                    <a:pt x="88" y="229"/>
                  </a:moveTo>
                  <a:lnTo>
                    <a:pt x="88" y="286"/>
                  </a:lnTo>
                  <a:lnTo>
                    <a:pt x="93" y="286"/>
                  </a:lnTo>
                  <a:lnTo>
                    <a:pt x="93" y="229"/>
                  </a:lnTo>
                  <a:lnTo>
                    <a:pt x="88" y="229"/>
                  </a:lnTo>
                  <a:close/>
                  <a:moveTo>
                    <a:pt x="88" y="114"/>
                  </a:moveTo>
                  <a:lnTo>
                    <a:pt x="88" y="171"/>
                  </a:lnTo>
                  <a:lnTo>
                    <a:pt x="93" y="171"/>
                  </a:lnTo>
                  <a:lnTo>
                    <a:pt x="93" y="114"/>
                  </a:lnTo>
                  <a:lnTo>
                    <a:pt x="88" y="114"/>
                  </a:lnTo>
                  <a:close/>
                  <a:moveTo>
                    <a:pt x="88" y="0"/>
                  </a:moveTo>
                  <a:lnTo>
                    <a:pt x="88" y="57"/>
                  </a:lnTo>
                  <a:lnTo>
                    <a:pt x="93" y="57"/>
                  </a:lnTo>
                  <a:lnTo>
                    <a:pt x="93" y="0"/>
                  </a:lnTo>
                  <a:lnTo>
                    <a:pt x="88"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íś1iḋê">
              <a:extLst>
                <a:ext uri="{FF2B5EF4-FFF2-40B4-BE49-F238E27FC236}">
                  <a16:creationId xmlns:a16="http://schemas.microsoft.com/office/drawing/2014/main" id="{D361694C-DB9E-A6E9-54E0-039E7E458DBA}"/>
                </a:ext>
              </a:extLst>
            </p:cNvPr>
            <p:cNvSpPr/>
            <p:nvPr/>
          </p:nvSpPr>
          <p:spPr bwMode="auto">
            <a:xfrm>
              <a:off x="7688263" y="5022181"/>
              <a:ext cx="463550" cy="465138"/>
            </a:xfrm>
            <a:custGeom>
              <a:avLst/>
              <a:gdLst>
                <a:gd name="T0" fmla="*/ 81 w 123"/>
                <a:gd name="T1" fmla="*/ 11 h 123"/>
                <a:gd name="T2" fmla="*/ 112 w 123"/>
                <a:gd name="T3" fmla="*/ 82 h 123"/>
                <a:gd name="T4" fmla="*/ 42 w 123"/>
                <a:gd name="T5" fmla="*/ 112 h 123"/>
                <a:gd name="T6" fmla="*/ 11 w 123"/>
                <a:gd name="T7" fmla="*/ 42 h 123"/>
                <a:gd name="T8" fmla="*/ 81 w 123"/>
                <a:gd name="T9" fmla="*/ 11 h 123"/>
              </a:gdLst>
              <a:ahLst/>
              <a:cxnLst>
                <a:cxn ang="0">
                  <a:pos x="T0" y="T1"/>
                </a:cxn>
                <a:cxn ang="0">
                  <a:pos x="T2" y="T3"/>
                </a:cxn>
                <a:cxn ang="0">
                  <a:pos x="T4" y="T5"/>
                </a:cxn>
                <a:cxn ang="0">
                  <a:pos x="T6" y="T7"/>
                </a:cxn>
                <a:cxn ang="0">
                  <a:pos x="T8" y="T9"/>
                </a:cxn>
              </a:cxnLst>
              <a:rect l="0" t="0" r="r" b="b"/>
              <a:pathLst>
                <a:path w="123" h="123">
                  <a:moveTo>
                    <a:pt x="81" y="11"/>
                  </a:moveTo>
                  <a:cubicBezTo>
                    <a:pt x="109" y="22"/>
                    <a:pt x="123" y="54"/>
                    <a:pt x="112" y="82"/>
                  </a:cubicBezTo>
                  <a:cubicBezTo>
                    <a:pt x="101" y="109"/>
                    <a:pt x="70" y="123"/>
                    <a:pt x="42" y="112"/>
                  </a:cubicBezTo>
                  <a:cubicBezTo>
                    <a:pt x="14" y="101"/>
                    <a:pt x="0" y="70"/>
                    <a:pt x="11" y="42"/>
                  </a:cubicBezTo>
                  <a:cubicBezTo>
                    <a:pt x="22" y="14"/>
                    <a:pt x="53" y="0"/>
                    <a:pt x="81" y="11"/>
                  </a:cubicBezTo>
                  <a:close/>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iṣḻïḋê">
              <a:extLst>
                <a:ext uri="{FF2B5EF4-FFF2-40B4-BE49-F238E27FC236}">
                  <a16:creationId xmlns:a16="http://schemas.microsoft.com/office/drawing/2014/main" id="{B243B3B8-8D42-3079-BB09-08B57C032A0A}"/>
                </a:ext>
              </a:extLst>
            </p:cNvPr>
            <p:cNvSpPr/>
            <p:nvPr/>
          </p:nvSpPr>
          <p:spPr bwMode="auto">
            <a:xfrm>
              <a:off x="7710488" y="5044406"/>
              <a:ext cx="419100" cy="419100"/>
            </a:xfrm>
            <a:custGeom>
              <a:avLst/>
              <a:gdLst>
                <a:gd name="T0" fmla="*/ 75 w 111"/>
                <a:gd name="T1" fmla="*/ 5 h 111"/>
                <a:gd name="T2" fmla="*/ 75 w 111"/>
                <a:gd name="T3" fmla="*/ 6 h 111"/>
                <a:gd name="T4" fmla="*/ 109 w 111"/>
                <a:gd name="T5" fmla="*/ 56 h 111"/>
                <a:gd name="T6" fmla="*/ 105 w 111"/>
                <a:gd name="T7" fmla="*/ 75 h 111"/>
                <a:gd name="T8" fmla="*/ 56 w 111"/>
                <a:gd name="T9" fmla="*/ 109 h 111"/>
                <a:gd name="T10" fmla="*/ 36 w 111"/>
                <a:gd name="T11" fmla="*/ 105 h 111"/>
                <a:gd name="T12" fmla="*/ 2 w 111"/>
                <a:gd name="T13" fmla="*/ 56 h 111"/>
                <a:gd name="T14" fmla="*/ 6 w 111"/>
                <a:gd name="T15" fmla="*/ 36 h 111"/>
                <a:gd name="T16" fmla="*/ 56 w 111"/>
                <a:gd name="T17" fmla="*/ 2 h 111"/>
                <a:gd name="T18" fmla="*/ 75 w 111"/>
                <a:gd name="T19" fmla="*/ 6 h 111"/>
                <a:gd name="T20" fmla="*/ 75 w 111"/>
                <a:gd name="T21" fmla="*/ 5 h 111"/>
                <a:gd name="T22" fmla="*/ 76 w 111"/>
                <a:gd name="T23" fmla="*/ 4 h 111"/>
                <a:gd name="T24" fmla="*/ 56 w 111"/>
                <a:gd name="T25" fmla="*/ 0 h 111"/>
                <a:gd name="T26" fmla="*/ 4 w 111"/>
                <a:gd name="T27" fmla="*/ 36 h 111"/>
                <a:gd name="T28" fmla="*/ 0 w 111"/>
                <a:gd name="T29" fmla="*/ 56 h 111"/>
                <a:gd name="T30" fmla="*/ 35 w 111"/>
                <a:gd name="T31" fmla="*/ 107 h 111"/>
                <a:gd name="T32" fmla="*/ 56 w 111"/>
                <a:gd name="T33" fmla="*/ 111 h 111"/>
                <a:gd name="T34" fmla="*/ 107 w 111"/>
                <a:gd name="T35" fmla="*/ 76 h 111"/>
                <a:gd name="T36" fmla="*/ 111 w 111"/>
                <a:gd name="T37" fmla="*/ 56 h 111"/>
                <a:gd name="T38" fmla="*/ 76 w 111"/>
                <a:gd name="T39" fmla="*/ 4 h 111"/>
                <a:gd name="T40" fmla="*/ 75 w 111"/>
                <a:gd name="T41"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1">
                  <a:moveTo>
                    <a:pt x="75" y="5"/>
                  </a:moveTo>
                  <a:cubicBezTo>
                    <a:pt x="75" y="6"/>
                    <a:pt x="75" y="6"/>
                    <a:pt x="75" y="6"/>
                  </a:cubicBezTo>
                  <a:cubicBezTo>
                    <a:pt x="96" y="14"/>
                    <a:pt x="109" y="34"/>
                    <a:pt x="109" y="56"/>
                  </a:cubicBezTo>
                  <a:cubicBezTo>
                    <a:pt x="109" y="62"/>
                    <a:pt x="108" y="69"/>
                    <a:pt x="105" y="75"/>
                  </a:cubicBezTo>
                  <a:cubicBezTo>
                    <a:pt x="97" y="96"/>
                    <a:pt x="77" y="109"/>
                    <a:pt x="56" y="109"/>
                  </a:cubicBezTo>
                  <a:cubicBezTo>
                    <a:pt x="49" y="109"/>
                    <a:pt x="43" y="108"/>
                    <a:pt x="36" y="105"/>
                  </a:cubicBezTo>
                  <a:cubicBezTo>
                    <a:pt x="15" y="97"/>
                    <a:pt x="2" y="77"/>
                    <a:pt x="2" y="56"/>
                  </a:cubicBezTo>
                  <a:cubicBezTo>
                    <a:pt x="2" y="49"/>
                    <a:pt x="3" y="43"/>
                    <a:pt x="6" y="36"/>
                  </a:cubicBezTo>
                  <a:cubicBezTo>
                    <a:pt x="14" y="15"/>
                    <a:pt x="34" y="2"/>
                    <a:pt x="56" y="2"/>
                  </a:cubicBezTo>
                  <a:cubicBezTo>
                    <a:pt x="62" y="2"/>
                    <a:pt x="69" y="4"/>
                    <a:pt x="75" y="6"/>
                  </a:cubicBezTo>
                  <a:cubicBezTo>
                    <a:pt x="75" y="5"/>
                    <a:pt x="75" y="5"/>
                    <a:pt x="75" y="5"/>
                  </a:cubicBezTo>
                  <a:cubicBezTo>
                    <a:pt x="76" y="4"/>
                    <a:pt x="76" y="4"/>
                    <a:pt x="76" y="4"/>
                  </a:cubicBezTo>
                  <a:cubicBezTo>
                    <a:pt x="69" y="2"/>
                    <a:pt x="62" y="0"/>
                    <a:pt x="56" y="0"/>
                  </a:cubicBezTo>
                  <a:cubicBezTo>
                    <a:pt x="33" y="0"/>
                    <a:pt x="13" y="14"/>
                    <a:pt x="4" y="36"/>
                  </a:cubicBezTo>
                  <a:cubicBezTo>
                    <a:pt x="1" y="42"/>
                    <a:pt x="0" y="49"/>
                    <a:pt x="0" y="56"/>
                  </a:cubicBezTo>
                  <a:cubicBezTo>
                    <a:pt x="0" y="78"/>
                    <a:pt x="14" y="99"/>
                    <a:pt x="35" y="107"/>
                  </a:cubicBezTo>
                  <a:cubicBezTo>
                    <a:pt x="42" y="110"/>
                    <a:pt x="49" y="111"/>
                    <a:pt x="56" y="111"/>
                  </a:cubicBezTo>
                  <a:cubicBezTo>
                    <a:pt x="78" y="111"/>
                    <a:pt x="99" y="98"/>
                    <a:pt x="107" y="76"/>
                  </a:cubicBezTo>
                  <a:cubicBezTo>
                    <a:pt x="110" y="69"/>
                    <a:pt x="111" y="62"/>
                    <a:pt x="111" y="56"/>
                  </a:cubicBezTo>
                  <a:cubicBezTo>
                    <a:pt x="111" y="34"/>
                    <a:pt x="98" y="13"/>
                    <a:pt x="76" y="4"/>
                  </a:cubicBezTo>
                  <a:lnTo>
                    <a:pt x="75"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ïṧ1iḋè">
              <a:extLst>
                <a:ext uri="{FF2B5EF4-FFF2-40B4-BE49-F238E27FC236}">
                  <a16:creationId xmlns:a16="http://schemas.microsoft.com/office/drawing/2014/main" id="{CC632BAC-BA19-59E8-AB4E-C3ABE6089851}"/>
                </a:ext>
              </a:extLst>
            </p:cNvPr>
            <p:cNvSpPr/>
            <p:nvPr/>
          </p:nvSpPr>
          <p:spPr bwMode="auto">
            <a:xfrm>
              <a:off x="7724775" y="5022181"/>
              <a:ext cx="276225" cy="241300"/>
            </a:xfrm>
            <a:custGeom>
              <a:avLst/>
              <a:gdLst>
                <a:gd name="T0" fmla="*/ 73 w 73"/>
                <a:gd name="T1" fmla="*/ 12 h 64"/>
                <a:gd name="T2" fmla="*/ 0 w 73"/>
                <a:gd name="T3" fmla="*/ 43 h 64"/>
                <a:gd name="T4" fmla="*/ 52 w 73"/>
                <a:gd name="T5" fmla="*/ 64 h 64"/>
                <a:gd name="T6" fmla="*/ 73 w 73"/>
                <a:gd name="T7" fmla="*/ 12 h 64"/>
              </a:gdLst>
              <a:ahLst/>
              <a:cxnLst>
                <a:cxn ang="0">
                  <a:pos x="T0" y="T1"/>
                </a:cxn>
                <a:cxn ang="0">
                  <a:pos x="T2" y="T3"/>
                </a:cxn>
                <a:cxn ang="0">
                  <a:pos x="T4" y="T5"/>
                </a:cxn>
                <a:cxn ang="0">
                  <a:pos x="T6" y="T7"/>
                </a:cxn>
              </a:cxnLst>
              <a:rect l="0" t="0" r="r" b="b"/>
              <a:pathLst>
                <a:path w="73" h="64">
                  <a:moveTo>
                    <a:pt x="73" y="12"/>
                  </a:moveTo>
                  <a:cubicBezTo>
                    <a:pt x="44" y="0"/>
                    <a:pt x="12" y="15"/>
                    <a:pt x="0" y="43"/>
                  </a:cubicBezTo>
                  <a:cubicBezTo>
                    <a:pt x="52" y="64"/>
                    <a:pt x="52" y="64"/>
                    <a:pt x="52" y="64"/>
                  </a:cubicBezTo>
                  <a:cubicBezTo>
                    <a:pt x="73" y="12"/>
                    <a:pt x="73" y="12"/>
                    <a:pt x="73" y="12"/>
                  </a:cubicBezTo>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îṧḷïḋé">
              <a:extLst>
                <a:ext uri="{FF2B5EF4-FFF2-40B4-BE49-F238E27FC236}">
                  <a16:creationId xmlns:a16="http://schemas.microsoft.com/office/drawing/2014/main" id="{B3F8D405-E842-E2F8-A0A3-80839CF6C657}"/>
                </a:ext>
              </a:extLst>
            </p:cNvPr>
            <p:cNvSpPr/>
            <p:nvPr/>
          </p:nvSpPr>
          <p:spPr bwMode="auto">
            <a:xfrm>
              <a:off x="7721600" y="5049169"/>
              <a:ext cx="282575" cy="219075"/>
            </a:xfrm>
            <a:custGeom>
              <a:avLst/>
              <a:gdLst>
                <a:gd name="T0" fmla="*/ 74 w 75"/>
                <a:gd name="T1" fmla="*/ 4 h 58"/>
                <a:gd name="T2" fmla="*/ 53 w 75"/>
                <a:gd name="T3" fmla="*/ 0 h 58"/>
                <a:gd name="T4" fmla="*/ 0 w 75"/>
                <a:gd name="T5" fmla="*/ 36 h 58"/>
                <a:gd name="T6" fmla="*/ 0 w 75"/>
                <a:gd name="T7" fmla="*/ 37 h 58"/>
                <a:gd name="T8" fmla="*/ 54 w 75"/>
                <a:gd name="T9" fmla="*/ 58 h 58"/>
                <a:gd name="T10" fmla="*/ 75 w 75"/>
                <a:gd name="T11" fmla="*/ 5 h 58"/>
                <a:gd name="T12" fmla="*/ 73 w 75"/>
                <a:gd name="T13" fmla="*/ 4 h 58"/>
                <a:gd name="T14" fmla="*/ 53 w 75"/>
                <a:gd name="T15" fmla="*/ 55 h 58"/>
                <a:gd name="T16" fmla="*/ 2 w 75"/>
                <a:gd name="T17" fmla="*/ 35 h 58"/>
                <a:gd name="T18" fmla="*/ 1 w 75"/>
                <a:gd name="T19" fmla="*/ 36 h 58"/>
                <a:gd name="T20" fmla="*/ 2 w 75"/>
                <a:gd name="T21" fmla="*/ 37 h 58"/>
                <a:gd name="T22" fmla="*/ 53 w 75"/>
                <a:gd name="T23" fmla="*/ 2 h 58"/>
                <a:gd name="T24" fmla="*/ 73 w 75"/>
                <a:gd name="T25" fmla="*/ 6 h 58"/>
                <a:gd name="T26" fmla="*/ 74 w 75"/>
                <a:gd name="T27"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58">
                  <a:moveTo>
                    <a:pt x="74" y="4"/>
                  </a:moveTo>
                  <a:cubicBezTo>
                    <a:pt x="67" y="1"/>
                    <a:pt x="60" y="0"/>
                    <a:pt x="53" y="0"/>
                  </a:cubicBezTo>
                  <a:cubicBezTo>
                    <a:pt x="31" y="0"/>
                    <a:pt x="9" y="14"/>
                    <a:pt x="0" y="36"/>
                  </a:cubicBezTo>
                  <a:cubicBezTo>
                    <a:pt x="0" y="37"/>
                    <a:pt x="0" y="37"/>
                    <a:pt x="0" y="37"/>
                  </a:cubicBezTo>
                  <a:cubicBezTo>
                    <a:pt x="54" y="58"/>
                    <a:pt x="54" y="58"/>
                    <a:pt x="54" y="58"/>
                  </a:cubicBezTo>
                  <a:cubicBezTo>
                    <a:pt x="75" y="5"/>
                    <a:pt x="75" y="5"/>
                    <a:pt x="75" y="5"/>
                  </a:cubicBezTo>
                  <a:cubicBezTo>
                    <a:pt x="73" y="4"/>
                    <a:pt x="73" y="4"/>
                    <a:pt x="73" y="4"/>
                  </a:cubicBezTo>
                  <a:cubicBezTo>
                    <a:pt x="53" y="55"/>
                    <a:pt x="53" y="55"/>
                    <a:pt x="53" y="55"/>
                  </a:cubicBezTo>
                  <a:cubicBezTo>
                    <a:pt x="2" y="35"/>
                    <a:pt x="2" y="35"/>
                    <a:pt x="2" y="35"/>
                  </a:cubicBezTo>
                  <a:cubicBezTo>
                    <a:pt x="1" y="36"/>
                    <a:pt x="1" y="36"/>
                    <a:pt x="1" y="36"/>
                  </a:cubicBezTo>
                  <a:cubicBezTo>
                    <a:pt x="2" y="37"/>
                    <a:pt x="2" y="37"/>
                    <a:pt x="2" y="37"/>
                  </a:cubicBezTo>
                  <a:cubicBezTo>
                    <a:pt x="11" y="15"/>
                    <a:pt x="32" y="2"/>
                    <a:pt x="53" y="2"/>
                  </a:cubicBezTo>
                  <a:cubicBezTo>
                    <a:pt x="60" y="2"/>
                    <a:pt x="67" y="3"/>
                    <a:pt x="73" y="6"/>
                  </a:cubicBezTo>
                  <a:cubicBezTo>
                    <a:pt x="74" y="4"/>
                    <a:pt x="74" y="4"/>
                    <a:pt x="74" y="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íṥľíďê">
              <a:extLst>
                <a:ext uri="{FF2B5EF4-FFF2-40B4-BE49-F238E27FC236}">
                  <a16:creationId xmlns:a16="http://schemas.microsoft.com/office/drawing/2014/main" id="{ECC21989-1C42-8390-CC55-5F3B61380D09}"/>
                </a:ext>
              </a:extLst>
            </p:cNvPr>
            <p:cNvSpPr/>
            <p:nvPr/>
          </p:nvSpPr>
          <p:spPr bwMode="auto">
            <a:xfrm>
              <a:off x="7924800" y="5049169"/>
              <a:ext cx="260350" cy="298450"/>
            </a:xfrm>
            <a:custGeom>
              <a:avLst/>
              <a:gdLst>
                <a:gd name="T0" fmla="*/ 22 w 69"/>
                <a:gd name="T1" fmla="*/ 0 h 79"/>
                <a:gd name="T2" fmla="*/ 57 w 69"/>
                <a:gd name="T3" fmla="*/ 79 h 79"/>
                <a:gd name="T4" fmla="*/ 0 w 69"/>
                <a:gd name="T5" fmla="*/ 57 h 79"/>
                <a:gd name="T6" fmla="*/ 22 w 69"/>
                <a:gd name="T7" fmla="*/ 0 h 79"/>
              </a:gdLst>
              <a:ahLst/>
              <a:cxnLst>
                <a:cxn ang="0">
                  <a:pos x="T0" y="T1"/>
                </a:cxn>
                <a:cxn ang="0">
                  <a:pos x="T2" y="T3"/>
                </a:cxn>
                <a:cxn ang="0">
                  <a:pos x="T4" y="T5"/>
                </a:cxn>
                <a:cxn ang="0">
                  <a:pos x="T6" y="T7"/>
                </a:cxn>
              </a:cxnLst>
              <a:rect l="0" t="0" r="r" b="b"/>
              <a:pathLst>
                <a:path w="69" h="79">
                  <a:moveTo>
                    <a:pt x="22" y="0"/>
                  </a:moveTo>
                  <a:cubicBezTo>
                    <a:pt x="54" y="12"/>
                    <a:pt x="69" y="48"/>
                    <a:pt x="57" y="79"/>
                  </a:cubicBezTo>
                  <a:cubicBezTo>
                    <a:pt x="0" y="57"/>
                    <a:pt x="0" y="57"/>
                    <a:pt x="0" y="57"/>
                  </a:cubicBezTo>
                  <a:lnTo>
                    <a:pt x="22" y="0"/>
                  </a:ln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îś1iḓé">
              <a:extLst>
                <a:ext uri="{FF2B5EF4-FFF2-40B4-BE49-F238E27FC236}">
                  <a16:creationId xmlns:a16="http://schemas.microsoft.com/office/drawing/2014/main" id="{6D29FC45-4830-AFD5-009E-82FAE7DC0D01}"/>
                </a:ext>
              </a:extLst>
            </p:cNvPr>
            <p:cNvSpPr/>
            <p:nvPr/>
          </p:nvSpPr>
          <p:spPr bwMode="auto">
            <a:xfrm>
              <a:off x="7918450" y="5041231"/>
              <a:ext cx="241300" cy="312738"/>
            </a:xfrm>
            <a:custGeom>
              <a:avLst/>
              <a:gdLst>
                <a:gd name="T0" fmla="*/ 24 w 64"/>
                <a:gd name="T1" fmla="*/ 2 h 83"/>
                <a:gd name="T2" fmla="*/ 24 w 64"/>
                <a:gd name="T3" fmla="*/ 3 h 83"/>
                <a:gd name="T4" fmla="*/ 62 w 64"/>
                <a:gd name="T5" fmla="*/ 59 h 83"/>
                <a:gd name="T6" fmla="*/ 58 w 64"/>
                <a:gd name="T7" fmla="*/ 81 h 83"/>
                <a:gd name="T8" fmla="*/ 59 w 64"/>
                <a:gd name="T9" fmla="*/ 81 h 83"/>
                <a:gd name="T10" fmla="*/ 59 w 64"/>
                <a:gd name="T11" fmla="*/ 80 h 83"/>
                <a:gd name="T12" fmla="*/ 3 w 64"/>
                <a:gd name="T13" fmla="*/ 58 h 83"/>
                <a:gd name="T14" fmla="*/ 25 w 64"/>
                <a:gd name="T15" fmla="*/ 2 h 83"/>
                <a:gd name="T16" fmla="*/ 24 w 64"/>
                <a:gd name="T17" fmla="*/ 2 h 83"/>
                <a:gd name="T18" fmla="*/ 24 w 64"/>
                <a:gd name="T19" fmla="*/ 3 h 83"/>
                <a:gd name="T20" fmla="*/ 24 w 64"/>
                <a:gd name="T21" fmla="*/ 2 h 83"/>
                <a:gd name="T22" fmla="*/ 23 w 64"/>
                <a:gd name="T23" fmla="*/ 1 h 83"/>
                <a:gd name="T24" fmla="*/ 0 w 64"/>
                <a:gd name="T25" fmla="*/ 59 h 83"/>
                <a:gd name="T26" fmla="*/ 60 w 64"/>
                <a:gd name="T27" fmla="*/ 83 h 83"/>
                <a:gd name="T28" fmla="*/ 60 w 64"/>
                <a:gd name="T29" fmla="*/ 82 h 83"/>
                <a:gd name="T30" fmla="*/ 64 w 64"/>
                <a:gd name="T31" fmla="*/ 59 h 83"/>
                <a:gd name="T32" fmla="*/ 25 w 64"/>
                <a:gd name="T33" fmla="*/ 1 h 83"/>
                <a:gd name="T34" fmla="*/ 24 w 64"/>
                <a:gd name="T35" fmla="*/ 0 h 83"/>
                <a:gd name="T36" fmla="*/ 23 w 64"/>
                <a:gd name="T37" fmla="*/ 1 h 83"/>
                <a:gd name="T38" fmla="*/ 24 w 64"/>
                <a:gd name="T3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3">
                  <a:moveTo>
                    <a:pt x="24" y="2"/>
                  </a:moveTo>
                  <a:cubicBezTo>
                    <a:pt x="24" y="3"/>
                    <a:pt x="24" y="3"/>
                    <a:pt x="24" y="3"/>
                  </a:cubicBezTo>
                  <a:cubicBezTo>
                    <a:pt x="48" y="12"/>
                    <a:pt x="62" y="35"/>
                    <a:pt x="62" y="59"/>
                  </a:cubicBezTo>
                  <a:cubicBezTo>
                    <a:pt x="62" y="66"/>
                    <a:pt x="61" y="74"/>
                    <a:pt x="58" y="81"/>
                  </a:cubicBezTo>
                  <a:cubicBezTo>
                    <a:pt x="59" y="81"/>
                    <a:pt x="59" y="81"/>
                    <a:pt x="59" y="81"/>
                  </a:cubicBezTo>
                  <a:cubicBezTo>
                    <a:pt x="59" y="80"/>
                    <a:pt x="59" y="80"/>
                    <a:pt x="59" y="80"/>
                  </a:cubicBezTo>
                  <a:cubicBezTo>
                    <a:pt x="3" y="58"/>
                    <a:pt x="3" y="58"/>
                    <a:pt x="3" y="58"/>
                  </a:cubicBezTo>
                  <a:cubicBezTo>
                    <a:pt x="25" y="2"/>
                    <a:pt x="25" y="2"/>
                    <a:pt x="25" y="2"/>
                  </a:cubicBezTo>
                  <a:cubicBezTo>
                    <a:pt x="24" y="2"/>
                    <a:pt x="24" y="2"/>
                    <a:pt x="24" y="2"/>
                  </a:cubicBezTo>
                  <a:cubicBezTo>
                    <a:pt x="24" y="3"/>
                    <a:pt x="24" y="3"/>
                    <a:pt x="24" y="3"/>
                  </a:cubicBezTo>
                  <a:cubicBezTo>
                    <a:pt x="24" y="2"/>
                    <a:pt x="24" y="2"/>
                    <a:pt x="24" y="2"/>
                  </a:cubicBezTo>
                  <a:cubicBezTo>
                    <a:pt x="23" y="1"/>
                    <a:pt x="23" y="1"/>
                    <a:pt x="23" y="1"/>
                  </a:cubicBezTo>
                  <a:cubicBezTo>
                    <a:pt x="0" y="59"/>
                    <a:pt x="0" y="59"/>
                    <a:pt x="0" y="59"/>
                  </a:cubicBezTo>
                  <a:cubicBezTo>
                    <a:pt x="60" y="83"/>
                    <a:pt x="60" y="83"/>
                    <a:pt x="60" y="83"/>
                  </a:cubicBezTo>
                  <a:cubicBezTo>
                    <a:pt x="60" y="82"/>
                    <a:pt x="60" y="82"/>
                    <a:pt x="60" y="82"/>
                  </a:cubicBezTo>
                  <a:cubicBezTo>
                    <a:pt x="63" y="74"/>
                    <a:pt x="64" y="66"/>
                    <a:pt x="64" y="59"/>
                  </a:cubicBezTo>
                  <a:cubicBezTo>
                    <a:pt x="64" y="34"/>
                    <a:pt x="49" y="10"/>
                    <a:pt x="25" y="1"/>
                  </a:cubicBezTo>
                  <a:cubicBezTo>
                    <a:pt x="24" y="0"/>
                    <a:pt x="24" y="0"/>
                    <a:pt x="24" y="0"/>
                  </a:cubicBezTo>
                  <a:cubicBezTo>
                    <a:pt x="23" y="1"/>
                    <a:pt x="23" y="1"/>
                    <a:pt x="23" y="1"/>
                  </a:cubicBezTo>
                  <a:lnTo>
                    <a:pt x="24" y="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îśļîḋè">
              <a:extLst>
                <a:ext uri="{FF2B5EF4-FFF2-40B4-BE49-F238E27FC236}">
                  <a16:creationId xmlns:a16="http://schemas.microsoft.com/office/drawing/2014/main" id="{3A884494-6931-625C-FD8C-88E5C181FA77}"/>
                </a:ext>
              </a:extLst>
            </p:cNvPr>
            <p:cNvSpPr/>
            <p:nvPr/>
          </p:nvSpPr>
          <p:spPr bwMode="auto">
            <a:xfrm>
              <a:off x="6956425" y="3961731"/>
              <a:ext cx="787400" cy="1306513"/>
            </a:xfrm>
            <a:custGeom>
              <a:avLst/>
              <a:gdLst>
                <a:gd name="T0" fmla="*/ 192 w 209"/>
                <a:gd name="T1" fmla="*/ 346 h 346"/>
                <a:gd name="T2" fmla="*/ 16 w 209"/>
                <a:gd name="T3" fmla="*/ 346 h 346"/>
                <a:gd name="T4" fmla="*/ 0 w 209"/>
                <a:gd name="T5" fmla="*/ 330 h 346"/>
                <a:gd name="T6" fmla="*/ 0 w 209"/>
                <a:gd name="T7" fmla="*/ 16 h 346"/>
                <a:gd name="T8" fmla="*/ 16 w 209"/>
                <a:gd name="T9" fmla="*/ 0 h 346"/>
                <a:gd name="T10" fmla="*/ 192 w 209"/>
                <a:gd name="T11" fmla="*/ 0 h 346"/>
                <a:gd name="T12" fmla="*/ 209 w 209"/>
                <a:gd name="T13" fmla="*/ 16 h 346"/>
                <a:gd name="T14" fmla="*/ 209 w 209"/>
                <a:gd name="T15" fmla="*/ 330 h 346"/>
                <a:gd name="T16" fmla="*/ 192 w 209"/>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346">
                  <a:moveTo>
                    <a:pt x="192" y="346"/>
                  </a:moveTo>
                  <a:cubicBezTo>
                    <a:pt x="16" y="346"/>
                    <a:pt x="16" y="346"/>
                    <a:pt x="16" y="346"/>
                  </a:cubicBezTo>
                  <a:cubicBezTo>
                    <a:pt x="7" y="346"/>
                    <a:pt x="0" y="339"/>
                    <a:pt x="0" y="330"/>
                  </a:cubicBezTo>
                  <a:cubicBezTo>
                    <a:pt x="0" y="16"/>
                    <a:pt x="0" y="16"/>
                    <a:pt x="0" y="16"/>
                  </a:cubicBezTo>
                  <a:cubicBezTo>
                    <a:pt x="0" y="7"/>
                    <a:pt x="7" y="0"/>
                    <a:pt x="16" y="0"/>
                  </a:cubicBezTo>
                  <a:cubicBezTo>
                    <a:pt x="192" y="0"/>
                    <a:pt x="192" y="0"/>
                    <a:pt x="192" y="0"/>
                  </a:cubicBezTo>
                  <a:cubicBezTo>
                    <a:pt x="201" y="0"/>
                    <a:pt x="209" y="7"/>
                    <a:pt x="209" y="16"/>
                  </a:cubicBezTo>
                  <a:cubicBezTo>
                    <a:pt x="209" y="330"/>
                    <a:pt x="209" y="330"/>
                    <a:pt x="209" y="330"/>
                  </a:cubicBezTo>
                  <a:cubicBezTo>
                    <a:pt x="209" y="339"/>
                    <a:pt x="201" y="346"/>
                    <a:pt x="192" y="346"/>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iş1ide">
              <a:extLst>
                <a:ext uri="{FF2B5EF4-FFF2-40B4-BE49-F238E27FC236}">
                  <a16:creationId xmlns:a16="http://schemas.microsoft.com/office/drawing/2014/main" id="{08868F1B-FC0C-5828-906A-6C40FBE020C3}"/>
                </a:ext>
              </a:extLst>
            </p:cNvPr>
            <p:cNvSpPr/>
            <p:nvPr/>
          </p:nvSpPr>
          <p:spPr bwMode="auto">
            <a:xfrm>
              <a:off x="6951663" y="3958556"/>
              <a:ext cx="796925" cy="1312863"/>
            </a:xfrm>
            <a:custGeom>
              <a:avLst/>
              <a:gdLst>
                <a:gd name="T0" fmla="*/ 193 w 211"/>
                <a:gd name="T1" fmla="*/ 347 h 348"/>
                <a:gd name="T2" fmla="*/ 193 w 211"/>
                <a:gd name="T3" fmla="*/ 346 h 348"/>
                <a:gd name="T4" fmla="*/ 17 w 211"/>
                <a:gd name="T5" fmla="*/ 346 h 348"/>
                <a:gd name="T6" fmla="*/ 6 w 211"/>
                <a:gd name="T7" fmla="*/ 342 h 348"/>
                <a:gd name="T8" fmla="*/ 2 w 211"/>
                <a:gd name="T9" fmla="*/ 331 h 348"/>
                <a:gd name="T10" fmla="*/ 2 w 211"/>
                <a:gd name="T11" fmla="*/ 17 h 348"/>
                <a:gd name="T12" fmla="*/ 6 w 211"/>
                <a:gd name="T13" fmla="*/ 6 h 348"/>
                <a:gd name="T14" fmla="*/ 17 w 211"/>
                <a:gd name="T15" fmla="*/ 2 h 348"/>
                <a:gd name="T16" fmla="*/ 193 w 211"/>
                <a:gd name="T17" fmla="*/ 2 h 348"/>
                <a:gd name="T18" fmla="*/ 204 w 211"/>
                <a:gd name="T19" fmla="*/ 6 h 348"/>
                <a:gd name="T20" fmla="*/ 209 w 211"/>
                <a:gd name="T21" fmla="*/ 17 h 348"/>
                <a:gd name="T22" fmla="*/ 209 w 211"/>
                <a:gd name="T23" fmla="*/ 331 h 348"/>
                <a:gd name="T24" fmla="*/ 204 w 211"/>
                <a:gd name="T25" fmla="*/ 342 h 348"/>
                <a:gd name="T26" fmla="*/ 193 w 211"/>
                <a:gd name="T27" fmla="*/ 346 h 348"/>
                <a:gd name="T28" fmla="*/ 193 w 211"/>
                <a:gd name="T29" fmla="*/ 347 h 348"/>
                <a:gd name="T30" fmla="*/ 193 w 211"/>
                <a:gd name="T31" fmla="*/ 348 h 348"/>
                <a:gd name="T32" fmla="*/ 211 w 211"/>
                <a:gd name="T33" fmla="*/ 331 h 348"/>
                <a:gd name="T34" fmla="*/ 211 w 211"/>
                <a:gd name="T35" fmla="*/ 17 h 348"/>
                <a:gd name="T36" fmla="*/ 193 w 211"/>
                <a:gd name="T37" fmla="*/ 0 h 348"/>
                <a:gd name="T38" fmla="*/ 17 w 211"/>
                <a:gd name="T39" fmla="*/ 0 h 348"/>
                <a:gd name="T40" fmla="*/ 0 w 211"/>
                <a:gd name="T41" fmla="*/ 17 h 348"/>
                <a:gd name="T42" fmla="*/ 0 w 211"/>
                <a:gd name="T43" fmla="*/ 331 h 348"/>
                <a:gd name="T44" fmla="*/ 17 w 211"/>
                <a:gd name="T45" fmla="*/ 348 h 348"/>
                <a:gd name="T46" fmla="*/ 193 w 211"/>
                <a:gd name="T47" fmla="*/ 348 h 348"/>
                <a:gd name="T48" fmla="*/ 193 w 211"/>
                <a:gd name="T49"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1" h="348">
                  <a:moveTo>
                    <a:pt x="193" y="347"/>
                  </a:moveTo>
                  <a:cubicBezTo>
                    <a:pt x="193" y="346"/>
                    <a:pt x="193" y="346"/>
                    <a:pt x="193" y="346"/>
                  </a:cubicBezTo>
                  <a:cubicBezTo>
                    <a:pt x="17" y="346"/>
                    <a:pt x="17" y="346"/>
                    <a:pt x="17" y="346"/>
                  </a:cubicBezTo>
                  <a:cubicBezTo>
                    <a:pt x="13" y="346"/>
                    <a:pt x="9" y="344"/>
                    <a:pt x="6" y="342"/>
                  </a:cubicBezTo>
                  <a:cubicBezTo>
                    <a:pt x="4" y="339"/>
                    <a:pt x="2" y="335"/>
                    <a:pt x="2" y="331"/>
                  </a:cubicBezTo>
                  <a:cubicBezTo>
                    <a:pt x="2" y="17"/>
                    <a:pt x="2" y="17"/>
                    <a:pt x="2" y="17"/>
                  </a:cubicBezTo>
                  <a:cubicBezTo>
                    <a:pt x="2" y="13"/>
                    <a:pt x="4" y="9"/>
                    <a:pt x="6" y="6"/>
                  </a:cubicBezTo>
                  <a:cubicBezTo>
                    <a:pt x="9" y="4"/>
                    <a:pt x="13" y="2"/>
                    <a:pt x="17" y="2"/>
                  </a:cubicBezTo>
                  <a:cubicBezTo>
                    <a:pt x="193" y="2"/>
                    <a:pt x="193" y="2"/>
                    <a:pt x="193" y="2"/>
                  </a:cubicBezTo>
                  <a:cubicBezTo>
                    <a:pt x="197" y="2"/>
                    <a:pt x="201" y="4"/>
                    <a:pt x="204" y="6"/>
                  </a:cubicBezTo>
                  <a:cubicBezTo>
                    <a:pt x="207" y="9"/>
                    <a:pt x="209" y="13"/>
                    <a:pt x="209" y="17"/>
                  </a:cubicBezTo>
                  <a:cubicBezTo>
                    <a:pt x="209" y="331"/>
                    <a:pt x="209" y="331"/>
                    <a:pt x="209" y="331"/>
                  </a:cubicBezTo>
                  <a:cubicBezTo>
                    <a:pt x="209" y="335"/>
                    <a:pt x="207" y="339"/>
                    <a:pt x="204" y="342"/>
                  </a:cubicBezTo>
                  <a:cubicBezTo>
                    <a:pt x="201" y="344"/>
                    <a:pt x="197" y="346"/>
                    <a:pt x="193" y="346"/>
                  </a:cubicBezTo>
                  <a:cubicBezTo>
                    <a:pt x="193" y="347"/>
                    <a:pt x="193" y="347"/>
                    <a:pt x="193" y="347"/>
                  </a:cubicBezTo>
                  <a:cubicBezTo>
                    <a:pt x="193" y="348"/>
                    <a:pt x="193" y="348"/>
                    <a:pt x="193" y="348"/>
                  </a:cubicBezTo>
                  <a:cubicBezTo>
                    <a:pt x="203" y="348"/>
                    <a:pt x="211" y="340"/>
                    <a:pt x="211" y="331"/>
                  </a:cubicBezTo>
                  <a:cubicBezTo>
                    <a:pt x="211" y="17"/>
                    <a:pt x="211" y="17"/>
                    <a:pt x="211" y="17"/>
                  </a:cubicBezTo>
                  <a:cubicBezTo>
                    <a:pt x="211" y="8"/>
                    <a:pt x="203" y="0"/>
                    <a:pt x="193" y="0"/>
                  </a:cubicBezTo>
                  <a:cubicBezTo>
                    <a:pt x="17" y="0"/>
                    <a:pt x="17" y="0"/>
                    <a:pt x="17" y="0"/>
                  </a:cubicBezTo>
                  <a:cubicBezTo>
                    <a:pt x="8" y="0"/>
                    <a:pt x="0" y="8"/>
                    <a:pt x="0" y="17"/>
                  </a:cubicBezTo>
                  <a:cubicBezTo>
                    <a:pt x="0" y="331"/>
                    <a:pt x="0" y="331"/>
                    <a:pt x="0" y="331"/>
                  </a:cubicBezTo>
                  <a:cubicBezTo>
                    <a:pt x="0" y="340"/>
                    <a:pt x="8" y="348"/>
                    <a:pt x="17" y="348"/>
                  </a:cubicBezTo>
                  <a:cubicBezTo>
                    <a:pt x="193" y="348"/>
                    <a:pt x="193" y="348"/>
                    <a:pt x="193" y="348"/>
                  </a:cubicBezTo>
                  <a:cubicBezTo>
                    <a:pt x="193" y="347"/>
                    <a:pt x="193" y="347"/>
                    <a:pt x="193" y="347"/>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ï$ľíde">
              <a:extLst>
                <a:ext uri="{FF2B5EF4-FFF2-40B4-BE49-F238E27FC236}">
                  <a16:creationId xmlns:a16="http://schemas.microsoft.com/office/drawing/2014/main" id="{72037ABC-3F60-7E37-CA1F-15A3D72FD083}"/>
                </a:ext>
              </a:extLst>
            </p:cNvPr>
            <p:cNvSpPr/>
            <p:nvPr/>
          </p:nvSpPr>
          <p:spPr bwMode="auto">
            <a:xfrm>
              <a:off x="6997700" y="3928394"/>
              <a:ext cx="787400" cy="1309688"/>
            </a:xfrm>
            <a:custGeom>
              <a:avLst/>
              <a:gdLst>
                <a:gd name="T0" fmla="*/ 193 w 209"/>
                <a:gd name="T1" fmla="*/ 347 h 347"/>
                <a:gd name="T2" fmla="*/ 17 w 209"/>
                <a:gd name="T3" fmla="*/ 347 h 347"/>
                <a:gd name="T4" fmla="*/ 0 w 209"/>
                <a:gd name="T5" fmla="*/ 330 h 347"/>
                <a:gd name="T6" fmla="*/ 0 w 209"/>
                <a:gd name="T7" fmla="*/ 17 h 347"/>
                <a:gd name="T8" fmla="*/ 17 w 209"/>
                <a:gd name="T9" fmla="*/ 0 h 347"/>
                <a:gd name="T10" fmla="*/ 193 w 209"/>
                <a:gd name="T11" fmla="*/ 0 h 347"/>
                <a:gd name="T12" fmla="*/ 209 w 209"/>
                <a:gd name="T13" fmla="*/ 17 h 347"/>
                <a:gd name="T14" fmla="*/ 209 w 209"/>
                <a:gd name="T15" fmla="*/ 330 h 347"/>
                <a:gd name="T16" fmla="*/ 193 w 209"/>
                <a:gd name="T17"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347">
                  <a:moveTo>
                    <a:pt x="193" y="347"/>
                  </a:moveTo>
                  <a:cubicBezTo>
                    <a:pt x="17" y="347"/>
                    <a:pt x="17" y="347"/>
                    <a:pt x="17" y="347"/>
                  </a:cubicBezTo>
                  <a:cubicBezTo>
                    <a:pt x="8" y="347"/>
                    <a:pt x="0" y="339"/>
                    <a:pt x="0" y="330"/>
                  </a:cubicBezTo>
                  <a:cubicBezTo>
                    <a:pt x="0" y="17"/>
                    <a:pt x="0" y="17"/>
                    <a:pt x="0" y="17"/>
                  </a:cubicBezTo>
                  <a:cubicBezTo>
                    <a:pt x="0" y="8"/>
                    <a:pt x="8" y="0"/>
                    <a:pt x="17" y="0"/>
                  </a:cubicBezTo>
                  <a:cubicBezTo>
                    <a:pt x="193" y="0"/>
                    <a:pt x="193" y="0"/>
                    <a:pt x="193" y="0"/>
                  </a:cubicBezTo>
                  <a:cubicBezTo>
                    <a:pt x="202" y="0"/>
                    <a:pt x="209" y="8"/>
                    <a:pt x="209" y="17"/>
                  </a:cubicBezTo>
                  <a:cubicBezTo>
                    <a:pt x="209" y="330"/>
                    <a:pt x="209" y="330"/>
                    <a:pt x="209" y="330"/>
                  </a:cubicBezTo>
                  <a:cubicBezTo>
                    <a:pt x="209" y="339"/>
                    <a:pt x="202" y="347"/>
                    <a:pt x="193" y="34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iṩḻíḓé">
              <a:extLst>
                <a:ext uri="{FF2B5EF4-FFF2-40B4-BE49-F238E27FC236}">
                  <a16:creationId xmlns:a16="http://schemas.microsoft.com/office/drawing/2014/main" id="{340953FC-CC09-AA43-F676-CEFD1A5CDFA7}"/>
                </a:ext>
              </a:extLst>
            </p:cNvPr>
            <p:cNvSpPr/>
            <p:nvPr/>
          </p:nvSpPr>
          <p:spPr bwMode="auto">
            <a:xfrm>
              <a:off x="6994525" y="3923631"/>
              <a:ext cx="795338" cy="1317625"/>
            </a:xfrm>
            <a:custGeom>
              <a:avLst/>
              <a:gdLst>
                <a:gd name="T0" fmla="*/ 194 w 211"/>
                <a:gd name="T1" fmla="*/ 348 h 349"/>
                <a:gd name="T2" fmla="*/ 194 w 211"/>
                <a:gd name="T3" fmla="*/ 347 h 349"/>
                <a:gd name="T4" fmla="*/ 18 w 211"/>
                <a:gd name="T5" fmla="*/ 347 h 349"/>
                <a:gd name="T6" fmla="*/ 7 w 211"/>
                <a:gd name="T7" fmla="*/ 342 h 349"/>
                <a:gd name="T8" fmla="*/ 2 w 211"/>
                <a:gd name="T9" fmla="*/ 331 h 349"/>
                <a:gd name="T10" fmla="*/ 2 w 211"/>
                <a:gd name="T11" fmla="*/ 18 h 349"/>
                <a:gd name="T12" fmla="*/ 7 w 211"/>
                <a:gd name="T13" fmla="*/ 7 h 349"/>
                <a:gd name="T14" fmla="*/ 18 w 211"/>
                <a:gd name="T15" fmla="*/ 2 h 349"/>
                <a:gd name="T16" fmla="*/ 194 w 211"/>
                <a:gd name="T17" fmla="*/ 2 h 349"/>
                <a:gd name="T18" fmla="*/ 205 w 211"/>
                <a:gd name="T19" fmla="*/ 7 h 349"/>
                <a:gd name="T20" fmla="*/ 209 w 211"/>
                <a:gd name="T21" fmla="*/ 18 h 349"/>
                <a:gd name="T22" fmla="*/ 209 w 211"/>
                <a:gd name="T23" fmla="*/ 331 h 349"/>
                <a:gd name="T24" fmla="*/ 205 w 211"/>
                <a:gd name="T25" fmla="*/ 342 h 349"/>
                <a:gd name="T26" fmla="*/ 194 w 211"/>
                <a:gd name="T27" fmla="*/ 347 h 349"/>
                <a:gd name="T28" fmla="*/ 194 w 211"/>
                <a:gd name="T29" fmla="*/ 348 h 349"/>
                <a:gd name="T30" fmla="*/ 194 w 211"/>
                <a:gd name="T31" fmla="*/ 349 h 349"/>
                <a:gd name="T32" fmla="*/ 211 w 211"/>
                <a:gd name="T33" fmla="*/ 331 h 349"/>
                <a:gd name="T34" fmla="*/ 211 w 211"/>
                <a:gd name="T35" fmla="*/ 18 h 349"/>
                <a:gd name="T36" fmla="*/ 194 w 211"/>
                <a:gd name="T37" fmla="*/ 0 h 349"/>
                <a:gd name="T38" fmla="*/ 18 w 211"/>
                <a:gd name="T39" fmla="*/ 0 h 349"/>
                <a:gd name="T40" fmla="*/ 0 w 211"/>
                <a:gd name="T41" fmla="*/ 18 h 349"/>
                <a:gd name="T42" fmla="*/ 0 w 211"/>
                <a:gd name="T43" fmla="*/ 331 h 349"/>
                <a:gd name="T44" fmla="*/ 18 w 211"/>
                <a:gd name="T45" fmla="*/ 349 h 349"/>
                <a:gd name="T46" fmla="*/ 194 w 211"/>
                <a:gd name="T47" fmla="*/ 349 h 349"/>
                <a:gd name="T48" fmla="*/ 194 w 211"/>
                <a:gd name="T49"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1" h="349">
                  <a:moveTo>
                    <a:pt x="194" y="348"/>
                  </a:moveTo>
                  <a:cubicBezTo>
                    <a:pt x="194" y="347"/>
                    <a:pt x="194" y="347"/>
                    <a:pt x="194" y="347"/>
                  </a:cubicBezTo>
                  <a:cubicBezTo>
                    <a:pt x="18" y="347"/>
                    <a:pt x="18" y="347"/>
                    <a:pt x="18" y="347"/>
                  </a:cubicBezTo>
                  <a:cubicBezTo>
                    <a:pt x="13" y="347"/>
                    <a:pt x="10" y="345"/>
                    <a:pt x="7" y="342"/>
                  </a:cubicBezTo>
                  <a:cubicBezTo>
                    <a:pt x="4" y="339"/>
                    <a:pt x="2" y="335"/>
                    <a:pt x="2" y="331"/>
                  </a:cubicBezTo>
                  <a:cubicBezTo>
                    <a:pt x="2" y="18"/>
                    <a:pt x="2" y="18"/>
                    <a:pt x="2" y="18"/>
                  </a:cubicBezTo>
                  <a:cubicBezTo>
                    <a:pt x="2" y="13"/>
                    <a:pt x="4" y="10"/>
                    <a:pt x="7" y="7"/>
                  </a:cubicBezTo>
                  <a:cubicBezTo>
                    <a:pt x="10" y="4"/>
                    <a:pt x="13" y="2"/>
                    <a:pt x="18" y="2"/>
                  </a:cubicBezTo>
                  <a:cubicBezTo>
                    <a:pt x="194" y="2"/>
                    <a:pt x="194" y="2"/>
                    <a:pt x="194" y="2"/>
                  </a:cubicBezTo>
                  <a:cubicBezTo>
                    <a:pt x="198" y="2"/>
                    <a:pt x="202" y="4"/>
                    <a:pt x="205" y="7"/>
                  </a:cubicBezTo>
                  <a:cubicBezTo>
                    <a:pt x="207" y="10"/>
                    <a:pt x="209" y="13"/>
                    <a:pt x="209" y="18"/>
                  </a:cubicBezTo>
                  <a:cubicBezTo>
                    <a:pt x="209" y="331"/>
                    <a:pt x="209" y="331"/>
                    <a:pt x="209" y="331"/>
                  </a:cubicBezTo>
                  <a:cubicBezTo>
                    <a:pt x="209" y="335"/>
                    <a:pt x="207" y="339"/>
                    <a:pt x="205" y="342"/>
                  </a:cubicBezTo>
                  <a:cubicBezTo>
                    <a:pt x="202" y="345"/>
                    <a:pt x="198" y="347"/>
                    <a:pt x="194" y="347"/>
                  </a:cubicBezTo>
                  <a:cubicBezTo>
                    <a:pt x="194" y="348"/>
                    <a:pt x="194" y="348"/>
                    <a:pt x="194" y="348"/>
                  </a:cubicBezTo>
                  <a:cubicBezTo>
                    <a:pt x="194" y="349"/>
                    <a:pt x="194" y="349"/>
                    <a:pt x="194" y="349"/>
                  </a:cubicBezTo>
                  <a:cubicBezTo>
                    <a:pt x="203" y="349"/>
                    <a:pt x="211" y="341"/>
                    <a:pt x="211" y="331"/>
                  </a:cubicBezTo>
                  <a:cubicBezTo>
                    <a:pt x="211" y="18"/>
                    <a:pt x="211" y="18"/>
                    <a:pt x="211" y="18"/>
                  </a:cubicBezTo>
                  <a:cubicBezTo>
                    <a:pt x="211" y="8"/>
                    <a:pt x="203" y="0"/>
                    <a:pt x="194" y="0"/>
                  </a:cubicBezTo>
                  <a:cubicBezTo>
                    <a:pt x="18" y="0"/>
                    <a:pt x="18" y="0"/>
                    <a:pt x="18" y="0"/>
                  </a:cubicBezTo>
                  <a:cubicBezTo>
                    <a:pt x="8" y="0"/>
                    <a:pt x="0" y="8"/>
                    <a:pt x="0" y="18"/>
                  </a:cubicBezTo>
                  <a:cubicBezTo>
                    <a:pt x="0" y="331"/>
                    <a:pt x="0" y="331"/>
                    <a:pt x="0" y="331"/>
                  </a:cubicBezTo>
                  <a:cubicBezTo>
                    <a:pt x="0" y="341"/>
                    <a:pt x="8" y="349"/>
                    <a:pt x="18" y="349"/>
                  </a:cubicBezTo>
                  <a:cubicBezTo>
                    <a:pt x="194" y="349"/>
                    <a:pt x="194" y="349"/>
                    <a:pt x="194" y="349"/>
                  </a:cubicBezTo>
                  <a:cubicBezTo>
                    <a:pt x="194" y="348"/>
                    <a:pt x="194" y="348"/>
                    <a:pt x="194" y="348"/>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îṧḷiḍê">
              <a:extLst>
                <a:ext uri="{FF2B5EF4-FFF2-40B4-BE49-F238E27FC236}">
                  <a16:creationId xmlns:a16="http://schemas.microsoft.com/office/drawing/2014/main" id="{9FD27F2C-B640-B716-72F7-8B820BBAF722}"/>
                </a:ext>
              </a:extLst>
            </p:cNvPr>
            <p:cNvSpPr/>
            <p:nvPr/>
          </p:nvSpPr>
          <p:spPr bwMode="auto">
            <a:xfrm>
              <a:off x="7091363" y="4045869"/>
              <a:ext cx="603250" cy="1047750"/>
            </a:xfrm>
            <a:custGeom>
              <a:avLst/>
              <a:gdLst>
                <a:gd name="T0" fmla="*/ 147 w 160"/>
                <a:gd name="T1" fmla="*/ 278 h 278"/>
                <a:gd name="T2" fmla="*/ 12 w 160"/>
                <a:gd name="T3" fmla="*/ 278 h 278"/>
                <a:gd name="T4" fmla="*/ 0 w 160"/>
                <a:gd name="T5" fmla="*/ 265 h 278"/>
                <a:gd name="T6" fmla="*/ 0 w 160"/>
                <a:gd name="T7" fmla="*/ 12 h 278"/>
                <a:gd name="T8" fmla="*/ 12 w 160"/>
                <a:gd name="T9" fmla="*/ 0 h 278"/>
                <a:gd name="T10" fmla="*/ 147 w 160"/>
                <a:gd name="T11" fmla="*/ 0 h 278"/>
                <a:gd name="T12" fmla="*/ 160 w 160"/>
                <a:gd name="T13" fmla="*/ 12 h 278"/>
                <a:gd name="T14" fmla="*/ 160 w 160"/>
                <a:gd name="T15" fmla="*/ 265 h 278"/>
                <a:gd name="T16" fmla="*/ 147 w 160"/>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78">
                  <a:moveTo>
                    <a:pt x="147" y="278"/>
                  </a:moveTo>
                  <a:cubicBezTo>
                    <a:pt x="12" y="278"/>
                    <a:pt x="12" y="278"/>
                    <a:pt x="12" y="278"/>
                  </a:cubicBezTo>
                  <a:cubicBezTo>
                    <a:pt x="5" y="278"/>
                    <a:pt x="0" y="272"/>
                    <a:pt x="0" y="265"/>
                  </a:cubicBezTo>
                  <a:cubicBezTo>
                    <a:pt x="0" y="12"/>
                    <a:pt x="0" y="12"/>
                    <a:pt x="0" y="12"/>
                  </a:cubicBezTo>
                  <a:cubicBezTo>
                    <a:pt x="0" y="5"/>
                    <a:pt x="5" y="0"/>
                    <a:pt x="12" y="0"/>
                  </a:cubicBezTo>
                  <a:cubicBezTo>
                    <a:pt x="147" y="0"/>
                    <a:pt x="147" y="0"/>
                    <a:pt x="147" y="0"/>
                  </a:cubicBezTo>
                  <a:cubicBezTo>
                    <a:pt x="154" y="0"/>
                    <a:pt x="160" y="5"/>
                    <a:pt x="160" y="12"/>
                  </a:cubicBezTo>
                  <a:cubicBezTo>
                    <a:pt x="160" y="265"/>
                    <a:pt x="160" y="265"/>
                    <a:pt x="160" y="265"/>
                  </a:cubicBezTo>
                  <a:cubicBezTo>
                    <a:pt x="160" y="272"/>
                    <a:pt x="154" y="278"/>
                    <a:pt x="147" y="278"/>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ïş1íḍê">
              <a:extLst>
                <a:ext uri="{FF2B5EF4-FFF2-40B4-BE49-F238E27FC236}">
                  <a16:creationId xmlns:a16="http://schemas.microsoft.com/office/drawing/2014/main" id="{74B3B179-19C4-8E9C-B558-587E4EA5FFA9}"/>
                </a:ext>
              </a:extLst>
            </p:cNvPr>
            <p:cNvSpPr/>
            <p:nvPr/>
          </p:nvSpPr>
          <p:spPr bwMode="auto">
            <a:xfrm>
              <a:off x="7088188" y="4041106"/>
              <a:ext cx="611188" cy="1057275"/>
            </a:xfrm>
            <a:custGeom>
              <a:avLst/>
              <a:gdLst>
                <a:gd name="T0" fmla="*/ 148 w 162"/>
                <a:gd name="T1" fmla="*/ 279 h 280"/>
                <a:gd name="T2" fmla="*/ 148 w 162"/>
                <a:gd name="T3" fmla="*/ 278 h 280"/>
                <a:gd name="T4" fmla="*/ 13 w 162"/>
                <a:gd name="T5" fmla="*/ 278 h 280"/>
                <a:gd name="T6" fmla="*/ 2 w 162"/>
                <a:gd name="T7" fmla="*/ 266 h 280"/>
                <a:gd name="T8" fmla="*/ 2 w 162"/>
                <a:gd name="T9" fmla="*/ 13 h 280"/>
                <a:gd name="T10" fmla="*/ 13 w 162"/>
                <a:gd name="T11" fmla="*/ 2 h 280"/>
                <a:gd name="T12" fmla="*/ 148 w 162"/>
                <a:gd name="T13" fmla="*/ 2 h 280"/>
                <a:gd name="T14" fmla="*/ 160 w 162"/>
                <a:gd name="T15" fmla="*/ 13 h 280"/>
                <a:gd name="T16" fmla="*/ 160 w 162"/>
                <a:gd name="T17" fmla="*/ 266 h 280"/>
                <a:gd name="T18" fmla="*/ 148 w 162"/>
                <a:gd name="T19" fmla="*/ 278 h 280"/>
                <a:gd name="T20" fmla="*/ 148 w 162"/>
                <a:gd name="T21" fmla="*/ 279 h 280"/>
                <a:gd name="T22" fmla="*/ 148 w 162"/>
                <a:gd name="T23" fmla="*/ 280 h 280"/>
                <a:gd name="T24" fmla="*/ 162 w 162"/>
                <a:gd name="T25" fmla="*/ 266 h 280"/>
                <a:gd name="T26" fmla="*/ 162 w 162"/>
                <a:gd name="T27" fmla="*/ 13 h 280"/>
                <a:gd name="T28" fmla="*/ 148 w 162"/>
                <a:gd name="T29" fmla="*/ 0 h 280"/>
                <a:gd name="T30" fmla="*/ 13 w 162"/>
                <a:gd name="T31" fmla="*/ 0 h 280"/>
                <a:gd name="T32" fmla="*/ 0 w 162"/>
                <a:gd name="T33" fmla="*/ 13 h 280"/>
                <a:gd name="T34" fmla="*/ 0 w 162"/>
                <a:gd name="T35" fmla="*/ 266 h 280"/>
                <a:gd name="T36" fmla="*/ 13 w 162"/>
                <a:gd name="T37" fmla="*/ 280 h 280"/>
                <a:gd name="T38" fmla="*/ 148 w 162"/>
                <a:gd name="T39" fmla="*/ 280 h 280"/>
                <a:gd name="T40" fmla="*/ 148 w 162"/>
                <a:gd name="T41" fmla="*/ 2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280">
                  <a:moveTo>
                    <a:pt x="148" y="279"/>
                  </a:moveTo>
                  <a:cubicBezTo>
                    <a:pt x="148" y="278"/>
                    <a:pt x="148" y="278"/>
                    <a:pt x="148" y="278"/>
                  </a:cubicBezTo>
                  <a:cubicBezTo>
                    <a:pt x="13" y="278"/>
                    <a:pt x="13" y="278"/>
                    <a:pt x="13" y="278"/>
                  </a:cubicBezTo>
                  <a:cubicBezTo>
                    <a:pt x="7" y="278"/>
                    <a:pt x="2" y="273"/>
                    <a:pt x="2" y="266"/>
                  </a:cubicBezTo>
                  <a:cubicBezTo>
                    <a:pt x="2" y="13"/>
                    <a:pt x="2" y="13"/>
                    <a:pt x="2" y="13"/>
                  </a:cubicBezTo>
                  <a:cubicBezTo>
                    <a:pt x="2" y="7"/>
                    <a:pt x="7" y="2"/>
                    <a:pt x="13" y="2"/>
                  </a:cubicBezTo>
                  <a:cubicBezTo>
                    <a:pt x="148" y="2"/>
                    <a:pt x="148" y="2"/>
                    <a:pt x="148" y="2"/>
                  </a:cubicBezTo>
                  <a:cubicBezTo>
                    <a:pt x="155" y="2"/>
                    <a:pt x="160" y="7"/>
                    <a:pt x="160" y="13"/>
                  </a:cubicBezTo>
                  <a:cubicBezTo>
                    <a:pt x="160" y="266"/>
                    <a:pt x="160" y="266"/>
                    <a:pt x="160" y="266"/>
                  </a:cubicBezTo>
                  <a:cubicBezTo>
                    <a:pt x="160" y="273"/>
                    <a:pt x="155" y="278"/>
                    <a:pt x="148" y="278"/>
                  </a:cubicBezTo>
                  <a:cubicBezTo>
                    <a:pt x="148" y="279"/>
                    <a:pt x="148" y="279"/>
                    <a:pt x="148" y="279"/>
                  </a:cubicBezTo>
                  <a:cubicBezTo>
                    <a:pt x="148" y="280"/>
                    <a:pt x="148" y="280"/>
                    <a:pt x="148" y="280"/>
                  </a:cubicBezTo>
                  <a:cubicBezTo>
                    <a:pt x="156" y="280"/>
                    <a:pt x="162" y="274"/>
                    <a:pt x="162" y="266"/>
                  </a:cubicBezTo>
                  <a:cubicBezTo>
                    <a:pt x="162" y="13"/>
                    <a:pt x="162" y="13"/>
                    <a:pt x="162" y="13"/>
                  </a:cubicBezTo>
                  <a:cubicBezTo>
                    <a:pt x="162" y="6"/>
                    <a:pt x="156" y="0"/>
                    <a:pt x="148" y="0"/>
                  </a:cubicBezTo>
                  <a:cubicBezTo>
                    <a:pt x="13" y="0"/>
                    <a:pt x="13" y="0"/>
                    <a:pt x="13" y="0"/>
                  </a:cubicBezTo>
                  <a:cubicBezTo>
                    <a:pt x="6" y="0"/>
                    <a:pt x="0" y="6"/>
                    <a:pt x="0" y="13"/>
                  </a:cubicBezTo>
                  <a:cubicBezTo>
                    <a:pt x="0" y="266"/>
                    <a:pt x="0" y="266"/>
                    <a:pt x="0" y="266"/>
                  </a:cubicBezTo>
                  <a:cubicBezTo>
                    <a:pt x="0" y="274"/>
                    <a:pt x="6" y="280"/>
                    <a:pt x="13" y="280"/>
                  </a:cubicBezTo>
                  <a:cubicBezTo>
                    <a:pt x="148" y="280"/>
                    <a:pt x="148" y="280"/>
                    <a:pt x="148" y="280"/>
                  </a:cubicBezTo>
                  <a:lnTo>
                    <a:pt x="148" y="2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ïşľiḓè">
              <a:extLst>
                <a:ext uri="{FF2B5EF4-FFF2-40B4-BE49-F238E27FC236}">
                  <a16:creationId xmlns:a16="http://schemas.microsoft.com/office/drawing/2014/main" id="{085ADF03-8920-CF1E-F565-AE1D8E91F151}"/>
                </a:ext>
              </a:extLst>
            </p:cNvPr>
            <p:cNvSpPr/>
            <p:nvPr/>
          </p:nvSpPr>
          <p:spPr bwMode="auto">
            <a:xfrm>
              <a:off x="7348538" y="5123781"/>
              <a:ext cx="85725" cy="8731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îśľiḍé">
              <a:extLst>
                <a:ext uri="{FF2B5EF4-FFF2-40B4-BE49-F238E27FC236}">
                  <a16:creationId xmlns:a16="http://schemas.microsoft.com/office/drawing/2014/main" id="{E521D05C-0CAC-6AD6-74A4-B05ACA620234}"/>
                </a:ext>
              </a:extLst>
            </p:cNvPr>
            <p:cNvSpPr/>
            <p:nvPr/>
          </p:nvSpPr>
          <p:spPr bwMode="auto">
            <a:xfrm>
              <a:off x="7302500" y="3991894"/>
              <a:ext cx="180975" cy="7938"/>
            </a:xfrm>
            <a:custGeom>
              <a:avLst/>
              <a:gdLst>
                <a:gd name="T0" fmla="*/ 47 w 48"/>
                <a:gd name="T1" fmla="*/ 0 h 2"/>
                <a:gd name="T2" fmla="*/ 1 w 48"/>
                <a:gd name="T3" fmla="*/ 0 h 2"/>
                <a:gd name="T4" fmla="*/ 0 w 48"/>
                <a:gd name="T5" fmla="*/ 1 h 2"/>
                <a:gd name="T6" fmla="*/ 1 w 48"/>
                <a:gd name="T7" fmla="*/ 2 h 2"/>
                <a:gd name="T8" fmla="*/ 47 w 48"/>
                <a:gd name="T9" fmla="*/ 2 h 2"/>
                <a:gd name="T10" fmla="*/ 48 w 48"/>
                <a:gd name="T11" fmla="*/ 1 h 2"/>
                <a:gd name="T12" fmla="*/ 47 w 4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7" y="0"/>
                  </a:moveTo>
                  <a:cubicBezTo>
                    <a:pt x="1" y="0"/>
                    <a:pt x="1" y="0"/>
                    <a:pt x="1" y="0"/>
                  </a:cubicBezTo>
                  <a:cubicBezTo>
                    <a:pt x="0" y="0"/>
                    <a:pt x="0" y="0"/>
                    <a:pt x="0" y="1"/>
                  </a:cubicBezTo>
                  <a:cubicBezTo>
                    <a:pt x="0" y="1"/>
                    <a:pt x="0" y="2"/>
                    <a:pt x="1" y="2"/>
                  </a:cubicBezTo>
                  <a:cubicBezTo>
                    <a:pt x="47" y="2"/>
                    <a:pt x="47" y="2"/>
                    <a:pt x="47" y="2"/>
                  </a:cubicBezTo>
                  <a:cubicBezTo>
                    <a:pt x="47" y="2"/>
                    <a:pt x="48" y="1"/>
                    <a:pt x="48" y="1"/>
                  </a:cubicBezTo>
                  <a:cubicBezTo>
                    <a:pt x="48" y="0"/>
                    <a:pt x="47" y="0"/>
                    <a:pt x="47" y="0"/>
                  </a:cubicBezTo>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íslïďè">
              <a:extLst>
                <a:ext uri="{FF2B5EF4-FFF2-40B4-BE49-F238E27FC236}">
                  <a16:creationId xmlns:a16="http://schemas.microsoft.com/office/drawing/2014/main" id="{147DB6EC-E163-1A6B-F43C-AB337F0E41F9}"/>
                </a:ext>
              </a:extLst>
            </p:cNvPr>
            <p:cNvSpPr/>
            <p:nvPr/>
          </p:nvSpPr>
          <p:spPr bwMode="auto">
            <a:xfrm>
              <a:off x="7140575" y="4166519"/>
              <a:ext cx="230188" cy="230188"/>
            </a:xfrm>
            <a:custGeom>
              <a:avLst/>
              <a:gdLst>
                <a:gd name="T0" fmla="*/ 54 w 61"/>
                <a:gd name="T1" fmla="*/ 61 h 61"/>
                <a:gd name="T2" fmla="*/ 7 w 61"/>
                <a:gd name="T3" fmla="*/ 61 h 61"/>
                <a:gd name="T4" fmla="*/ 0 w 61"/>
                <a:gd name="T5" fmla="*/ 54 h 61"/>
                <a:gd name="T6" fmla="*/ 0 w 61"/>
                <a:gd name="T7" fmla="*/ 7 h 61"/>
                <a:gd name="T8" fmla="*/ 7 w 61"/>
                <a:gd name="T9" fmla="*/ 0 h 61"/>
                <a:gd name="T10" fmla="*/ 54 w 61"/>
                <a:gd name="T11" fmla="*/ 0 h 61"/>
                <a:gd name="T12" fmla="*/ 61 w 61"/>
                <a:gd name="T13" fmla="*/ 7 h 61"/>
                <a:gd name="T14" fmla="*/ 61 w 61"/>
                <a:gd name="T15" fmla="*/ 54 h 61"/>
                <a:gd name="T16" fmla="*/ 54 w 61"/>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54" y="61"/>
                  </a:moveTo>
                  <a:cubicBezTo>
                    <a:pt x="7" y="61"/>
                    <a:pt x="7" y="61"/>
                    <a:pt x="7" y="61"/>
                  </a:cubicBezTo>
                  <a:cubicBezTo>
                    <a:pt x="3" y="61"/>
                    <a:pt x="0" y="58"/>
                    <a:pt x="0" y="54"/>
                  </a:cubicBezTo>
                  <a:cubicBezTo>
                    <a:pt x="0" y="7"/>
                    <a:pt x="0" y="7"/>
                    <a:pt x="0" y="7"/>
                  </a:cubicBezTo>
                  <a:cubicBezTo>
                    <a:pt x="0" y="3"/>
                    <a:pt x="3" y="0"/>
                    <a:pt x="7" y="0"/>
                  </a:cubicBezTo>
                  <a:cubicBezTo>
                    <a:pt x="54" y="0"/>
                    <a:pt x="54" y="0"/>
                    <a:pt x="54" y="0"/>
                  </a:cubicBezTo>
                  <a:cubicBezTo>
                    <a:pt x="58" y="0"/>
                    <a:pt x="61" y="3"/>
                    <a:pt x="61" y="7"/>
                  </a:cubicBezTo>
                  <a:cubicBezTo>
                    <a:pt x="61" y="54"/>
                    <a:pt x="61" y="54"/>
                    <a:pt x="61" y="54"/>
                  </a:cubicBezTo>
                  <a:cubicBezTo>
                    <a:pt x="61" y="58"/>
                    <a:pt x="58" y="61"/>
                    <a:pt x="5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îśļïdé">
              <a:extLst>
                <a:ext uri="{FF2B5EF4-FFF2-40B4-BE49-F238E27FC236}">
                  <a16:creationId xmlns:a16="http://schemas.microsoft.com/office/drawing/2014/main" id="{9C4540BF-ABF7-963A-A781-13BB4E146F18}"/>
                </a:ext>
              </a:extLst>
            </p:cNvPr>
            <p:cNvSpPr/>
            <p:nvPr/>
          </p:nvSpPr>
          <p:spPr bwMode="auto">
            <a:xfrm>
              <a:off x="7137400" y="4161756"/>
              <a:ext cx="236538" cy="238125"/>
            </a:xfrm>
            <a:custGeom>
              <a:avLst/>
              <a:gdLst>
                <a:gd name="T0" fmla="*/ 55 w 63"/>
                <a:gd name="T1" fmla="*/ 62 h 63"/>
                <a:gd name="T2" fmla="*/ 55 w 63"/>
                <a:gd name="T3" fmla="*/ 61 h 63"/>
                <a:gd name="T4" fmla="*/ 8 w 63"/>
                <a:gd name="T5" fmla="*/ 61 h 63"/>
                <a:gd name="T6" fmla="*/ 2 w 63"/>
                <a:gd name="T7" fmla="*/ 55 h 63"/>
                <a:gd name="T8" fmla="*/ 2 w 63"/>
                <a:gd name="T9" fmla="*/ 8 h 63"/>
                <a:gd name="T10" fmla="*/ 8 w 63"/>
                <a:gd name="T11" fmla="*/ 2 h 63"/>
                <a:gd name="T12" fmla="*/ 55 w 63"/>
                <a:gd name="T13" fmla="*/ 2 h 63"/>
                <a:gd name="T14" fmla="*/ 61 w 63"/>
                <a:gd name="T15" fmla="*/ 8 h 63"/>
                <a:gd name="T16" fmla="*/ 61 w 63"/>
                <a:gd name="T17" fmla="*/ 55 h 63"/>
                <a:gd name="T18" fmla="*/ 55 w 63"/>
                <a:gd name="T19" fmla="*/ 61 h 63"/>
                <a:gd name="T20" fmla="*/ 55 w 63"/>
                <a:gd name="T21" fmla="*/ 62 h 63"/>
                <a:gd name="T22" fmla="*/ 55 w 63"/>
                <a:gd name="T23" fmla="*/ 63 h 63"/>
                <a:gd name="T24" fmla="*/ 63 w 63"/>
                <a:gd name="T25" fmla="*/ 55 h 63"/>
                <a:gd name="T26" fmla="*/ 63 w 63"/>
                <a:gd name="T27" fmla="*/ 8 h 63"/>
                <a:gd name="T28" fmla="*/ 55 w 63"/>
                <a:gd name="T29" fmla="*/ 0 h 63"/>
                <a:gd name="T30" fmla="*/ 8 w 63"/>
                <a:gd name="T31" fmla="*/ 0 h 63"/>
                <a:gd name="T32" fmla="*/ 0 w 63"/>
                <a:gd name="T33" fmla="*/ 8 h 63"/>
                <a:gd name="T34" fmla="*/ 0 w 63"/>
                <a:gd name="T35" fmla="*/ 55 h 63"/>
                <a:gd name="T36" fmla="*/ 8 w 63"/>
                <a:gd name="T37" fmla="*/ 63 h 63"/>
                <a:gd name="T38" fmla="*/ 55 w 63"/>
                <a:gd name="T39" fmla="*/ 63 h 63"/>
                <a:gd name="T40" fmla="*/ 55 w 63"/>
                <a:gd name="T4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55" y="62"/>
                  </a:moveTo>
                  <a:cubicBezTo>
                    <a:pt x="55" y="61"/>
                    <a:pt x="55" y="61"/>
                    <a:pt x="55" y="61"/>
                  </a:cubicBezTo>
                  <a:cubicBezTo>
                    <a:pt x="8" y="61"/>
                    <a:pt x="8" y="61"/>
                    <a:pt x="8" y="61"/>
                  </a:cubicBezTo>
                  <a:cubicBezTo>
                    <a:pt x="5" y="61"/>
                    <a:pt x="2" y="58"/>
                    <a:pt x="2" y="55"/>
                  </a:cubicBezTo>
                  <a:cubicBezTo>
                    <a:pt x="2" y="8"/>
                    <a:pt x="2" y="8"/>
                    <a:pt x="2" y="8"/>
                  </a:cubicBezTo>
                  <a:cubicBezTo>
                    <a:pt x="2" y="4"/>
                    <a:pt x="5" y="2"/>
                    <a:pt x="8" y="2"/>
                  </a:cubicBezTo>
                  <a:cubicBezTo>
                    <a:pt x="55" y="2"/>
                    <a:pt x="55" y="2"/>
                    <a:pt x="55" y="2"/>
                  </a:cubicBezTo>
                  <a:cubicBezTo>
                    <a:pt x="58" y="2"/>
                    <a:pt x="61" y="4"/>
                    <a:pt x="61" y="8"/>
                  </a:cubicBezTo>
                  <a:cubicBezTo>
                    <a:pt x="61" y="55"/>
                    <a:pt x="61" y="55"/>
                    <a:pt x="61" y="55"/>
                  </a:cubicBezTo>
                  <a:cubicBezTo>
                    <a:pt x="61" y="58"/>
                    <a:pt x="58" y="61"/>
                    <a:pt x="55" y="61"/>
                  </a:cubicBezTo>
                  <a:cubicBezTo>
                    <a:pt x="55" y="62"/>
                    <a:pt x="55" y="62"/>
                    <a:pt x="55" y="62"/>
                  </a:cubicBezTo>
                  <a:cubicBezTo>
                    <a:pt x="55" y="63"/>
                    <a:pt x="55" y="63"/>
                    <a:pt x="55" y="63"/>
                  </a:cubicBezTo>
                  <a:cubicBezTo>
                    <a:pt x="60" y="63"/>
                    <a:pt x="63" y="59"/>
                    <a:pt x="63" y="55"/>
                  </a:cubicBezTo>
                  <a:cubicBezTo>
                    <a:pt x="63" y="8"/>
                    <a:pt x="63" y="8"/>
                    <a:pt x="63" y="8"/>
                  </a:cubicBezTo>
                  <a:cubicBezTo>
                    <a:pt x="63" y="3"/>
                    <a:pt x="60" y="0"/>
                    <a:pt x="55" y="0"/>
                  </a:cubicBezTo>
                  <a:cubicBezTo>
                    <a:pt x="8" y="0"/>
                    <a:pt x="8" y="0"/>
                    <a:pt x="8" y="0"/>
                  </a:cubicBezTo>
                  <a:cubicBezTo>
                    <a:pt x="4" y="0"/>
                    <a:pt x="0" y="3"/>
                    <a:pt x="0" y="8"/>
                  </a:cubicBezTo>
                  <a:cubicBezTo>
                    <a:pt x="0" y="55"/>
                    <a:pt x="0" y="55"/>
                    <a:pt x="0" y="55"/>
                  </a:cubicBezTo>
                  <a:cubicBezTo>
                    <a:pt x="0" y="59"/>
                    <a:pt x="4" y="63"/>
                    <a:pt x="8" y="63"/>
                  </a:cubicBezTo>
                  <a:cubicBezTo>
                    <a:pt x="55" y="63"/>
                    <a:pt x="55" y="63"/>
                    <a:pt x="55" y="63"/>
                  </a:cubicBezTo>
                  <a:lnTo>
                    <a:pt x="55" y="6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îSļiḋe">
              <a:extLst>
                <a:ext uri="{FF2B5EF4-FFF2-40B4-BE49-F238E27FC236}">
                  <a16:creationId xmlns:a16="http://schemas.microsoft.com/office/drawing/2014/main" id="{C1B5E8D1-1426-1C44-07DD-74D55FE22E3F}"/>
                </a:ext>
              </a:extLst>
            </p:cNvPr>
            <p:cNvSpPr/>
            <p:nvPr/>
          </p:nvSpPr>
          <p:spPr bwMode="auto">
            <a:xfrm>
              <a:off x="7162800" y="4306219"/>
              <a:ext cx="188913" cy="85725"/>
            </a:xfrm>
            <a:custGeom>
              <a:avLst/>
              <a:gdLst>
                <a:gd name="T0" fmla="*/ 0 w 50"/>
                <a:gd name="T1" fmla="*/ 23 h 23"/>
                <a:gd name="T2" fmla="*/ 25 w 50"/>
                <a:gd name="T3" fmla="*/ 0 h 23"/>
                <a:gd name="T4" fmla="*/ 50 w 50"/>
                <a:gd name="T5" fmla="*/ 23 h 23"/>
              </a:gdLst>
              <a:ahLst/>
              <a:cxnLst>
                <a:cxn ang="0">
                  <a:pos x="T0" y="T1"/>
                </a:cxn>
                <a:cxn ang="0">
                  <a:pos x="T2" y="T3"/>
                </a:cxn>
                <a:cxn ang="0">
                  <a:pos x="T4" y="T5"/>
                </a:cxn>
              </a:cxnLst>
              <a:rect l="0" t="0" r="r" b="b"/>
              <a:pathLst>
                <a:path w="50" h="23">
                  <a:moveTo>
                    <a:pt x="0" y="23"/>
                  </a:moveTo>
                  <a:cubicBezTo>
                    <a:pt x="0" y="10"/>
                    <a:pt x="11" y="0"/>
                    <a:pt x="25" y="0"/>
                  </a:cubicBezTo>
                  <a:cubicBezTo>
                    <a:pt x="38" y="0"/>
                    <a:pt x="50" y="10"/>
                    <a:pt x="50" y="23"/>
                  </a:cubicBezTo>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iṡḷíḑe">
              <a:extLst>
                <a:ext uri="{FF2B5EF4-FFF2-40B4-BE49-F238E27FC236}">
                  <a16:creationId xmlns:a16="http://schemas.microsoft.com/office/drawing/2014/main" id="{E4DD9E3E-A521-C6DF-FD9D-2745871B33CC}"/>
                </a:ext>
              </a:extLst>
            </p:cNvPr>
            <p:cNvSpPr/>
            <p:nvPr/>
          </p:nvSpPr>
          <p:spPr bwMode="auto">
            <a:xfrm>
              <a:off x="7159625" y="4301456"/>
              <a:ext cx="196850" cy="90488"/>
            </a:xfrm>
            <a:custGeom>
              <a:avLst/>
              <a:gdLst>
                <a:gd name="T0" fmla="*/ 2 w 52"/>
                <a:gd name="T1" fmla="*/ 24 h 24"/>
                <a:gd name="T2" fmla="*/ 9 w 52"/>
                <a:gd name="T3" fmla="*/ 8 h 24"/>
                <a:gd name="T4" fmla="*/ 26 w 52"/>
                <a:gd name="T5" fmla="*/ 2 h 24"/>
                <a:gd name="T6" fmla="*/ 43 w 52"/>
                <a:gd name="T7" fmla="*/ 8 h 24"/>
                <a:gd name="T8" fmla="*/ 50 w 52"/>
                <a:gd name="T9" fmla="*/ 24 h 24"/>
                <a:gd name="T10" fmla="*/ 52 w 52"/>
                <a:gd name="T11" fmla="*/ 24 h 24"/>
                <a:gd name="T12" fmla="*/ 44 w 52"/>
                <a:gd name="T13" fmla="*/ 7 h 24"/>
                <a:gd name="T14" fmla="*/ 26 w 52"/>
                <a:gd name="T15" fmla="*/ 0 h 24"/>
                <a:gd name="T16" fmla="*/ 7 w 52"/>
                <a:gd name="T17" fmla="*/ 7 h 24"/>
                <a:gd name="T18" fmla="*/ 0 w 52"/>
                <a:gd name="T19" fmla="*/ 24 h 24"/>
                <a:gd name="T20" fmla="*/ 2 w 52"/>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2" y="24"/>
                  </a:moveTo>
                  <a:cubicBezTo>
                    <a:pt x="2" y="18"/>
                    <a:pt x="4" y="12"/>
                    <a:pt x="9" y="8"/>
                  </a:cubicBezTo>
                  <a:cubicBezTo>
                    <a:pt x="13" y="4"/>
                    <a:pt x="19" y="2"/>
                    <a:pt x="26" y="2"/>
                  </a:cubicBezTo>
                  <a:cubicBezTo>
                    <a:pt x="32" y="2"/>
                    <a:pt x="38" y="4"/>
                    <a:pt x="43" y="8"/>
                  </a:cubicBezTo>
                  <a:cubicBezTo>
                    <a:pt x="47" y="12"/>
                    <a:pt x="50" y="18"/>
                    <a:pt x="50" y="24"/>
                  </a:cubicBezTo>
                  <a:cubicBezTo>
                    <a:pt x="52" y="24"/>
                    <a:pt x="52" y="24"/>
                    <a:pt x="52" y="24"/>
                  </a:cubicBezTo>
                  <a:cubicBezTo>
                    <a:pt x="52" y="18"/>
                    <a:pt x="49" y="11"/>
                    <a:pt x="44" y="7"/>
                  </a:cubicBezTo>
                  <a:cubicBezTo>
                    <a:pt x="39" y="2"/>
                    <a:pt x="33" y="0"/>
                    <a:pt x="26" y="0"/>
                  </a:cubicBezTo>
                  <a:cubicBezTo>
                    <a:pt x="18" y="0"/>
                    <a:pt x="12" y="2"/>
                    <a:pt x="7" y="7"/>
                  </a:cubicBezTo>
                  <a:cubicBezTo>
                    <a:pt x="3" y="11"/>
                    <a:pt x="0" y="18"/>
                    <a:pt x="0" y="24"/>
                  </a:cubicBezTo>
                  <a:cubicBezTo>
                    <a:pt x="2" y="24"/>
                    <a:pt x="2" y="24"/>
                    <a:pt x="2" y="2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îşḷîḓè">
              <a:extLst>
                <a:ext uri="{FF2B5EF4-FFF2-40B4-BE49-F238E27FC236}">
                  <a16:creationId xmlns:a16="http://schemas.microsoft.com/office/drawing/2014/main" id="{3BD0BD69-E173-5A5C-743E-7EA7DD0C717A}"/>
                </a:ext>
              </a:extLst>
            </p:cNvPr>
            <p:cNvSpPr/>
            <p:nvPr/>
          </p:nvSpPr>
          <p:spPr bwMode="auto">
            <a:xfrm>
              <a:off x="7205663" y="4203031"/>
              <a:ext cx="101600" cy="103188"/>
            </a:xfrm>
            <a:prstGeom prst="ellipse">
              <a:avLst/>
            </a:pr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íṩliḓe">
              <a:extLst>
                <a:ext uri="{FF2B5EF4-FFF2-40B4-BE49-F238E27FC236}">
                  <a16:creationId xmlns:a16="http://schemas.microsoft.com/office/drawing/2014/main" id="{B44CF8F9-DFC3-98CF-A809-3B7758D721FA}"/>
                </a:ext>
              </a:extLst>
            </p:cNvPr>
            <p:cNvSpPr/>
            <p:nvPr/>
          </p:nvSpPr>
          <p:spPr bwMode="auto">
            <a:xfrm>
              <a:off x="7200900" y="4199856"/>
              <a:ext cx="109538" cy="109538"/>
            </a:xfrm>
            <a:custGeom>
              <a:avLst/>
              <a:gdLst>
                <a:gd name="T0" fmla="*/ 28 w 29"/>
                <a:gd name="T1" fmla="*/ 14 h 29"/>
                <a:gd name="T2" fmla="*/ 27 w 29"/>
                <a:gd name="T3" fmla="*/ 14 h 29"/>
                <a:gd name="T4" fmla="*/ 15 w 29"/>
                <a:gd name="T5" fmla="*/ 27 h 29"/>
                <a:gd name="T6" fmla="*/ 2 w 29"/>
                <a:gd name="T7" fmla="*/ 14 h 29"/>
                <a:gd name="T8" fmla="*/ 15 w 29"/>
                <a:gd name="T9" fmla="*/ 2 h 29"/>
                <a:gd name="T10" fmla="*/ 27 w 29"/>
                <a:gd name="T11" fmla="*/ 14 h 29"/>
                <a:gd name="T12" fmla="*/ 28 w 29"/>
                <a:gd name="T13" fmla="*/ 14 h 29"/>
                <a:gd name="T14" fmla="*/ 29 w 29"/>
                <a:gd name="T15" fmla="*/ 14 h 29"/>
                <a:gd name="T16" fmla="*/ 15 w 29"/>
                <a:gd name="T17" fmla="*/ 0 h 29"/>
                <a:gd name="T18" fmla="*/ 0 w 29"/>
                <a:gd name="T19" fmla="*/ 14 h 29"/>
                <a:gd name="T20" fmla="*/ 15 w 29"/>
                <a:gd name="T21" fmla="*/ 29 h 29"/>
                <a:gd name="T22" fmla="*/ 29 w 29"/>
                <a:gd name="T23" fmla="*/ 14 h 29"/>
                <a:gd name="T24" fmla="*/ 28 w 29"/>
                <a:gd name="T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8" y="14"/>
                  </a:moveTo>
                  <a:cubicBezTo>
                    <a:pt x="27" y="14"/>
                    <a:pt x="27" y="14"/>
                    <a:pt x="27" y="14"/>
                  </a:cubicBezTo>
                  <a:cubicBezTo>
                    <a:pt x="27" y="21"/>
                    <a:pt x="21" y="27"/>
                    <a:pt x="15" y="27"/>
                  </a:cubicBezTo>
                  <a:cubicBezTo>
                    <a:pt x="8" y="27"/>
                    <a:pt x="2" y="21"/>
                    <a:pt x="2" y="14"/>
                  </a:cubicBezTo>
                  <a:cubicBezTo>
                    <a:pt x="2" y="8"/>
                    <a:pt x="8" y="2"/>
                    <a:pt x="15" y="2"/>
                  </a:cubicBezTo>
                  <a:cubicBezTo>
                    <a:pt x="21" y="2"/>
                    <a:pt x="27" y="8"/>
                    <a:pt x="27" y="14"/>
                  </a:cubicBezTo>
                  <a:cubicBezTo>
                    <a:pt x="28" y="14"/>
                    <a:pt x="28" y="14"/>
                    <a:pt x="28" y="14"/>
                  </a:cubicBezTo>
                  <a:cubicBezTo>
                    <a:pt x="29" y="14"/>
                    <a:pt x="29" y="14"/>
                    <a:pt x="29" y="14"/>
                  </a:cubicBezTo>
                  <a:cubicBezTo>
                    <a:pt x="29" y="7"/>
                    <a:pt x="22" y="0"/>
                    <a:pt x="15" y="0"/>
                  </a:cubicBezTo>
                  <a:cubicBezTo>
                    <a:pt x="7" y="0"/>
                    <a:pt x="0" y="7"/>
                    <a:pt x="0" y="14"/>
                  </a:cubicBezTo>
                  <a:cubicBezTo>
                    <a:pt x="0" y="22"/>
                    <a:pt x="7" y="29"/>
                    <a:pt x="15" y="29"/>
                  </a:cubicBezTo>
                  <a:cubicBezTo>
                    <a:pt x="22" y="29"/>
                    <a:pt x="29" y="22"/>
                    <a:pt x="29" y="14"/>
                  </a:cubicBezTo>
                  <a:lnTo>
                    <a:pt x="28" y="14"/>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îš1ïḓe">
              <a:extLst>
                <a:ext uri="{FF2B5EF4-FFF2-40B4-BE49-F238E27FC236}">
                  <a16:creationId xmlns:a16="http://schemas.microsoft.com/office/drawing/2014/main" id="{95EFB5B9-CB3F-2DAE-0058-0054F4B39065}"/>
                </a:ext>
              </a:extLst>
            </p:cNvPr>
            <p:cNvSpPr/>
            <p:nvPr/>
          </p:nvSpPr>
          <p:spPr bwMode="auto">
            <a:xfrm>
              <a:off x="7434263" y="4279231"/>
              <a:ext cx="815975" cy="449263"/>
            </a:xfrm>
            <a:custGeom>
              <a:avLst/>
              <a:gdLst>
                <a:gd name="T0" fmla="*/ 208 w 216"/>
                <a:gd name="T1" fmla="*/ 0 h 119"/>
                <a:gd name="T2" fmla="*/ 74 w 216"/>
                <a:gd name="T3" fmla="*/ 0 h 119"/>
                <a:gd name="T4" fmla="*/ 55 w 216"/>
                <a:gd name="T5" fmla="*/ 0 h 119"/>
                <a:gd name="T6" fmla="*/ 0 w 216"/>
                <a:gd name="T7" fmla="*/ 0 h 119"/>
                <a:gd name="T8" fmla="*/ 47 w 216"/>
                <a:gd name="T9" fmla="*/ 21 h 119"/>
                <a:gd name="T10" fmla="*/ 47 w 216"/>
                <a:gd name="T11" fmla="*/ 111 h 119"/>
                <a:gd name="T12" fmla="*/ 55 w 216"/>
                <a:gd name="T13" fmla="*/ 119 h 119"/>
                <a:gd name="T14" fmla="*/ 208 w 216"/>
                <a:gd name="T15" fmla="*/ 119 h 119"/>
                <a:gd name="T16" fmla="*/ 216 w 216"/>
                <a:gd name="T17" fmla="*/ 111 h 119"/>
                <a:gd name="T18" fmla="*/ 216 w 216"/>
                <a:gd name="T19" fmla="*/ 8 h 119"/>
                <a:gd name="T20" fmla="*/ 208 w 216"/>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19">
                  <a:moveTo>
                    <a:pt x="208" y="0"/>
                  </a:moveTo>
                  <a:cubicBezTo>
                    <a:pt x="74" y="0"/>
                    <a:pt x="74" y="0"/>
                    <a:pt x="74" y="0"/>
                  </a:cubicBezTo>
                  <a:cubicBezTo>
                    <a:pt x="55" y="0"/>
                    <a:pt x="55" y="0"/>
                    <a:pt x="55" y="0"/>
                  </a:cubicBezTo>
                  <a:cubicBezTo>
                    <a:pt x="0" y="0"/>
                    <a:pt x="0" y="0"/>
                    <a:pt x="0" y="0"/>
                  </a:cubicBezTo>
                  <a:cubicBezTo>
                    <a:pt x="47" y="21"/>
                    <a:pt x="47" y="21"/>
                    <a:pt x="47" y="21"/>
                  </a:cubicBezTo>
                  <a:cubicBezTo>
                    <a:pt x="47" y="111"/>
                    <a:pt x="47" y="111"/>
                    <a:pt x="47" y="111"/>
                  </a:cubicBezTo>
                  <a:cubicBezTo>
                    <a:pt x="47" y="116"/>
                    <a:pt x="50" y="119"/>
                    <a:pt x="55" y="119"/>
                  </a:cubicBezTo>
                  <a:cubicBezTo>
                    <a:pt x="208" y="119"/>
                    <a:pt x="208" y="119"/>
                    <a:pt x="208" y="119"/>
                  </a:cubicBezTo>
                  <a:cubicBezTo>
                    <a:pt x="213" y="119"/>
                    <a:pt x="216" y="116"/>
                    <a:pt x="216" y="111"/>
                  </a:cubicBezTo>
                  <a:cubicBezTo>
                    <a:pt x="216" y="8"/>
                    <a:pt x="216" y="8"/>
                    <a:pt x="216" y="8"/>
                  </a:cubicBezTo>
                  <a:cubicBezTo>
                    <a:pt x="216" y="4"/>
                    <a:pt x="213" y="0"/>
                    <a:pt x="208" y="0"/>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íşḷïḍé">
              <a:extLst>
                <a:ext uri="{FF2B5EF4-FFF2-40B4-BE49-F238E27FC236}">
                  <a16:creationId xmlns:a16="http://schemas.microsoft.com/office/drawing/2014/main" id="{93F99429-FD47-584A-A81B-1FACC30A7301}"/>
                </a:ext>
              </a:extLst>
            </p:cNvPr>
            <p:cNvSpPr/>
            <p:nvPr/>
          </p:nvSpPr>
          <p:spPr bwMode="auto">
            <a:xfrm>
              <a:off x="7419975" y="4276056"/>
              <a:ext cx="833438" cy="455613"/>
            </a:xfrm>
            <a:custGeom>
              <a:avLst/>
              <a:gdLst>
                <a:gd name="T0" fmla="*/ 212 w 221"/>
                <a:gd name="T1" fmla="*/ 1 h 121"/>
                <a:gd name="T2" fmla="*/ 212 w 221"/>
                <a:gd name="T3" fmla="*/ 0 h 121"/>
                <a:gd name="T4" fmla="*/ 78 w 221"/>
                <a:gd name="T5" fmla="*/ 0 h 121"/>
                <a:gd name="T6" fmla="*/ 59 w 221"/>
                <a:gd name="T7" fmla="*/ 0 h 121"/>
                <a:gd name="T8" fmla="*/ 0 w 221"/>
                <a:gd name="T9" fmla="*/ 0 h 121"/>
                <a:gd name="T10" fmla="*/ 50 w 221"/>
                <a:gd name="T11" fmla="*/ 23 h 121"/>
                <a:gd name="T12" fmla="*/ 50 w 221"/>
                <a:gd name="T13" fmla="*/ 112 h 121"/>
                <a:gd name="T14" fmla="*/ 59 w 221"/>
                <a:gd name="T15" fmla="*/ 121 h 121"/>
                <a:gd name="T16" fmla="*/ 212 w 221"/>
                <a:gd name="T17" fmla="*/ 121 h 121"/>
                <a:gd name="T18" fmla="*/ 221 w 221"/>
                <a:gd name="T19" fmla="*/ 112 h 121"/>
                <a:gd name="T20" fmla="*/ 221 w 221"/>
                <a:gd name="T21" fmla="*/ 9 h 121"/>
                <a:gd name="T22" fmla="*/ 212 w 221"/>
                <a:gd name="T23" fmla="*/ 0 h 121"/>
                <a:gd name="T24" fmla="*/ 212 w 221"/>
                <a:gd name="T25" fmla="*/ 1 h 121"/>
                <a:gd name="T26" fmla="*/ 212 w 221"/>
                <a:gd name="T27" fmla="*/ 2 h 121"/>
                <a:gd name="T28" fmla="*/ 219 w 221"/>
                <a:gd name="T29" fmla="*/ 9 h 121"/>
                <a:gd name="T30" fmla="*/ 219 w 221"/>
                <a:gd name="T31" fmla="*/ 112 h 121"/>
                <a:gd name="T32" fmla="*/ 212 w 221"/>
                <a:gd name="T33" fmla="*/ 119 h 121"/>
                <a:gd name="T34" fmla="*/ 59 w 221"/>
                <a:gd name="T35" fmla="*/ 119 h 121"/>
                <a:gd name="T36" fmla="*/ 52 w 221"/>
                <a:gd name="T37" fmla="*/ 112 h 121"/>
                <a:gd name="T38" fmla="*/ 52 w 221"/>
                <a:gd name="T39" fmla="*/ 21 h 121"/>
                <a:gd name="T40" fmla="*/ 9 w 221"/>
                <a:gd name="T41" fmla="*/ 2 h 121"/>
                <a:gd name="T42" fmla="*/ 59 w 221"/>
                <a:gd name="T43" fmla="*/ 2 h 121"/>
                <a:gd name="T44" fmla="*/ 78 w 221"/>
                <a:gd name="T45" fmla="*/ 2 h 121"/>
                <a:gd name="T46" fmla="*/ 212 w 221"/>
                <a:gd name="T47" fmla="*/ 2 h 121"/>
                <a:gd name="T48" fmla="*/ 212 w 221"/>
                <a:gd name="T49"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1" h="121">
                  <a:moveTo>
                    <a:pt x="212" y="1"/>
                  </a:moveTo>
                  <a:cubicBezTo>
                    <a:pt x="212" y="0"/>
                    <a:pt x="212" y="0"/>
                    <a:pt x="212" y="0"/>
                  </a:cubicBezTo>
                  <a:cubicBezTo>
                    <a:pt x="78" y="0"/>
                    <a:pt x="78" y="0"/>
                    <a:pt x="78" y="0"/>
                  </a:cubicBezTo>
                  <a:cubicBezTo>
                    <a:pt x="59" y="0"/>
                    <a:pt x="59" y="0"/>
                    <a:pt x="59" y="0"/>
                  </a:cubicBezTo>
                  <a:cubicBezTo>
                    <a:pt x="0" y="0"/>
                    <a:pt x="0" y="0"/>
                    <a:pt x="0" y="0"/>
                  </a:cubicBezTo>
                  <a:cubicBezTo>
                    <a:pt x="50" y="23"/>
                    <a:pt x="50" y="23"/>
                    <a:pt x="50" y="23"/>
                  </a:cubicBezTo>
                  <a:cubicBezTo>
                    <a:pt x="50" y="112"/>
                    <a:pt x="50" y="112"/>
                    <a:pt x="50" y="112"/>
                  </a:cubicBezTo>
                  <a:cubicBezTo>
                    <a:pt x="50" y="117"/>
                    <a:pt x="54" y="121"/>
                    <a:pt x="59" y="121"/>
                  </a:cubicBezTo>
                  <a:cubicBezTo>
                    <a:pt x="212" y="121"/>
                    <a:pt x="212" y="121"/>
                    <a:pt x="212" y="121"/>
                  </a:cubicBezTo>
                  <a:cubicBezTo>
                    <a:pt x="217" y="121"/>
                    <a:pt x="221" y="117"/>
                    <a:pt x="221" y="112"/>
                  </a:cubicBezTo>
                  <a:cubicBezTo>
                    <a:pt x="221" y="9"/>
                    <a:pt x="221" y="9"/>
                    <a:pt x="221" y="9"/>
                  </a:cubicBezTo>
                  <a:cubicBezTo>
                    <a:pt x="221" y="4"/>
                    <a:pt x="217" y="0"/>
                    <a:pt x="212" y="0"/>
                  </a:cubicBezTo>
                  <a:cubicBezTo>
                    <a:pt x="212" y="1"/>
                    <a:pt x="212" y="1"/>
                    <a:pt x="212" y="1"/>
                  </a:cubicBezTo>
                  <a:cubicBezTo>
                    <a:pt x="212" y="2"/>
                    <a:pt x="212" y="2"/>
                    <a:pt x="212" y="2"/>
                  </a:cubicBezTo>
                  <a:cubicBezTo>
                    <a:pt x="216" y="2"/>
                    <a:pt x="219" y="5"/>
                    <a:pt x="219" y="9"/>
                  </a:cubicBezTo>
                  <a:cubicBezTo>
                    <a:pt x="219" y="112"/>
                    <a:pt x="219" y="112"/>
                    <a:pt x="219" y="112"/>
                  </a:cubicBezTo>
                  <a:cubicBezTo>
                    <a:pt x="219" y="116"/>
                    <a:pt x="216" y="119"/>
                    <a:pt x="212" y="119"/>
                  </a:cubicBezTo>
                  <a:cubicBezTo>
                    <a:pt x="59" y="119"/>
                    <a:pt x="59" y="119"/>
                    <a:pt x="59" y="119"/>
                  </a:cubicBezTo>
                  <a:cubicBezTo>
                    <a:pt x="55" y="119"/>
                    <a:pt x="52" y="116"/>
                    <a:pt x="52" y="112"/>
                  </a:cubicBezTo>
                  <a:cubicBezTo>
                    <a:pt x="52" y="21"/>
                    <a:pt x="52" y="21"/>
                    <a:pt x="52" y="21"/>
                  </a:cubicBezTo>
                  <a:cubicBezTo>
                    <a:pt x="9" y="2"/>
                    <a:pt x="9" y="2"/>
                    <a:pt x="9" y="2"/>
                  </a:cubicBezTo>
                  <a:cubicBezTo>
                    <a:pt x="59" y="2"/>
                    <a:pt x="59" y="2"/>
                    <a:pt x="59" y="2"/>
                  </a:cubicBezTo>
                  <a:cubicBezTo>
                    <a:pt x="78" y="2"/>
                    <a:pt x="78" y="2"/>
                    <a:pt x="78" y="2"/>
                  </a:cubicBezTo>
                  <a:cubicBezTo>
                    <a:pt x="212" y="2"/>
                    <a:pt x="212" y="2"/>
                    <a:pt x="212" y="2"/>
                  </a:cubicBezTo>
                  <a:lnTo>
                    <a:pt x="212" y="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ïṩ1iďe">
              <a:extLst>
                <a:ext uri="{FF2B5EF4-FFF2-40B4-BE49-F238E27FC236}">
                  <a16:creationId xmlns:a16="http://schemas.microsoft.com/office/drawing/2014/main" id="{03E29862-0A37-236B-E406-90CE8F8AF456}"/>
                </a:ext>
              </a:extLst>
            </p:cNvPr>
            <p:cNvSpPr/>
            <p:nvPr/>
          </p:nvSpPr>
          <p:spPr bwMode="auto">
            <a:xfrm>
              <a:off x="7412038" y="4169694"/>
              <a:ext cx="234950" cy="0"/>
            </a:xfrm>
            <a:custGeom>
              <a:avLst/>
              <a:gdLst>
                <a:gd name="T0" fmla="*/ 0 w 148"/>
                <a:gd name="T1" fmla="*/ 148 w 148"/>
                <a:gd name="T2" fmla="*/ 0 w 148"/>
              </a:gdLst>
              <a:ahLst/>
              <a:cxnLst>
                <a:cxn ang="0">
                  <a:pos x="T0" y="0"/>
                </a:cxn>
                <a:cxn ang="0">
                  <a:pos x="T1" y="0"/>
                </a:cxn>
                <a:cxn ang="0">
                  <a:pos x="T2" y="0"/>
                </a:cxn>
              </a:cxnLst>
              <a:rect l="0" t="0" r="r" b="b"/>
              <a:pathLst>
                <a:path w="148">
                  <a:moveTo>
                    <a:pt x="0" y="0"/>
                  </a:moveTo>
                  <a:lnTo>
                    <a:pt x="148"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ïšļiḋê">
              <a:extLst>
                <a:ext uri="{FF2B5EF4-FFF2-40B4-BE49-F238E27FC236}">
                  <a16:creationId xmlns:a16="http://schemas.microsoft.com/office/drawing/2014/main" id="{085519F1-51F9-A61F-F5CB-BBFDCAF1D5E3}"/>
                </a:ext>
              </a:extLst>
            </p:cNvPr>
            <p:cNvSpPr/>
            <p:nvPr/>
          </p:nvSpPr>
          <p:spPr bwMode="auto">
            <a:xfrm>
              <a:off x="7412038" y="4169694"/>
              <a:ext cx="2349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ísļiḑé">
              <a:extLst>
                <a:ext uri="{FF2B5EF4-FFF2-40B4-BE49-F238E27FC236}">
                  <a16:creationId xmlns:a16="http://schemas.microsoft.com/office/drawing/2014/main" id="{CF89ACEE-3996-5B29-2C38-69B08A2F9686}"/>
                </a:ext>
              </a:extLst>
            </p:cNvPr>
            <p:cNvSpPr/>
            <p:nvPr/>
          </p:nvSpPr>
          <p:spPr bwMode="auto">
            <a:xfrm>
              <a:off x="7412038" y="4166519"/>
              <a:ext cx="234950" cy="6350"/>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íŝlíḑè">
              <a:extLst>
                <a:ext uri="{FF2B5EF4-FFF2-40B4-BE49-F238E27FC236}">
                  <a16:creationId xmlns:a16="http://schemas.microsoft.com/office/drawing/2014/main" id="{AE79CADA-C4DC-2F57-B843-164F98878040}"/>
                </a:ext>
              </a:extLst>
            </p:cNvPr>
            <p:cNvSpPr/>
            <p:nvPr/>
          </p:nvSpPr>
          <p:spPr bwMode="auto">
            <a:xfrm>
              <a:off x="7412038" y="4166519"/>
              <a:ext cx="234950" cy="6350"/>
            </a:xfrm>
            <a:custGeom>
              <a:avLst/>
              <a:gdLst>
                <a:gd name="T0" fmla="*/ 0 w 148"/>
                <a:gd name="T1" fmla="*/ 4 h 4"/>
                <a:gd name="T2" fmla="*/ 148 w 148"/>
                <a:gd name="T3" fmla="*/ 4 h 4"/>
                <a:gd name="T4" fmla="*/ 148 w 148"/>
                <a:gd name="T5" fmla="*/ 0 h 4"/>
                <a:gd name="T6" fmla="*/ 0 w 148"/>
                <a:gd name="T7" fmla="*/ 0 h 4"/>
              </a:gdLst>
              <a:ahLst/>
              <a:cxnLst>
                <a:cxn ang="0">
                  <a:pos x="T0" y="T1"/>
                </a:cxn>
                <a:cxn ang="0">
                  <a:pos x="T2" y="T3"/>
                </a:cxn>
                <a:cxn ang="0">
                  <a:pos x="T4" y="T5"/>
                </a:cxn>
                <a:cxn ang="0">
                  <a:pos x="T6" y="T7"/>
                </a:cxn>
              </a:cxnLst>
              <a:rect l="0" t="0" r="r" b="b"/>
              <a:pathLst>
                <a:path w="148" h="4">
                  <a:moveTo>
                    <a:pt x="0" y="4"/>
                  </a:moveTo>
                  <a:lnTo>
                    <a:pt x="148" y="4"/>
                  </a:lnTo>
                  <a:lnTo>
                    <a:pt x="14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iṡļîdé">
              <a:extLst>
                <a:ext uri="{FF2B5EF4-FFF2-40B4-BE49-F238E27FC236}">
                  <a16:creationId xmlns:a16="http://schemas.microsoft.com/office/drawing/2014/main" id="{6FCD6ADC-E8FD-5C60-3472-370C354BEBED}"/>
                </a:ext>
              </a:extLst>
            </p:cNvPr>
            <p:cNvSpPr/>
            <p:nvPr/>
          </p:nvSpPr>
          <p:spPr bwMode="auto">
            <a:xfrm>
              <a:off x="7412038" y="4207794"/>
              <a:ext cx="180975" cy="0"/>
            </a:xfrm>
            <a:custGeom>
              <a:avLst/>
              <a:gdLst>
                <a:gd name="T0" fmla="*/ 0 w 114"/>
                <a:gd name="T1" fmla="*/ 114 w 114"/>
                <a:gd name="T2" fmla="*/ 0 w 114"/>
              </a:gdLst>
              <a:ahLst/>
              <a:cxnLst>
                <a:cxn ang="0">
                  <a:pos x="T0" y="0"/>
                </a:cxn>
                <a:cxn ang="0">
                  <a:pos x="T1" y="0"/>
                </a:cxn>
                <a:cxn ang="0">
                  <a:pos x="T2" y="0"/>
                </a:cxn>
              </a:cxnLst>
              <a:rect l="0" t="0" r="r" b="b"/>
              <a:pathLst>
                <a:path w="114">
                  <a:moveTo>
                    <a:pt x="0" y="0"/>
                  </a:moveTo>
                  <a:lnTo>
                    <a:pt x="114"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íṧľiḓè">
              <a:extLst>
                <a:ext uri="{FF2B5EF4-FFF2-40B4-BE49-F238E27FC236}">
                  <a16:creationId xmlns:a16="http://schemas.microsoft.com/office/drawing/2014/main" id="{58496F07-4C2B-DC71-45CF-99DBA89C2D66}"/>
                </a:ext>
              </a:extLst>
            </p:cNvPr>
            <p:cNvSpPr/>
            <p:nvPr/>
          </p:nvSpPr>
          <p:spPr bwMode="auto">
            <a:xfrm>
              <a:off x="7412038" y="4207794"/>
              <a:ext cx="1809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íSļidê">
              <a:extLst>
                <a:ext uri="{FF2B5EF4-FFF2-40B4-BE49-F238E27FC236}">
                  <a16:creationId xmlns:a16="http://schemas.microsoft.com/office/drawing/2014/main" id="{0D244D61-1F4B-5525-BD7E-BCBD5C312A75}"/>
                </a:ext>
              </a:extLst>
            </p:cNvPr>
            <p:cNvSpPr/>
            <p:nvPr/>
          </p:nvSpPr>
          <p:spPr bwMode="auto">
            <a:xfrm>
              <a:off x="7412038" y="4203031"/>
              <a:ext cx="180975"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îśļiḍé">
              <a:extLst>
                <a:ext uri="{FF2B5EF4-FFF2-40B4-BE49-F238E27FC236}">
                  <a16:creationId xmlns:a16="http://schemas.microsoft.com/office/drawing/2014/main" id="{4BE5D320-D180-3FCD-B2C8-F66457360F25}"/>
                </a:ext>
              </a:extLst>
            </p:cNvPr>
            <p:cNvSpPr/>
            <p:nvPr/>
          </p:nvSpPr>
          <p:spPr bwMode="auto">
            <a:xfrm>
              <a:off x="7412038" y="4203031"/>
              <a:ext cx="180975" cy="7938"/>
            </a:xfrm>
            <a:custGeom>
              <a:avLst/>
              <a:gdLst>
                <a:gd name="T0" fmla="*/ 0 w 114"/>
                <a:gd name="T1" fmla="*/ 5 h 5"/>
                <a:gd name="T2" fmla="*/ 114 w 114"/>
                <a:gd name="T3" fmla="*/ 5 h 5"/>
                <a:gd name="T4" fmla="*/ 114 w 114"/>
                <a:gd name="T5" fmla="*/ 0 h 5"/>
                <a:gd name="T6" fmla="*/ 0 w 114"/>
                <a:gd name="T7" fmla="*/ 0 h 5"/>
              </a:gdLst>
              <a:ahLst/>
              <a:cxnLst>
                <a:cxn ang="0">
                  <a:pos x="T0" y="T1"/>
                </a:cxn>
                <a:cxn ang="0">
                  <a:pos x="T2" y="T3"/>
                </a:cxn>
                <a:cxn ang="0">
                  <a:pos x="T4" y="T5"/>
                </a:cxn>
                <a:cxn ang="0">
                  <a:pos x="T6" y="T7"/>
                </a:cxn>
              </a:cxnLst>
              <a:rect l="0" t="0" r="r" b="b"/>
              <a:pathLst>
                <a:path w="114" h="5">
                  <a:moveTo>
                    <a:pt x="0" y="5"/>
                  </a:moveTo>
                  <a:lnTo>
                    <a:pt x="114" y="5"/>
                  </a:lnTo>
                  <a:lnTo>
                    <a:pt x="11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î$ľiḑê">
              <a:extLst>
                <a:ext uri="{FF2B5EF4-FFF2-40B4-BE49-F238E27FC236}">
                  <a16:creationId xmlns:a16="http://schemas.microsoft.com/office/drawing/2014/main" id="{7A2F3041-AA24-C52F-4365-D591817894CF}"/>
                </a:ext>
              </a:extLst>
            </p:cNvPr>
            <p:cNvSpPr/>
            <p:nvPr/>
          </p:nvSpPr>
          <p:spPr bwMode="auto">
            <a:xfrm>
              <a:off x="7412038" y="4245894"/>
              <a:ext cx="215900" cy="0"/>
            </a:xfrm>
            <a:custGeom>
              <a:avLst/>
              <a:gdLst>
                <a:gd name="T0" fmla="*/ 0 w 136"/>
                <a:gd name="T1" fmla="*/ 136 w 136"/>
                <a:gd name="T2" fmla="*/ 0 w 136"/>
              </a:gdLst>
              <a:ahLst/>
              <a:cxnLst>
                <a:cxn ang="0">
                  <a:pos x="T0" y="0"/>
                </a:cxn>
                <a:cxn ang="0">
                  <a:pos x="T1" y="0"/>
                </a:cxn>
                <a:cxn ang="0">
                  <a:pos x="T2" y="0"/>
                </a:cxn>
              </a:cxnLst>
              <a:rect l="0" t="0" r="r" b="b"/>
              <a:pathLst>
                <a:path w="136">
                  <a:moveTo>
                    <a:pt x="0" y="0"/>
                  </a:moveTo>
                  <a:lnTo>
                    <a:pt x="136"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íṩḻïdé">
              <a:extLst>
                <a:ext uri="{FF2B5EF4-FFF2-40B4-BE49-F238E27FC236}">
                  <a16:creationId xmlns:a16="http://schemas.microsoft.com/office/drawing/2014/main" id="{FE369F5B-ED2B-A679-E9B2-A5E9181CB724}"/>
                </a:ext>
              </a:extLst>
            </p:cNvPr>
            <p:cNvSpPr/>
            <p:nvPr/>
          </p:nvSpPr>
          <p:spPr bwMode="auto">
            <a:xfrm>
              <a:off x="7412038" y="4245894"/>
              <a:ext cx="21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íśḻïďé">
              <a:extLst>
                <a:ext uri="{FF2B5EF4-FFF2-40B4-BE49-F238E27FC236}">
                  <a16:creationId xmlns:a16="http://schemas.microsoft.com/office/drawing/2014/main" id="{7F219359-AF84-A318-56DB-7F537B724ABB}"/>
                </a:ext>
              </a:extLst>
            </p:cNvPr>
            <p:cNvSpPr/>
            <p:nvPr/>
          </p:nvSpPr>
          <p:spPr bwMode="auto">
            <a:xfrm>
              <a:off x="7412038" y="4241131"/>
              <a:ext cx="215900"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îśliḓé">
              <a:extLst>
                <a:ext uri="{FF2B5EF4-FFF2-40B4-BE49-F238E27FC236}">
                  <a16:creationId xmlns:a16="http://schemas.microsoft.com/office/drawing/2014/main" id="{F2E70BA4-1676-B1D4-847C-09DEDAB9FBD9}"/>
                </a:ext>
              </a:extLst>
            </p:cNvPr>
            <p:cNvSpPr/>
            <p:nvPr/>
          </p:nvSpPr>
          <p:spPr bwMode="auto">
            <a:xfrm>
              <a:off x="7412038" y="4241131"/>
              <a:ext cx="215900" cy="7938"/>
            </a:xfrm>
            <a:custGeom>
              <a:avLst/>
              <a:gdLst>
                <a:gd name="T0" fmla="*/ 0 w 136"/>
                <a:gd name="T1" fmla="*/ 5 h 5"/>
                <a:gd name="T2" fmla="*/ 136 w 136"/>
                <a:gd name="T3" fmla="*/ 5 h 5"/>
                <a:gd name="T4" fmla="*/ 136 w 136"/>
                <a:gd name="T5" fmla="*/ 0 h 5"/>
                <a:gd name="T6" fmla="*/ 0 w 136"/>
                <a:gd name="T7" fmla="*/ 0 h 5"/>
              </a:gdLst>
              <a:ahLst/>
              <a:cxnLst>
                <a:cxn ang="0">
                  <a:pos x="T0" y="T1"/>
                </a:cxn>
                <a:cxn ang="0">
                  <a:pos x="T2" y="T3"/>
                </a:cxn>
                <a:cxn ang="0">
                  <a:pos x="T4" y="T5"/>
                </a:cxn>
                <a:cxn ang="0">
                  <a:pos x="T6" y="T7"/>
                </a:cxn>
              </a:cxnLst>
              <a:rect l="0" t="0" r="r" b="b"/>
              <a:pathLst>
                <a:path w="136" h="5">
                  <a:moveTo>
                    <a:pt x="0" y="5"/>
                  </a:moveTo>
                  <a:lnTo>
                    <a:pt x="136" y="5"/>
                  </a:lnTo>
                  <a:lnTo>
                    <a:pt x="13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isļíḑè">
              <a:extLst>
                <a:ext uri="{FF2B5EF4-FFF2-40B4-BE49-F238E27FC236}">
                  <a16:creationId xmlns:a16="http://schemas.microsoft.com/office/drawing/2014/main" id="{1581D880-99A7-3BE1-BBAC-2A09A18DE71C}"/>
                </a:ext>
              </a:extLst>
            </p:cNvPr>
            <p:cNvSpPr/>
            <p:nvPr/>
          </p:nvSpPr>
          <p:spPr bwMode="auto">
            <a:xfrm>
              <a:off x="7412038" y="4339556"/>
              <a:ext cx="98425"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îş1iďê">
              <a:extLst>
                <a:ext uri="{FF2B5EF4-FFF2-40B4-BE49-F238E27FC236}">
                  <a16:creationId xmlns:a16="http://schemas.microsoft.com/office/drawing/2014/main" id="{7355D25F-767F-4797-1E85-DD04C3B55C39}"/>
                </a:ext>
              </a:extLst>
            </p:cNvPr>
            <p:cNvSpPr/>
            <p:nvPr/>
          </p:nvSpPr>
          <p:spPr bwMode="auto">
            <a:xfrm>
              <a:off x="7412038" y="4339556"/>
              <a:ext cx="984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iSlîḓè">
              <a:extLst>
                <a:ext uri="{FF2B5EF4-FFF2-40B4-BE49-F238E27FC236}">
                  <a16:creationId xmlns:a16="http://schemas.microsoft.com/office/drawing/2014/main" id="{38AA3D2D-811A-47A1-38A8-65409E3BC492}"/>
                </a:ext>
              </a:extLst>
            </p:cNvPr>
            <p:cNvSpPr/>
            <p:nvPr/>
          </p:nvSpPr>
          <p:spPr bwMode="auto">
            <a:xfrm>
              <a:off x="7412038" y="4336381"/>
              <a:ext cx="98425" cy="6350"/>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íṥḻiḓê">
              <a:extLst>
                <a:ext uri="{FF2B5EF4-FFF2-40B4-BE49-F238E27FC236}">
                  <a16:creationId xmlns:a16="http://schemas.microsoft.com/office/drawing/2014/main" id="{EE880222-99D0-424D-F6E9-7819056353F6}"/>
                </a:ext>
              </a:extLst>
            </p:cNvPr>
            <p:cNvSpPr/>
            <p:nvPr/>
          </p:nvSpPr>
          <p:spPr bwMode="auto">
            <a:xfrm>
              <a:off x="7412038" y="4336381"/>
              <a:ext cx="98425" cy="6350"/>
            </a:xfrm>
            <a:custGeom>
              <a:avLst/>
              <a:gdLst>
                <a:gd name="T0" fmla="*/ 0 w 62"/>
                <a:gd name="T1" fmla="*/ 4 h 4"/>
                <a:gd name="T2" fmla="*/ 62 w 62"/>
                <a:gd name="T3" fmla="*/ 4 h 4"/>
                <a:gd name="T4" fmla="*/ 62 w 62"/>
                <a:gd name="T5" fmla="*/ 0 h 4"/>
                <a:gd name="T6" fmla="*/ 0 w 62"/>
                <a:gd name="T7" fmla="*/ 0 h 4"/>
              </a:gdLst>
              <a:ahLst/>
              <a:cxnLst>
                <a:cxn ang="0">
                  <a:pos x="T0" y="T1"/>
                </a:cxn>
                <a:cxn ang="0">
                  <a:pos x="T2" y="T3"/>
                </a:cxn>
                <a:cxn ang="0">
                  <a:pos x="T4" y="T5"/>
                </a:cxn>
                <a:cxn ang="0">
                  <a:pos x="T6" y="T7"/>
                </a:cxn>
              </a:cxnLst>
              <a:rect l="0" t="0" r="r" b="b"/>
              <a:pathLst>
                <a:path w="62" h="4">
                  <a:moveTo>
                    <a:pt x="0" y="4"/>
                  </a:moveTo>
                  <a:lnTo>
                    <a:pt x="62" y="4"/>
                  </a:lnTo>
                  <a:lnTo>
                    <a:pt x="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iṧľiḑe">
              <a:extLst>
                <a:ext uri="{FF2B5EF4-FFF2-40B4-BE49-F238E27FC236}">
                  <a16:creationId xmlns:a16="http://schemas.microsoft.com/office/drawing/2014/main" id="{65153EA8-706D-724C-278C-CB66C614EBAE}"/>
                </a:ext>
              </a:extLst>
            </p:cNvPr>
            <p:cNvSpPr/>
            <p:nvPr/>
          </p:nvSpPr>
          <p:spPr bwMode="auto">
            <a:xfrm>
              <a:off x="7412038" y="4377656"/>
              <a:ext cx="161925"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íṩľïdé">
              <a:extLst>
                <a:ext uri="{FF2B5EF4-FFF2-40B4-BE49-F238E27FC236}">
                  <a16:creationId xmlns:a16="http://schemas.microsoft.com/office/drawing/2014/main" id="{7C5ACBEB-FB0D-EA9C-A399-7B809834D9B0}"/>
                </a:ext>
              </a:extLst>
            </p:cNvPr>
            <p:cNvSpPr/>
            <p:nvPr/>
          </p:nvSpPr>
          <p:spPr bwMode="auto">
            <a:xfrm>
              <a:off x="7412038" y="4377656"/>
              <a:ext cx="1619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íSḻîde">
              <a:extLst>
                <a:ext uri="{FF2B5EF4-FFF2-40B4-BE49-F238E27FC236}">
                  <a16:creationId xmlns:a16="http://schemas.microsoft.com/office/drawing/2014/main" id="{571D6AEC-1D25-B00D-9DC4-E55CC81A4BDA}"/>
                </a:ext>
              </a:extLst>
            </p:cNvPr>
            <p:cNvSpPr/>
            <p:nvPr/>
          </p:nvSpPr>
          <p:spPr bwMode="auto">
            <a:xfrm>
              <a:off x="7412038" y="4372894"/>
              <a:ext cx="161925"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íṡľïḓê">
              <a:extLst>
                <a:ext uri="{FF2B5EF4-FFF2-40B4-BE49-F238E27FC236}">
                  <a16:creationId xmlns:a16="http://schemas.microsoft.com/office/drawing/2014/main" id="{D0A7C363-22F5-8812-F714-3D378C951B97}"/>
                </a:ext>
              </a:extLst>
            </p:cNvPr>
            <p:cNvSpPr/>
            <p:nvPr/>
          </p:nvSpPr>
          <p:spPr bwMode="auto">
            <a:xfrm>
              <a:off x="7412038" y="4372894"/>
              <a:ext cx="161925" cy="7938"/>
            </a:xfrm>
            <a:custGeom>
              <a:avLst/>
              <a:gdLst>
                <a:gd name="T0" fmla="*/ 0 w 102"/>
                <a:gd name="T1" fmla="*/ 5 h 5"/>
                <a:gd name="T2" fmla="*/ 102 w 102"/>
                <a:gd name="T3" fmla="*/ 5 h 5"/>
                <a:gd name="T4" fmla="*/ 102 w 102"/>
                <a:gd name="T5" fmla="*/ 0 h 5"/>
                <a:gd name="T6" fmla="*/ 0 w 102"/>
                <a:gd name="T7" fmla="*/ 0 h 5"/>
              </a:gdLst>
              <a:ahLst/>
              <a:cxnLst>
                <a:cxn ang="0">
                  <a:pos x="T0" y="T1"/>
                </a:cxn>
                <a:cxn ang="0">
                  <a:pos x="T2" y="T3"/>
                </a:cxn>
                <a:cxn ang="0">
                  <a:pos x="T4" y="T5"/>
                </a:cxn>
                <a:cxn ang="0">
                  <a:pos x="T6" y="T7"/>
                </a:cxn>
              </a:cxnLst>
              <a:rect l="0" t="0" r="r" b="b"/>
              <a:pathLst>
                <a:path w="102" h="5">
                  <a:moveTo>
                    <a:pt x="0" y="5"/>
                  </a:moveTo>
                  <a:lnTo>
                    <a:pt x="102" y="5"/>
                  </a:lnTo>
                  <a:lnTo>
                    <a:pt x="10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íšľiḓè">
              <a:extLst>
                <a:ext uri="{FF2B5EF4-FFF2-40B4-BE49-F238E27FC236}">
                  <a16:creationId xmlns:a16="http://schemas.microsoft.com/office/drawing/2014/main" id="{6B18F614-8D9C-FEAD-332D-C1688600915E}"/>
                </a:ext>
              </a:extLst>
            </p:cNvPr>
            <p:cNvSpPr/>
            <p:nvPr/>
          </p:nvSpPr>
          <p:spPr bwMode="auto">
            <a:xfrm>
              <a:off x="7091363" y="4803106"/>
              <a:ext cx="769938" cy="569913"/>
            </a:xfrm>
            <a:custGeom>
              <a:avLst/>
              <a:gdLst>
                <a:gd name="T0" fmla="*/ 155 w 204"/>
                <a:gd name="T1" fmla="*/ 0 h 151"/>
                <a:gd name="T2" fmla="*/ 4 w 204"/>
                <a:gd name="T3" fmla="*/ 0 h 151"/>
                <a:gd name="T4" fmla="*/ 0 w 204"/>
                <a:gd name="T5" fmla="*/ 4 h 151"/>
                <a:gd name="T6" fmla="*/ 0 w 204"/>
                <a:gd name="T7" fmla="*/ 73 h 151"/>
                <a:gd name="T8" fmla="*/ 4 w 204"/>
                <a:gd name="T9" fmla="*/ 77 h 151"/>
                <a:gd name="T10" fmla="*/ 123 w 204"/>
                <a:gd name="T11" fmla="*/ 77 h 151"/>
                <a:gd name="T12" fmla="*/ 204 w 204"/>
                <a:gd name="T13" fmla="*/ 151 h 151"/>
                <a:gd name="T14" fmla="*/ 160 w 204"/>
                <a:gd name="T15" fmla="*/ 4 h 151"/>
                <a:gd name="T16" fmla="*/ 155 w 204"/>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1">
                  <a:moveTo>
                    <a:pt x="155" y="0"/>
                  </a:moveTo>
                  <a:cubicBezTo>
                    <a:pt x="4" y="0"/>
                    <a:pt x="4" y="0"/>
                    <a:pt x="4" y="0"/>
                  </a:cubicBezTo>
                  <a:cubicBezTo>
                    <a:pt x="2" y="0"/>
                    <a:pt x="0" y="2"/>
                    <a:pt x="0" y="4"/>
                  </a:cubicBezTo>
                  <a:cubicBezTo>
                    <a:pt x="0" y="73"/>
                    <a:pt x="0" y="73"/>
                    <a:pt x="0" y="73"/>
                  </a:cubicBezTo>
                  <a:cubicBezTo>
                    <a:pt x="0" y="75"/>
                    <a:pt x="2" y="77"/>
                    <a:pt x="4" y="77"/>
                  </a:cubicBezTo>
                  <a:cubicBezTo>
                    <a:pt x="123" y="77"/>
                    <a:pt x="123" y="77"/>
                    <a:pt x="123" y="77"/>
                  </a:cubicBezTo>
                  <a:cubicBezTo>
                    <a:pt x="204" y="151"/>
                    <a:pt x="204" y="151"/>
                    <a:pt x="204" y="151"/>
                  </a:cubicBezTo>
                  <a:cubicBezTo>
                    <a:pt x="160" y="4"/>
                    <a:pt x="160" y="4"/>
                    <a:pt x="160" y="4"/>
                  </a:cubicBezTo>
                  <a:cubicBezTo>
                    <a:pt x="160" y="2"/>
                    <a:pt x="158" y="0"/>
                    <a:pt x="155" y="0"/>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îSľîḍê">
              <a:extLst>
                <a:ext uri="{FF2B5EF4-FFF2-40B4-BE49-F238E27FC236}">
                  <a16:creationId xmlns:a16="http://schemas.microsoft.com/office/drawing/2014/main" id="{59817AE4-D300-FF57-1145-AF8D3985B24B}"/>
                </a:ext>
              </a:extLst>
            </p:cNvPr>
            <p:cNvSpPr/>
            <p:nvPr/>
          </p:nvSpPr>
          <p:spPr bwMode="auto">
            <a:xfrm>
              <a:off x="7088188" y="4799931"/>
              <a:ext cx="781050" cy="584200"/>
            </a:xfrm>
            <a:custGeom>
              <a:avLst/>
              <a:gdLst>
                <a:gd name="T0" fmla="*/ 156 w 207"/>
                <a:gd name="T1" fmla="*/ 1 h 155"/>
                <a:gd name="T2" fmla="*/ 156 w 207"/>
                <a:gd name="T3" fmla="*/ 0 h 155"/>
                <a:gd name="T4" fmla="*/ 5 w 207"/>
                <a:gd name="T5" fmla="*/ 0 h 155"/>
                <a:gd name="T6" fmla="*/ 0 w 207"/>
                <a:gd name="T7" fmla="*/ 5 h 155"/>
                <a:gd name="T8" fmla="*/ 0 w 207"/>
                <a:gd name="T9" fmla="*/ 74 h 155"/>
                <a:gd name="T10" fmla="*/ 5 w 207"/>
                <a:gd name="T11" fmla="*/ 79 h 155"/>
                <a:gd name="T12" fmla="*/ 123 w 207"/>
                <a:gd name="T13" fmla="*/ 79 h 155"/>
                <a:gd name="T14" fmla="*/ 207 w 207"/>
                <a:gd name="T15" fmla="*/ 155 h 155"/>
                <a:gd name="T16" fmla="*/ 162 w 207"/>
                <a:gd name="T17" fmla="*/ 5 h 155"/>
                <a:gd name="T18" fmla="*/ 161 w 207"/>
                <a:gd name="T19" fmla="*/ 5 h 155"/>
                <a:gd name="T20" fmla="*/ 162 w 207"/>
                <a:gd name="T21" fmla="*/ 5 h 155"/>
                <a:gd name="T22" fmla="*/ 156 w 207"/>
                <a:gd name="T23" fmla="*/ 0 h 155"/>
                <a:gd name="T24" fmla="*/ 156 w 207"/>
                <a:gd name="T25" fmla="*/ 1 h 155"/>
                <a:gd name="T26" fmla="*/ 156 w 207"/>
                <a:gd name="T27" fmla="*/ 2 h 155"/>
                <a:gd name="T28" fmla="*/ 160 w 207"/>
                <a:gd name="T29" fmla="*/ 5 h 155"/>
                <a:gd name="T30" fmla="*/ 160 w 207"/>
                <a:gd name="T31" fmla="*/ 5 h 155"/>
                <a:gd name="T32" fmla="*/ 203 w 207"/>
                <a:gd name="T33" fmla="*/ 149 h 155"/>
                <a:gd name="T34" fmla="*/ 124 w 207"/>
                <a:gd name="T35" fmla="*/ 77 h 155"/>
                <a:gd name="T36" fmla="*/ 5 w 207"/>
                <a:gd name="T37" fmla="*/ 77 h 155"/>
                <a:gd name="T38" fmla="*/ 2 w 207"/>
                <a:gd name="T39" fmla="*/ 74 h 155"/>
                <a:gd name="T40" fmla="*/ 2 w 207"/>
                <a:gd name="T41" fmla="*/ 5 h 155"/>
                <a:gd name="T42" fmla="*/ 5 w 207"/>
                <a:gd name="T43" fmla="*/ 2 h 155"/>
                <a:gd name="T44" fmla="*/ 156 w 207"/>
                <a:gd name="T45" fmla="*/ 2 h 155"/>
                <a:gd name="T46" fmla="*/ 156 w 207"/>
                <a:gd name="T47" fmla="*/ 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155">
                  <a:moveTo>
                    <a:pt x="156" y="1"/>
                  </a:moveTo>
                  <a:cubicBezTo>
                    <a:pt x="156" y="0"/>
                    <a:pt x="156" y="0"/>
                    <a:pt x="156" y="0"/>
                  </a:cubicBezTo>
                  <a:cubicBezTo>
                    <a:pt x="5" y="0"/>
                    <a:pt x="5" y="0"/>
                    <a:pt x="5" y="0"/>
                  </a:cubicBezTo>
                  <a:cubicBezTo>
                    <a:pt x="2" y="0"/>
                    <a:pt x="0" y="2"/>
                    <a:pt x="0" y="5"/>
                  </a:cubicBezTo>
                  <a:cubicBezTo>
                    <a:pt x="0" y="74"/>
                    <a:pt x="0" y="74"/>
                    <a:pt x="0" y="74"/>
                  </a:cubicBezTo>
                  <a:cubicBezTo>
                    <a:pt x="0" y="77"/>
                    <a:pt x="2" y="79"/>
                    <a:pt x="5" y="79"/>
                  </a:cubicBezTo>
                  <a:cubicBezTo>
                    <a:pt x="123" y="79"/>
                    <a:pt x="123" y="79"/>
                    <a:pt x="123" y="79"/>
                  </a:cubicBezTo>
                  <a:cubicBezTo>
                    <a:pt x="207" y="155"/>
                    <a:pt x="207" y="155"/>
                    <a:pt x="207" y="155"/>
                  </a:cubicBezTo>
                  <a:cubicBezTo>
                    <a:pt x="162" y="5"/>
                    <a:pt x="162" y="5"/>
                    <a:pt x="162" y="5"/>
                  </a:cubicBezTo>
                  <a:cubicBezTo>
                    <a:pt x="161" y="5"/>
                    <a:pt x="161" y="5"/>
                    <a:pt x="161" y="5"/>
                  </a:cubicBezTo>
                  <a:cubicBezTo>
                    <a:pt x="162" y="5"/>
                    <a:pt x="162" y="5"/>
                    <a:pt x="162" y="5"/>
                  </a:cubicBezTo>
                  <a:cubicBezTo>
                    <a:pt x="162" y="2"/>
                    <a:pt x="159" y="0"/>
                    <a:pt x="156" y="0"/>
                  </a:cubicBezTo>
                  <a:cubicBezTo>
                    <a:pt x="156" y="1"/>
                    <a:pt x="156" y="1"/>
                    <a:pt x="156" y="1"/>
                  </a:cubicBezTo>
                  <a:cubicBezTo>
                    <a:pt x="156" y="2"/>
                    <a:pt x="156" y="2"/>
                    <a:pt x="156" y="2"/>
                  </a:cubicBezTo>
                  <a:cubicBezTo>
                    <a:pt x="158" y="2"/>
                    <a:pt x="160" y="3"/>
                    <a:pt x="160" y="5"/>
                  </a:cubicBezTo>
                  <a:cubicBezTo>
                    <a:pt x="160" y="5"/>
                    <a:pt x="160" y="5"/>
                    <a:pt x="160" y="5"/>
                  </a:cubicBezTo>
                  <a:cubicBezTo>
                    <a:pt x="203" y="149"/>
                    <a:pt x="203" y="149"/>
                    <a:pt x="203" y="149"/>
                  </a:cubicBezTo>
                  <a:cubicBezTo>
                    <a:pt x="124" y="77"/>
                    <a:pt x="124" y="77"/>
                    <a:pt x="124" y="77"/>
                  </a:cubicBezTo>
                  <a:cubicBezTo>
                    <a:pt x="5" y="77"/>
                    <a:pt x="5" y="77"/>
                    <a:pt x="5" y="77"/>
                  </a:cubicBezTo>
                  <a:cubicBezTo>
                    <a:pt x="3" y="77"/>
                    <a:pt x="2" y="76"/>
                    <a:pt x="2" y="74"/>
                  </a:cubicBezTo>
                  <a:cubicBezTo>
                    <a:pt x="2" y="5"/>
                    <a:pt x="2" y="5"/>
                    <a:pt x="2" y="5"/>
                  </a:cubicBezTo>
                  <a:cubicBezTo>
                    <a:pt x="2" y="3"/>
                    <a:pt x="3" y="2"/>
                    <a:pt x="5" y="2"/>
                  </a:cubicBezTo>
                  <a:cubicBezTo>
                    <a:pt x="156" y="2"/>
                    <a:pt x="156" y="2"/>
                    <a:pt x="156" y="2"/>
                  </a:cubicBezTo>
                  <a:lnTo>
                    <a:pt x="156" y="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ïṣľïḓè">
              <a:extLst>
                <a:ext uri="{FF2B5EF4-FFF2-40B4-BE49-F238E27FC236}">
                  <a16:creationId xmlns:a16="http://schemas.microsoft.com/office/drawing/2014/main" id="{A67E6F5D-B1BD-6953-D449-D9ED636488E3}"/>
                </a:ext>
              </a:extLst>
            </p:cNvPr>
            <p:cNvSpPr/>
            <p:nvPr/>
          </p:nvSpPr>
          <p:spPr bwMode="auto">
            <a:xfrm>
              <a:off x="7140575" y="4863431"/>
              <a:ext cx="471488" cy="49213"/>
            </a:xfrm>
            <a:custGeom>
              <a:avLst/>
              <a:gdLst>
                <a:gd name="T0" fmla="*/ 0 w 125"/>
                <a:gd name="T1" fmla="*/ 3 h 13"/>
                <a:gd name="T2" fmla="*/ 26 w 125"/>
                <a:gd name="T3" fmla="*/ 12 h 13"/>
                <a:gd name="T4" fmla="*/ 40 w 125"/>
                <a:gd name="T5" fmla="*/ 7 h 13"/>
                <a:gd name="T6" fmla="*/ 44 w 125"/>
                <a:gd name="T7" fmla="*/ 5 h 13"/>
                <a:gd name="T8" fmla="*/ 47 w 125"/>
                <a:gd name="T9" fmla="*/ 6 h 13"/>
                <a:gd name="T10" fmla="*/ 65 w 125"/>
                <a:gd name="T11" fmla="*/ 12 h 13"/>
                <a:gd name="T12" fmla="*/ 79 w 125"/>
                <a:gd name="T13" fmla="*/ 7 h 13"/>
                <a:gd name="T14" fmla="*/ 83 w 125"/>
                <a:gd name="T15" fmla="*/ 6 h 13"/>
                <a:gd name="T16" fmla="*/ 87 w 125"/>
                <a:gd name="T17" fmla="*/ 7 h 13"/>
                <a:gd name="T18" fmla="*/ 102 w 125"/>
                <a:gd name="T19" fmla="*/ 13 h 13"/>
                <a:gd name="T20" fmla="*/ 125 w 125"/>
                <a:gd name="T21" fmla="*/ 2 h 13"/>
                <a:gd name="T22" fmla="*/ 124 w 125"/>
                <a:gd name="T23" fmla="*/ 0 h 13"/>
                <a:gd name="T24" fmla="*/ 102 w 125"/>
                <a:gd name="T25" fmla="*/ 11 h 13"/>
                <a:gd name="T26" fmla="*/ 88 w 125"/>
                <a:gd name="T27" fmla="*/ 5 h 13"/>
                <a:gd name="T28" fmla="*/ 83 w 125"/>
                <a:gd name="T29" fmla="*/ 4 h 13"/>
                <a:gd name="T30" fmla="*/ 78 w 125"/>
                <a:gd name="T31" fmla="*/ 5 h 13"/>
                <a:gd name="T32" fmla="*/ 65 w 125"/>
                <a:gd name="T33" fmla="*/ 10 h 13"/>
                <a:gd name="T34" fmla="*/ 48 w 125"/>
                <a:gd name="T35" fmla="*/ 4 h 13"/>
                <a:gd name="T36" fmla="*/ 44 w 125"/>
                <a:gd name="T37" fmla="*/ 3 h 13"/>
                <a:gd name="T38" fmla="*/ 39 w 125"/>
                <a:gd name="T39" fmla="*/ 5 h 13"/>
                <a:gd name="T40" fmla="*/ 26 w 125"/>
                <a:gd name="T41" fmla="*/ 10 h 13"/>
                <a:gd name="T42" fmla="*/ 9 w 125"/>
                <a:gd name="T43" fmla="*/ 5 h 13"/>
                <a:gd name="T44" fmla="*/ 3 w 125"/>
                <a:gd name="T45" fmla="*/ 3 h 13"/>
                <a:gd name="T46" fmla="*/ 1 w 125"/>
                <a:gd name="T47" fmla="*/ 2 h 13"/>
                <a:gd name="T48" fmla="*/ 1 w 125"/>
                <a:gd name="T49" fmla="*/ 1 h 13"/>
                <a:gd name="T50" fmla="*/ 0 w 125"/>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3">
                  <a:moveTo>
                    <a:pt x="0" y="3"/>
                  </a:moveTo>
                  <a:cubicBezTo>
                    <a:pt x="0" y="3"/>
                    <a:pt x="13" y="12"/>
                    <a:pt x="26" y="12"/>
                  </a:cubicBezTo>
                  <a:cubicBezTo>
                    <a:pt x="31" y="12"/>
                    <a:pt x="36" y="10"/>
                    <a:pt x="40" y="7"/>
                  </a:cubicBezTo>
                  <a:cubicBezTo>
                    <a:pt x="41" y="6"/>
                    <a:pt x="43" y="5"/>
                    <a:pt x="44" y="5"/>
                  </a:cubicBezTo>
                  <a:cubicBezTo>
                    <a:pt x="45" y="5"/>
                    <a:pt x="46" y="5"/>
                    <a:pt x="47" y="6"/>
                  </a:cubicBezTo>
                  <a:cubicBezTo>
                    <a:pt x="51" y="9"/>
                    <a:pt x="58" y="12"/>
                    <a:pt x="65" y="12"/>
                  </a:cubicBezTo>
                  <a:cubicBezTo>
                    <a:pt x="70" y="12"/>
                    <a:pt x="75" y="11"/>
                    <a:pt x="79" y="7"/>
                  </a:cubicBezTo>
                  <a:cubicBezTo>
                    <a:pt x="80" y="6"/>
                    <a:pt x="81" y="6"/>
                    <a:pt x="83" y="6"/>
                  </a:cubicBezTo>
                  <a:cubicBezTo>
                    <a:pt x="84" y="6"/>
                    <a:pt x="86" y="6"/>
                    <a:pt x="87" y="7"/>
                  </a:cubicBezTo>
                  <a:cubicBezTo>
                    <a:pt x="90" y="10"/>
                    <a:pt x="96" y="13"/>
                    <a:pt x="102" y="13"/>
                  </a:cubicBezTo>
                  <a:cubicBezTo>
                    <a:pt x="109" y="13"/>
                    <a:pt x="117" y="10"/>
                    <a:pt x="125" y="2"/>
                  </a:cubicBezTo>
                  <a:cubicBezTo>
                    <a:pt x="124" y="0"/>
                    <a:pt x="124" y="0"/>
                    <a:pt x="124" y="0"/>
                  </a:cubicBezTo>
                  <a:cubicBezTo>
                    <a:pt x="116" y="8"/>
                    <a:pt x="108" y="11"/>
                    <a:pt x="102" y="11"/>
                  </a:cubicBezTo>
                  <a:cubicBezTo>
                    <a:pt x="96" y="11"/>
                    <a:pt x="91" y="8"/>
                    <a:pt x="88" y="5"/>
                  </a:cubicBezTo>
                  <a:cubicBezTo>
                    <a:pt x="87" y="4"/>
                    <a:pt x="85" y="4"/>
                    <a:pt x="83" y="4"/>
                  </a:cubicBezTo>
                  <a:cubicBezTo>
                    <a:pt x="81" y="4"/>
                    <a:pt x="79" y="4"/>
                    <a:pt x="78" y="5"/>
                  </a:cubicBezTo>
                  <a:cubicBezTo>
                    <a:pt x="74" y="9"/>
                    <a:pt x="69" y="10"/>
                    <a:pt x="65" y="10"/>
                  </a:cubicBezTo>
                  <a:cubicBezTo>
                    <a:pt x="59" y="10"/>
                    <a:pt x="52" y="7"/>
                    <a:pt x="48" y="4"/>
                  </a:cubicBezTo>
                  <a:cubicBezTo>
                    <a:pt x="47" y="3"/>
                    <a:pt x="46" y="3"/>
                    <a:pt x="44" y="3"/>
                  </a:cubicBezTo>
                  <a:cubicBezTo>
                    <a:pt x="42" y="3"/>
                    <a:pt x="40" y="4"/>
                    <a:pt x="39" y="5"/>
                  </a:cubicBezTo>
                  <a:cubicBezTo>
                    <a:pt x="35" y="8"/>
                    <a:pt x="30" y="10"/>
                    <a:pt x="26" y="10"/>
                  </a:cubicBezTo>
                  <a:cubicBezTo>
                    <a:pt x="20" y="10"/>
                    <a:pt x="13" y="8"/>
                    <a:pt x="9" y="5"/>
                  </a:cubicBezTo>
                  <a:cubicBezTo>
                    <a:pt x="6" y="4"/>
                    <a:pt x="4" y="3"/>
                    <a:pt x="3" y="3"/>
                  </a:cubicBezTo>
                  <a:cubicBezTo>
                    <a:pt x="2" y="2"/>
                    <a:pt x="2" y="2"/>
                    <a:pt x="1" y="2"/>
                  </a:cubicBezTo>
                  <a:cubicBezTo>
                    <a:pt x="1" y="1"/>
                    <a:pt x="1" y="1"/>
                    <a:pt x="1" y="1"/>
                  </a:cubicBezTo>
                  <a:cubicBezTo>
                    <a:pt x="0" y="3"/>
                    <a:pt x="0" y="3"/>
                    <a:pt x="0" y="3"/>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íṡḻîḍê">
              <a:extLst>
                <a:ext uri="{FF2B5EF4-FFF2-40B4-BE49-F238E27FC236}">
                  <a16:creationId xmlns:a16="http://schemas.microsoft.com/office/drawing/2014/main" id="{432E1730-04FF-BA3B-05B0-EE9A49524ED8}"/>
                </a:ext>
              </a:extLst>
            </p:cNvPr>
            <p:cNvSpPr/>
            <p:nvPr/>
          </p:nvSpPr>
          <p:spPr bwMode="auto">
            <a:xfrm>
              <a:off x="7140575" y="4950744"/>
              <a:ext cx="347663" cy="46038"/>
            </a:xfrm>
            <a:custGeom>
              <a:avLst/>
              <a:gdLst>
                <a:gd name="T0" fmla="*/ 0 w 92"/>
                <a:gd name="T1" fmla="*/ 2 h 12"/>
                <a:gd name="T2" fmla="*/ 6 w 92"/>
                <a:gd name="T3" fmla="*/ 7 h 12"/>
                <a:gd name="T4" fmla="*/ 19 w 92"/>
                <a:gd name="T5" fmla="*/ 11 h 12"/>
                <a:gd name="T6" fmla="*/ 30 w 92"/>
                <a:gd name="T7" fmla="*/ 6 h 12"/>
                <a:gd name="T8" fmla="*/ 32 w 92"/>
                <a:gd name="T9" fmla="*/ 5 h 12"/>
                <a:gd name="T10" fmla="*/ 34 w 92"/>
                <a:gd name="T11" fmla="*/ 5 h 12"/>
                <a:gd name="T12" fmla="*/ 48 w 92"/>
                <a:gd name="T13" fmla="*/ 12 h 12"/>
                <a:gd name="T14" fmla="*/ 58 w 92"/>
                <a:gd name="T15" fmla="*/ 6 h 12"/>
                <a:gd name="T16" fmla="*/ 61 w 92"/>
                <a:gd name="T17" fmla="*/ 5 h 12"/>
                <a:gd name="T18" fmla="*/ 63 w 92"/>
                <a:gd name="T19" fmla="*/ 7 h 12"/>
                <a:gd name="T20" fmla="*/ 75 w 92"/>
                <a:gd name="T21" fmla="*/ 12 h 12"/>
                <a:gd name="T22" fmla="*/ 92 w 92"/>
                <a:gd name="T23" fmla="*/ 1 h 12"/>
                <a:gd name="T24" fmla="*/ 91 w 92"/>
                <a:gd name="T25" fmla="*/ 0 h 12"/>
                <a:gd name="T26" fmla="*/ 75 w 92"/>
                <a:gd name="T27" fmla="*/ 10 h 12"/>
                <a:gd name="T28" fmla="*/ 65 w 92"/>
                <a:gd name="T29" fmla="*/ 5 h 12"/>
                <a:gd name="T30" fmla="*/ 61 w 92"/>
                <a:gd name="T31" fmla="*/ 3 h 12"/>
                <a:gd name="T32" fmla="*/ 57 w 92"/>
                <a:gd name="T33" fmla="*/ 5 h 12"/>
                <a:gd name="T34" fmla="*/ 48 w 92"/>
                <a:gd name="T35" fmla="*/ 10 h 12"/>
                <a:gd name="T36" fmla="*/ 36 w 92"/>
                <a:gd name="T37" fmla="*/ 4 h 12"/>
                <a:gd name="T38" fmla="*/ 32 w 92"/>
                <a:gd name="T39" fmla="*/ 3 h 12"/>
                <a:gd name="T40" fmla="*/ 28 w 92"/>
                <a:gd name="T41" fmla="*/ 5 h 12"/>
                <a:gd name="T42" fmla="*/ 19 w 92"/>
                <a:gd name="T43" fmla="*/ 9 h 12"/>
                <a:gd name="T44" fmla="*/ 7 w 92"/>
                <a:gd name="T45" fmla="*/ 5 h 12"/>
                <a:gd name="T46" fmla="*/ 3 w 92"/>
                <a:gd name="T47" fmla="*/ 2 h 12"/>
                <a:gd name="T48" fmla="*/ 1 w 92"/>
                <a:gd name="T49" fmla="*/ 1 h 12"/>
                <a:gd name="T50" fmla="*/ 1 w 92"/>
                <a:gd name="T51" fmla="*/ 1 h 12"/>
                <a:gd name="T52" fmla="*/ 0 w 92"/>
                <a:gd name="T5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12">
                  <a:moveTo>
                    <a:pt x="0" y="2"/>
                  </a:moveTo>
                  <a:cubicBezTo>
                    <a:pt x="0" y="2"/>
                    <a:pt x="2" y="4"/>
                    <a:pt x="6" y="7"/>
                  </a:cubicBezTo>
                  <a:cubicBezTo>
                    <a:pt x="9" y="9"/>
                    <a:pt x="14" y="11"/>
                    <a:pt x="19" y="11"/>
                  </a:cubicBezTo>
                  <a:cubicBezTo>
                    <a:pt x="23" y="11"/>
                    <a:pt x="27" y="10"/>
                    <a:pt x="30" y="6"/>
                  </a:cubicBezTo>
                  <a:cubicBezTo>
                    <a:pt x="31" y="5"/>
                    <a:pt x="31" y="5"/>
                    <a:pt x="32" y="5"/>
                  </a:cubicBezTo>
                  <a:cubicBezTo>
                    <a:pt x="33" y="5"/>
                    <a:pt x="34" y="5"/>
                    <a:pt x="34" y="5"/>
                  </a:cubicBezTo>
                  <a:cubicBezTo>
                    <a:pt x="37" y="8"/>
                    <a:pt x="42" y="12"/>
                    <a:pt x="48" y="12"/>
                  </a:cubicBezTo>
                  <a:cubicBezTo>
                    <a:pt x="51" y="12"/>
                    <a:pt x="55" y="10"/>
                    <a:pt x="58" y="6"/>
                  </a:cubicBezTo>
                  <a:cubicBezTo>
                    <a:pt x="59" y="6"/>
                    <a:pt x="60" y="5"/>
                    <a:pt x="61" y="5"/>
                  </a:cubicBezTo>
                  <a:cubicBezTo>
                    <a:pt x="62" y="5"/>
                    <a:pt x="63" y="6"/>
                    <a:pt x="63" y="7"/>
                  </a:cubicBezTo>
                  <a:cubicBezTo>
                    <a:pt x="66" y="9"/>
                    <a:pt x="70" y="12"/>
                    <a:pt x="75" y="12"/>
                  </a:cubicBezTo>
                  <a:cubicBezTo>
                    <a:pt x="80" y="12"/>
                    <a:pt x="86" y="10"/>
                    <a:pt x="92" y="1"/>
                  </a:cubicBezTo>
                  <a:cubicBezTo>
                    <a:pt x="91" y="0"/>
                    <a:pt x="91" y="0"/>
                    <a:pt x="91" y="0"/>
                  </a:cubicBezTo>
                  <a:cubicBezTo>
                    <a:pt x="84" y="8"/>
                    <a:pt x="79" y="10"/>
                    <a:pt x="75" y="10"/>
                  </a:cubicBezTo>
                  <a:cubicBezTo>
                    <a:pt x="71" y="10"/>
                    <a:pt x="67" y="8"/>
                    <a:pt x="65" y="5"/>
                  </a:cubicBezTo>
                  <a:cubicBezTo>
                    <a:pt x="64" y="4"/>
                    <a:pt x="62" y="3"/>
                    <a:pt x="61" y="3"/>
                  </a:cubicBezTo>
                  <a:cubicBezTo>
                    <a:pt x="59" y="3"/>
                    <a:pt x="58" y="4"/>
                    <a:pt x="57" y="5"/>
                  </a:cubicBezTo>
                  <a:cubicBezTo>
                    <a:pt x="54" y="9"/>
                    <a:pt x="51" y="10"/>
                    <a:pt x="48" y="10"/>
                  </a:cubicBezTo>
                  <a:cubicBezTo>
                    <a:pt x="43" y="10"/>
                    <a:pt x="39" y="7"/>
                    <a:pt x="36" y="4"/>
                  </a:cubicBezTo>
                  <a:cubicBezTo>
                    <a:pt x="35" y="3"/>
                    <a:pt x="34" y="3"/>
                    <a:pt x="32" y="3"/>
                  </a:cubicBezTo>
                  <a:cubicBezTo>
                    <a:pt x="31" y="3"/>
                    <a:pt x="29" y="3"/>
                    <a:pt x="28" y="5"/>
                  </a:cubicBezTo>
                  <a:cubicBezTo>
                    <a:pt x="25" y="8"/>
                    <a:pt x="22" y="9"/>
                    <a:pt x="19" y="9"/>
                  </a:cubicBezTo>
                  <a:cubicBezTo>
                    <a:pt x="15" y="9"/>
                    <a:pt x="10" y="7"/>
                    <a:pt x="7" y="5"/>
                  </a:cubicBezTo>
                  <a:cubicBezTo>
                    <a:pt x="5" y="4"/>
                    <a:pt x="4" y="3"/>
                    <a:pt x="3" y="2"/>
                  </a:cubicBezTo>
                  <a:cubicBezTo>
                    <a:pt x="2" y="2"/>
                    <a:pt x="2" y="1"/>
                    <a:pt x="1" y="1"/>
                  </a:cubicBezTo>
                  <a:cubicBezTo>
                    <a:pt x="1" y="1"/>
                    <a:pt x="1" y="1"/>
                    <a:pt x="1" y="1"/>
                  </a:cubicBezTo>
                  <a:cubicBezTo>
                    <a:pt x="0" y="2"/>
                    <a:pt x="0" y="2"/>
                    <a:pt x="0" y="2"/>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íšľïḑè">
              <a:extLst>
                <a:ext uri="{FF2B5EF4-FFF2-40B4-BE49-F238E27FC236}">
                  <a16:creationId xmlns:a16="http://schemas.microsoft.com/office/drawing/2014/main" id="{F1EA0940-07C1-D7A5-E121-BADD0055F24E}"/>
                </a:ext>
              </a:extLst>
            </p:cNvPr>
            <p:cNvSpPr/>
            <p:nvPr/>
          </p:nvSpPr>
          <p:spPr bwMode="auto">
            <a:xfrm>
              <a:off x="7499350" y="4972969"/>
              <a:ext cx="11113" cy="15875"/>
            </a:xfrm>
            <a:prstGeom prst="ellipse">
              <a:avLst/>
            </a:pr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íS1íḓé">
              <a:extLst>
                <a:ext uri="{FF2B5EF4-FFF2-40B4-BE49-F238E27FC236}">
                  <a16:creationId xmlns:a16="http://schemas.microsoft.com/office/drawing/2014/main" id="{F71D5E70-B448-DCCE-BF99-935AF48FD7BB}"/>
                </a:ext>
              </a:extLst>
            </p:cNvPr>
            <p:cNvSpPr/>
            <p:nvPr/>
          </p:nvSpPr>
          <p:spPr bwMode="auto">
            <a:xfrm>
              <a:off x="7532688" y="4972969"/>
              <a:ext cx="15875" cy="15875"/>
            </a:xfrm>
            <a:prstGeom prst="ellipse">
              <a:avLst/>
            </a:pr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îśļide">
              <a:extLst>
                <a:ext uri="{FF2B5EF4-FFF2-40B4-BE49-F238E27FC236}">
                  <a16:creationId xmlns:a16="http://schemas.microsoft.com/office/drawing/2014/main" id="{BA9B2308-BB94-B4E0-BE3D-620E9A43467D}"/>
                </a:ext>
              </a:extLst>
            </p:cNvPr>
            <p:cNvSpPr/>
            <p:nvPr/>
          </p:nvSpPr>
          <p:spPr bwMode="auto">
            <a:xfrm>
              <a:off x="7570788" y="4972969"/>
              <a:ext cx="15875" cy="15875"/>
            </a:xfrm>
            <a:prstGeom prst="ellipse">
              <a:avLst/>
            </a:pr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1271883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3" y="3180971"/>
            <a:ext cx="20881975" cy="4154984"/>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付账问题 </a:t>
            </a:r>
            <a:r>
              <a:rPr lang="en-US" altLang="zh-CN" sz="4400" b="1" dirty="0">
                <a:solidFill>
                  <a:srgbClr val="C00000"/>
                </a:solidFill>
                <a:latin typeface="宋体" panose="02010600030101010101" pitchFamily="2" charset="-122"/>
                <a:ea typeface="宋体" panose="02010600030101010101" pitchFamily="2" charset="-122"/>
                <a:cs typeface="+mn-ea"/>
                <a:sym typeface="+mn-lt"/>
              </a:rPr>
              <a:t>2018</a:t>
            </a:r>
            <a:r>
              <a:rPr lang="zh-CN" altLang="en-US" sz="4400" b="1" dirty="0">
                <a:solidFill>
                  <a:srgbClr val="C00000"/>
                </a:solidFill>
                <a:latin typeface="宋体" panose="02010600030101010101" pitchFamily="2" charset="-122"/>
                <a:ea typeface="宋体" panose="02010600030101010101" pitchFamily="2" charset="-122"/>
                <a:cs typeface="+mn-ea"/>
                <a:sym typeface="+mn-lt"/>
              </a:rPr>
              <a:t>年第九届蓝桥杯省赛，</a:t>
            </a:r>
            <a:r>
              <a:rPr lang="en-US" altLang="zh-CN" sz="4400" b="1" dirty="0" err="1">
                <a:solidFill>
                  <a:srgbClr val="C00000"/>
                </a:solidFill>
                <a:latin typeface="宋体" panose="02010600030101010101" pitchFamily="2" charset="-122"/>
                <a:ea typeface="宋体" panose="02010600030101010101" pitchFamily="2" charset="-122"/>
                <a:cs typeface="+mn-ea"/>
                <a:sym typeface="+mn-lt"/>
              </a:rPr>
              <a:t>lanqiaoOJ</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题号</a:t>
            </a:r>
            <a:r>
              <a:rPr lang="en-US" altLang="zh-CN" sz="4400" b="1" dirty="0">
                <a:solidFill>
                  <a:srgbClr val="C00000"/>
                </a:solidFill>
                <a:latin typeface="宋体" panose="02010600030101010101" pitchFamily="2" charset="-122"/>
                <a:ea typeface="宋体" panose="02010600030101010101" pitchFamily="2" charset="-122"/>
                <a:cs typeface="+mn-ea"/>
                <a:sym typeface="+mn-lt"/>
              </a:rPr>
              <a:t>174  </a:t>
            </a:r>
          </a:p>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样例输入</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en-US" altLang="zh-CN" sz="4400" dirty="0">
                <a:solidFill>
                  <a:schemeClr val="tx1"/>
                </a:solidFill>
                <a:latin typeface="宋体" panose="02010600030101010101" pitchFamily="2" charset="-122"/>
                <a:ea typeface="宋体" panose="02010600030101010101" pitchFamily="2" charset="-122"/>
                <a:cs typeface="+mn-ea"/>
                <a:sym typeface="+mn-lt"/>
              </a:rPr>
              <a:t>10 30</a:t>
            </a:r>
          </a:p>
          <a:p>
            <a:pPr algn="l">
              <a:lnSpc>
                <a:spcPct val="150000"/>
              </a:lnSpc>
            </a:pPr>
            <a:r>
              <a:rPr lang="en-US" altLang="zh-CN" sz="4400" dirty="0">
                <a:solidFill>
                  <a:schemeClr val="tx1"/>
                </a:solidFill>
                <a:latin typeface="宋体" panose="02010600030101010101" pitchFamily="2" charset="-122"/>
                <a:ea typeface="宋体" panose="02010600030101010101" pitchFamily="2" charset="-122"/>
                <a:cs typeface="+mn-ea"/>
                <a:sym typeface="+mn-lt"/>
              </a:rPr>
              <a:t>2 1 4 7 4 8 3 6 4 7</a:t>
            </a:r>
            <a:endParaRPr lang="zh-CN" altLang="en-US" sz="4400" dirty="0">
              <a:solidFill>
                <a:schemeClr val="tx1"/>
              </a:solidFill>
              <a:latin typeface="宋体" panose="02010600030101010101" pitchFamily="2" charset="-122"/>
              <a:ea typeface="宋体" panose="02010600030101010101" pitchFamily="2" charset="-122"/>
              <a:cs typeface="+mn-ea"/>
              <a:sym typeface="+mn-lt"/>
            </a:endParaRPr>
          </a:p>
        </p:txBody>
      </p:sp>
      <p:sp>
        <p:nvSpPr>
          <p:cNvPr id="7" name="文本框 6"/>
          <p:cNvSpPr txBox="1"/>
          <p:nvPr/>
        </p:nvSpPr>
        <p:spPr>
          <a:xfrm>
            <a:off x="1751012" y="857160"/>
            <a:ext cx="8024084"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latin typeface="宋体" panose="02010600030101010101" pitchFamily="2" charset="-122"/>
                <a:ea typeface="宋体" panose="02010600030101010101" pitchFamily="2" charset="-122"/>
                <a:sym typeface="+mn-lt"/>
              </a:rPr>
              <a:t>读入一维数组</a:t>
            </a:r>
          </a:p>
        </p:txBody>
      </p:sp>
      <p:sp>
        <p:nvSpPr>
          <p:cNvPr id="8" name="矩形 7"/>
          <p:cNvSpPr/>
          <p:nvPr/>
        </p:nvSpPr>
        <p:spPr>
          <a:xfrm>
            <a:off x="14105998" y="8315702"/>
            <a:ext cx="8526989" cy="2554545"/>
          </a:xfrm>
          <a:prstGeom prst="rect">
            <a:avLst/>
          </a:prstGeom>
        </p:spPr>
        <p:txBody>
          <a:bodyPr wrap="square">
            <a:spAutoFit/>
          </a:bodyPr>
          <a:lstStyle/>
          <a:p>
            <a:pPr algn="l"/>
            <a:r>
              <a:rPr lang="en-US" altLang="zh-CN" sz="4000" dirty="0">
                <a:solidFill>
                  <a:srgbClr val="0070C0"/>
                </a:solidFill>
                <a:latin typeface="宋体" panose="02010600030101010101" pitchFamily="2" charset="-122"/>
                <a:ea typeface="宋体" panose="02010600030101010101" pitchFamily="2" charset="-122"/>
                <a:cs typeface="+mn-ea"/>
                <a:sym typeface="+mn-lt"/>
              </a:rPr>
              <a:t>10 30</a:t>
            </a:r>
          </a:p>
          <a:p>
            <a:pPr algn="l"/>
            <a:r>
              <a:rPr lang="en-US" altLang="zh-CN" sz="4000" dirty="0">
                <a:solidFill>
                  <a:srgbClr val="0070C0"/>
                </a:solidFill>
                <a:latin typeface="宋体" panose="02010600030101010101" pitchFamily="2" charset="-122"/>
                <a:ea typeface="宋体" panose="02010600030101010101" pitchFamily="2" charset="-122"/>
                <a:cs typeface="+mn-ea"/>
                <a:sym typeface="+mn-lt"/>
              </a:rPr>
              <a:t>2 1 4 7 4 8 3 6 4 7</a:t>
            </a:r>
          </a:p>
          <a:p>
            <a:pPr algn="l"/>
            <a:endParaRPr lang="en-US" altLang="zh-CN" sz="4000" dirty="0">
              <a:solidFill>
                <a:srgbClr val="0070C0"/>
              </a:solidFill>
              <a:latin typeface="宋体" panose="02010600030101010101" pitchFamily="2" charset="-122"/>
              <a:ea typeface="宋体" panose="02010600030101010101" pitchFamily="2" charset="-122"/>
              <a:cs typeface="+mn-ea"/>
              <a:sym typeface="+mn-lt"/>
            </a:endParaRPr>
          </a:p>
          <a:p>
            <a:pPr algn="l"/>
            <a:r>
              <a:rPr lang="en-US" altLang="zh-CN" sz="4000" dirty="0">
                <a:solidFill>
                  <a:srgbClr val="0070C0"/>
                </a:solidFill>
                <a:latin typeface="宋体" panose="02010600030101010101" pitchFamily="2" charset="-122"/>
                <a:ea typeface="宋体" panose="02010600030101010101" pitchFamily="2" charset="-122"/>
                <a:cs typeface="+mn-ea"/>
                <a:sym typeface="+mn-lt"/>
              </a:rPr>
              <a:t>2 1 4 7 4 8 3 6 4 7</a:t>
            </a:r>
          </a:p>
        </p:txBody>
      </p:sp>
      <p:pic>
        <p:nvPicPr>
          <p:cNvPr id="3" name="图片 2">
            <a:extLst>
              <a:ext uri="{FF2B5EF4-FFF2-40B4-BE49-F238E27FC236}">
                <a16:creationId xmlns:a16="http://schemas.microsoft.com/office/drawing/2014/main" id="{06077A4E-20DB-80F4-F31C-1D26E25F8971}"/>
              </a:ext>
            </a:extLst>
          </p:cNvPr>
          <p:cNvPicPr>
            <a:picLocks noChangeAspect="1"/>
          </p:cNvPicPr>
          <p:nvPr/>
        </p:nvPicPr>
        <p:blipFill>
          <a:blip r:embed="rId3"/>
          <a:stretch>
            <a:fillRect/>
          </a:stretch>
        </p:blipFill>
        <p:spPr>
          <a:xfrm>
            <a:off x="1751012" y="7825829"/>
            <a:ext cx="10689081" cy="3534292"/>
          </a:xfrm>
          <a:prstGeom prst="rect">
            <a:avLst/>
          </a:prstGeom>
        </p:spPr>
      </p:pic>
      <p:sp>
        <p:nvSpPr>
          <p:cNvPr id="4" name="矩形 3">
            <a:extLst>
              <a:ext uri="{FF2B5EF4-FFF2-40B4-BE49-F238E27FC236}">
                <a16:creationId xmlns:a16="http://schemas.microsoft.com/office/drawing/2014/main" id="{04DF674F-D2E4-66A3-B71A-33E5391C9B51}"/>
              </a:ext>
            </a:extLst>
          </p:cNvPr>
          <p:cNvSpPr/>
          <p:nvPr/>
        </p:nvSpPr>
        <p:spPr>
          <a:xfrm>
            <a:off x="13487401" y="7825829"/>
            <a:ext cx="7841512" cy="3534292"/>
          </a:xfrm>
          <a:prstGeom prst="rect">
            <a:avLst/>
          </a:prstGeom>
          <a:noFill/>
          <a:ln w="25400">
            <a:gradFill>
              <a:gsLst>
                <a:gs pos="100000">
                  <a:schemeClr val="accent5">
                    <a:lumMod val="50000"/>
                  </a:schemeClr>
                </a:gs>
                <a:gs pos="11000">
                  <a:schemeClr val="bg1"/>
                </a:gs>
              </a:gsLst>
              <a:lin ang="5400000" scaled="1"/>
            </a:gradFill>
          </a:ln>
          <a:effectLst>
            <a:outerShdw blurRad="50800" dist="38100" dir="5400000" algn="t" rotWithShape="0">
              <a:prstClr val="black">
                <a:alpha val="40000"/>
              </a:prstClr>
            </a:outerShdw>
          </a:effectLst>
          <a:scene3d>
            <a:camera prst="orthographicFront"/>
            <a:lightRig rig="threePt" dir="t"/>
          </a:scene3d>
          <a:sp3d extrusionH="139700">
            <a:extrusionClr>
              <a:srgbClr val="00206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2207311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3" y="3196027"/>
            <a:ext cx="20881975" cy="2004523"/>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求和 </a:t>
            </a:r>
            <a:r>
              <a:rPr lang="en-US" altLang="zh-CN" sz="4400" b="1" dirty="0">
                <a:solidFill>
                  <a:srgbClr val="C00000"/>
                </a:solidFill>
                <a:latin typeface="宋体" panose="02010600030101010101" pitchFamily="2" charset="-122"/>
                <a:ea typeface="宋体" panose="02010600030101010101" pitchFamily="2" charset="-122"/>
                <a:cs typeface="+mn-ea"/>
                <a:sym typeface="+mn-lt"/>
              </a:rPr>
              <a:t>2022</a:t>
            </a:r>
            <a:r>
              <a:rPr lang="zh-CN" altLang="en-US" sz="4400" b="1" dirty="0">
                <a:solidFill>
                  <a:srgbClr val="C00000"/>
                </a:solidFill>
                <a:latin typeface="宋体" panose="02010600030101010101" pitchFamily="2" charset="-122"/>
                <a:ea typeface="宋体" panose="02010600030101010101" pitchFamily="2" charset="-122"/>
                <a:cs typeface="+mn-ea"/>
                <a:sym typeface="+mn-lt"/>
              </a:rPr>
              <a:t>年第十三届蓝桥杯省赛，</a:t>
            </a:r>
            <a:r>
              <a:rPr lang="en-US" altLang="zh-CN" sz="4400" b="1" dirty="0" err="1">
                <a:solidFill>
                  <a:srgbClr val="C00000"/>
                </a:solidFill>
                <a:latin typeface="宋体" panose="02010600030101010101" pitchFamily="2" charset="-122"/>
                <a:ea typeface="宋体" panose="02010600030101010101" pitchFamily="2" charset="-122"/>
                <a:cs typeface="+mn-ea"/>
                <a:sym typeface="+mn-lt"/>
              </a:rPr>
              <a:t>lanqiaoOJ</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题号</a:t>
            </a:r>
            <a:r>
              <a:rPr lang="en-US" altLang="zh-CN" sz="4400" b="1" dirty="0" smtClean="0">
                <a:solidFill>
                  <a:srgbClr val="C00000"/>
                </a:solidFill>
                <a:latin typeface="宋体" panose="02010600030101010101" pitchFamily="2" charset="-122"/>
                <a:ea typeface="宋体" panose="02010600030101010101" pitchFamily="2" charset="-122"/>
                <a:cs typeface="+mn-ea"/>
                <a:sym typeface="+mn-lt"/>
              </a:rPr>
              <a:t>2080</a:t>
            </a:r>
            <a:endParaRPr lang="en-US" altLang="zh-CN" sz="4400" b="1" dirty="0">
              <a:solidFill>
                <a:srgbClr val="C00000"/>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输入格式</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chemeClr val="tx1"/>
                </a:solidFill>
                <a:latin typeface="宋体" panose="02010600030101010101" pitchFamily="2" charset="-122"/>
                <a:ea typeface="宋体" panose="02010600030101010101" pitchFamily="2" charset="-122"/>
                <a:cs typeface="+mn-ea"/>
                <a:sym typeface="+mn-lt"/>
              </a:rPr>
              <a:t>第一行包含一个整数</a:t>
            </a:r>
            <a:r>
              <a:rPr lang="en-US" altLang="zh-CN" sz="4000" b="1" dirty="0">
                <a:solidFill>
                  <a:schemeClr val="tx1"/>
                </a:solidFill>
                <a:latin typeface="宋体" panose="02010600030101010101" pitchFamily="2" charset="-122"/>
                <a:ea typeface="宋体" panose="02010600030101010101" pitchFamily="2" charset="-122"/>
                <a:cs typeface="+mn-ea"/>
                <a:sym typeface="+mn-lt"/>
              </a:rPr>
              <a:t>n</a:t>
            </a:r>
            <a:r>
              <a:rPr lang="zh-CN" altLang="en-US" sz="4000" b="1" dirty="0">
                <a:solidFill>
                  <a:schemeClr val="tx1"/>
                </a:solidFill>
                <a:latin typeface="宋体" panose="02010600030101010101" pitchFamily="2" charset="-122"/>
                <a:ea typeface="宋体" panose="02010600030101010101" pitchFamily="2" charset="-122"/>
                <a:cs typeface="+mn-ea"/>
                <a:sym typeface="+mn-lt"/>
              </a:rPr>
              <a:t>，第二行包含</a:t>
            </a:r>
            <a:r>
              <a:rPr lang="en-US" altLang="zh-CN" sz="4000" b="1" dirty="0">
                <a:solidFill>
                  <a:schemeClr val="tx1"/>
                </a:solidFill>
                <a:latin typeface="宋体" panose="02010600030101010101" pitchFamily="2" charset="-122"/>
                <a:ea typeface="宋体" panose="02010600030101010101" pitchFamily="2" charset="-122"/>
                <a:cs typeface="+mn-ea"/>
                <a:sym typeface="+mn-lt"/>
              </a:rPr>
              <a:t>n</a:t>
            </a:r>
            <a:r>
              <a:rPr lang="zh-CN" altLang="en-US" sz="4000" b="1" dirty="0">
                <a:solidFill>
                  <a:schemeClr val="tx1"/>
                </a:solidFill>
                <a:latin typeface="宋体" panose="02010600030101010101" pitchFamily="2" charset="-122"/>
                <a:ea typeface="宋体" panose="02010600030101010101" pitchFamily="2" charset="-122"/>
                <a:cs typeface="+mn-ea"/>
                <a:sym typeface="+mn-lt"/>
              </a:rPr>
              <a:t>个整数</a:t>
            </a:r>
            <a:r>
              <a:rPr lang="en-US" altLang="zh-CN" sz="4000" b="1" dirty="0">
                <a:solidFill>
                  <a:schemeClr val="tx1"/>
                </a:solidFill>
                <a:latin typeface="宋体" panose="02010600030101010101" pitchFamily="2" charset="-122"/>
                <a:ea typeface="宋体" panose="02010600030101010101" pitchFamily="2" charset="-122"/>
                <a:cs typeface="+mn-ea"/>
                <a:sym typeface="+mn-lt"/>
              </a:rPr>
              <a:t>a1,a2,…,an</a:t>
            </a:r>
            <a:r>
              <a:rPr lang="zh-CN" altLang="en-US" sz="4000" b="1" dirty="0">
                <a:solidFill>
                  <a:schemeClr val="tx1"/>
                </a:solidFill>
                <a:latin typeface="宋体" panose="02010600030101010101" pitchFamily="2" charset="-122"/>
                <a:ea typeface="宋体" panose="02010600030101010101" pitchFamily="2" charset="-122"/>
                <a:cs typeface="+mn-ea"/>
                <a:sym typeface="+mn-lt"/>
              </a:rPr>
              <a:t>。</a:t>
            </a:r>
          </a:p>
        </p:txBody>
      </p:sp>
      <p:sp>
        <p:nvSpPr>
          <p:cNvPr id="2" name="文本框 1">
            <a:extLst>
              <a:ext uri="{FF2B5EF4-FFF2-40B4-BE49-F238E27FC236}">
                <a16:creationId xmlns:a16="http://schemas.microsoft.com/office/drawing/2014/main" id="{988C0DD6-1B57-F46C-7488-937A6104E414}"/>
              </a:ext>
            </a:extLst>
          </p:cNvPr>
          <p:cNvSpPr txBox="1"/>
          <p:nvPr/>
        </p:nvSpPr>
        <p:spPr>
          <a:xfrm>
            <a:off x="1751013" y="857160"/>
            <a:ext cx="8024084"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latin typeface="宋体" panose="02010600030101010101" pitchFamily="2" charset="-122"/>
                <a:ea typeface="宋体" panose="02010600030101010101" pitchFamily="2" charset="-122"/>
                <a:sym typeface="+mn-lt"/>
              </a:rPr>
              <a:t>读入一维数组</a:t>
            </a:r>
          </a:p>
        </p:txBody>
      </p:sp>
      <p:pic>
        <p:nvPicPr>
          <p:cNvPr id="4" name="图片 3">
            <a:extLst>
              <a:ext uri="{FF2B5EF4-FFF2-40B4-BE49-F238E27FC236}">
                <a16:creationId xmlns:a16="http://schemas.microsoft.com/office/drawing/2014/main" id="{6E53F2D0-E6C1-39B8-7533-4FE2A0EEEEAE}"/>
              </a:ext>
            </a:extLst>
          </p:cNvPr>
          <p:cNvPicPr>
            <a:picLocks noChangeAspect="1"/>
          </p:cNvPicPr>
          <p:nvPr/>
        </p:nvPicPr>
        <p:blipFill>
          <a:blip r:embed="rId3"/>
          <a:stretch>
            <a:fillRect/>
          </a:stretch>
        </p:blipFill>
        <p:spPr>
          <a:xfrm>
            <a:off x="1751012" y="6014241"/>
            <a:ext cx="13205334" cy="2240425"/>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E5030167-33E9-6390-6343-907A018C27B9}"/>
              </a:ext>
            </a:extLst>
          </p:cNvPr>
          <p:cNvPicPr>
            <a:picLocks noChangeAspect="1"/>
          </p:cNvPicPr>
          <p:nvPr/>
        </p:nvPicPr>
        <p:blipFill>
          <a:blip r:embed="rId4"/>
          <a:stretch>
            <a:fillRect/>
          </a:stretch>
        </p:blipFill>
        <p:spPr>
          <a:xfrm>
            <a:off x="1728984" y="9157302"/>
            <a:ext cx="17886672" cy="2332333"/>
          </a:xfrm>
          <a:prstGeom prst="rect">
            <a:avLst/>
          </a:prstGeom>
          <a:ln>
            <a:noFill/>
          </a:ln>
          <a:effectLst>
            <a:outerShdw blurRad="292100" dist="139700" dir="2700000" algn="tl" rotWithShape="0">
              <a:srgbClr val="333333">
                <a:alpha val="65000"/>
              </a:srgbClr>
            </a:outerShdw>
          </a:effectLst>
        </p:spPr>
      </p:pic>
      <p:grpSp>
        <p:nvGrpSpPr>
          <p:cNvPr id="10" name="组合 9">
            <a:extLst>
              <a:ext uri="{FF2B5EF4-FFF2-40B4-BE49-F238E27FC236}">
                <a16:creationId xmlns:a16="http://schemas.microsoft.com/office/drawing/2014/main" id="{F33B2999-3C67-6706-18E9-5622C0D867AE}"/>
              </a:ext>
            </a:extLst>
          </p:cNvPr>
          <p:cNvGrpSpPr/>
          <p:nvPr/>
        </p:nvGrpSpPr>
        <p:grpSpPr>
          <a:xfrm>
            <a:off x="20320987" y="7311829"/>
            <a:ext cx="3347324" cy="3082208"/>
            <a:chOff x="4752975" y="1974850"/>
            <a:chExt cx="2689225" cy="2908301"/>
          </a:xfrm>
        </p:grpSpPr>
        <p:sp>
          <p:nvSpPr>
            <p:cNvPr id="11" name="矩形 10">
              <a:extLst>
                <a:ext uri="{FF2B5EF4-FFF2-40B4-BE49-F238E27FC236}">
                  <a16:creationId xmlns:a16="http://schemas.microsoft.com/office/drawing/2014/main" id="{0A84C8D9-1C59-8594-7F84-3C31F10DE9DF}"/>
                </a:ext>
              </a:extLst>
            </p:cNvPr>
            <p:cNvSpPr/>
            <p:nvPr/>
          </p:nvSpPr>
          <p:spPr bwMode="auto">
            <a:xfrm>
              <a:off x="4752975" y="1978025"/>
              <a:ext cx="268605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2" name="任意多边形 5">
              <a:extLst>
                <a:ext uri="{FF2B5EF4-FFF2-40B4-BE49-F238E27FC236}">
                  <a16:creationId xmlns:a16="http://schemas.microsoft.com/office/drawing/2014/main" id="{E1271BB0-B289-3347-CD71-DA750356B2C2}"/>
                </a:ext>
              </a:extLst>
            </p:cNvPr>
            <p:cNvSpPr/>
            <p:nvPr/>
          </p:nvSpPr>
          <p:spPr bwMode="auto">
            <a:xfrm>
              <a:off x="4772025" y="4729163"/>
              <a:ext cx="2652713" cy="139700"/>
            </a:xfrm>
            <a:custGeom>
              <a:avLst/>
              <a:gdLst>
                <a:gd name="T0" fmla="*/ 0 w 702"/>
                <a:gd name="T1" fmla="*/ 0 h 37"/>
                <a:gd name="T2" fmla="*/ 702 w 702"/>
                <a:gd name="T3" fmla="*/ 0 h 37"/>
                <a:gd name="T4" fmla="*/ 702 w 702"/>
                <a:gd name="T5" fmla="*/ 0 h 37"/>
                <a:gd name="T6" fmla="*/ 702 w 702"/>
                <a:gd name="T7" fmla="*/ 14 h 37"/>
                <a:gd name="T8" fmla="*/ 679 w 702"/>
                <a:gd name="T9" fmla="*/ 37 h 37"/>
                <a:gd name="T10" fmla="*/ 23 w 702"/>
                <a:gd name="T11" fmla="*/ 37 h 37"/>
                <a:gd name="T12" fmla="*/ 0 w 702"/>
                <a:gd name="T13" fmla="*/ 14 h 37"/>
                <a:gd name="T14" fmla="*/ 0 w 70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2" h="37">
                  <a:moveTo>
                    <a:pt x="0" y="0"/>
                  </a:moveTo>
                  <a:cubicBezTo>
                    <a:pt x="702" y="0"/>
                    <a:pt x="702" y="0"/>
                    <a:pt x="702" y="0"/>
                  </a:cubicBezTo>
                  <a:cubicBezTo>
                    <a:pt x="702" y="0"/>
                    <a:pt x="702" y="0"/>
                    <a:pt x="702" y="0"/>
                  </a:cubicBezTo>
                  <a:cubicBezTo>
                    <a:pt x="702" y="14"/>
                    <a:pt x="702" y="14"/>
                    <a:pt x="702" y="14"/>
                  </a:cubicBezTo>
                  <a:cubicBezTo>
                    <a:pt x="702" y="27"/>
                    <a:pt x="692" y="37"/>
                    <a:pt x="679" y="37"/>
                  </a:cubicBezTo>
                  <a:cubicBezTo>
                    <a:pt x="23" y="37"/>
                    <a:pt x="23" y="37"/>
                    <a:pt x="23" y="37"/>
                  </a:cubicBezTo>
                  <a:cubicBezTo>
                    <a:pt x="10" y="37"/>
                    <a:pt x="0" y="27"/>
                    <a:pt x="0" y="14"/>
                  </a:cubicBezTo>
                  <a:cubicBezTo>
                    <a:pt x="0" y="0"/>
                    <a:pt x="0" y="0"/>
                    <a:pt x="0" y="0"/>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3" name="任意多边形 6">
              <a:extLst>
                <a:ext uri="{FF2B5EF4-FFF2-40B4-BE49-F238E27FC236}">
                  <a16:creationId xmlns:a16="http://schemas.microsoft.com/office/drawing/2014/main" id="{A7BF8275-BF3B-E76E-55C7-6AEB6BC6519A}"/>
                </a:ext>
              </a:extLst>
            </p:cNvPr>
            <p:cNvSpPr/>
            <p:nvPr/>
          </p:nvSpPr>
          <p:spPr bwMode="auto">
            <a:xfrm>
              <a:off x="4756150" y="4713288"/>
              <a:ext cx="2682875" cy="169863"/>
            </a:xfrm>
            <a:custGeom>
              <a:avLst/>
              <a:gdLst>
                <a:gd name="T0" fmla="*/ 683 w 710"/>
                <a:gd name="T1" fmla="*/ 45 h 45"/>
                <a:gd name="T2" fmla="*/ 27 w 710"/>
                <a:gd name="T3" fmla="*/ 45 h 45"/>
                <a:gd name="T4" fmla="*/ 0 w 710"/>
                <a:gd name="T5" fmla="*/ 18 h 45"/>
                <a:gd name="T6" fmla="*/ 0 w 710"/>
                <a:gd name="T7" fmla="*/ 4 h 45"/>
                <a:gd name="T8" fmla="*/ 4 w 710"/>
                <a:gd name="T9" fmla="*/ 0 h 45"/>
                <a:gd name="T10" fmla="*/ 706 w 710"/>
                <a:gd name="T11" fmla="*/ 0 h 45"/>
                <a:gd name="T12" fmla="*/ 710 w 710"/>
                <a:gd name="T13" fmla="*/ 4 h 45"/>
                <a:gd name="T14" fmla="*/ 710 w 710"/>
                <a:gd name="T15" fmla="*/ 18 h 45"/>
                <a:gd name="T16" fmla="*/ 683 w 710"/>
                <a:gd name="T17" fmla="*/ 45 h 45"/>
                <a:gd name="T18" fmla="*/ 8 w 710"/>
                <a:gd name="T19" fmla="*/ 8 h 45"/>
                <a:gd name="T20" fmla="*/ 8 w 710"/>
                <a:gd name="T21" fmla="*/ 18 h 45"/>
                <a:gd name="T22" fmla="*/ 27 w 710"/>
                <a:gd name="T23" fmla="*/ 37 h 45"/>
                <a:gd name="T24" fmla="*/ 683 w 710"/>
                <a:gd name="T25" fmla="*/ 37 h 45"/>
                <a:gd name="T26" fmla="*/ 702 w 710"/>
                <a:gd name="T27" fmla="*/ 18 h 45"/>
                <a:gd name="T28" fmla="*/ 702 w 710"/>
                <a:gd name="T29" fmla="*/ 8 h 45"/>
                <a:gd name="T30" fmla="*/ 8 w 710"/>
                <a:gd name="T31"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0" h="45">
                  <a:moveTo>
                    <a:pt x="683" y="45"/>
                  </a:moveTo>
                  <a:cubicBezTo>
                    <a:pt x="27" y="45"/>
                    <a:pt x="27" y="45"/>
                    <a:pt x="27" y="45"/>
                  </a:cubicBezTo>
                  <a:cubicBezTo>
                    <a:pt x="12" y="45"/>
                    <a:pt x="0" y="33"/>
                    <a:pt x="0" y="18"/>
                  </a:cubicBezTo>
                  <a:cubicBezTo>
                    <a:pt x="0" y="4"/>
                    <a:pt x="0" y="4"/>
                    <a:pt x="0" y="4"/>
                  </a:cubicBezTo>
                  <a:cubicBezTo>
                    <a:pt x="0" y="1"/>
                    <a:pt x="2" y="0"/>
                    <a:pt x="4" y="0"/>
                  </a:cubicBezTo>
                  <a:cubicBezTo>
                    <a:pt x="706" y="0"/>
                    <a:pt x="706" y="0"/>
                    <a:pt x="706" y="0"/>
                  </a:cubicBezTo>
                  <a:cubicBezTo>
                    <a:pt x="708" y="0"/>
                    <a:pt x="710" y="1"/>
                    <a:pt x="710" y="4"/>
                  </a:cubicBezTo>
                  <a:cubicBezTo>
                    <a:pt x="710" y="18"/>
                    <a:pt x="710" y="18"/>
                    <a:pt x="710" y="18"/>
                  </a:cubicBezTo>
                  <a:cubicBezTo>
                    <a:pt x="710" y="33"/>
                    <a:pt x="698" y="45"/>
                    <a:pt x="683" y="45"/>
                  </a:cubicBezTo>
                  <a:close/>
                  <a:moveTo>
                    <a:pt x="8" y="8"/>
                  </a:moveTo>
                  <a:cubicBezTo>
                    <a:pt x="8" y="18"/>
                    <a:pt x="8" y="18"/>
                    <a:pt x="8" y="18"/>
                  </a:cubicBezTo>
                  <a:cubicBezTo>
                    <a:pt x="8" y="28"/>
                    <a:pt x="17" y="37"/>
                    <a:pt x="27" y="37"/>
                  </a:cubicBezTo>
                  <a:cubicBezTo>
                    <a:pt x="683" y="37"/>
                    <a:pt x="683" y="37"/>
                    <a:pt x="683" y="37"/>
                  </a:cubicBezTo>
                  <a:cubicBezTo>
                    <a:pt x="693" y="37"/>
                    <a:pt x="702" y="28"/>
                    <a:pt x="702" y="18"/>
                  </a:cubicBezTo>
                  <a:cubicBezTo>
                    <a:pt x="702" y="8"/>
                    <a:pt x="702" y="8"/>
                    <a:pt x="702" y="8"/>
                  </a:cubicBezTo>
                  <a:lnTo>
                    <a:pt x="8" y="8"/>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4" name="任意多边形 7">
              <a:extLst>
                <a:ext uri="{FF2B5EF4-FFF2-40B4-BE49-F238E27FC236}">
                  <a16:creationId xmlns:a16="http://schemas.microsoft.com/office/drawing/2014/main" id="{99C0AF8F-FBCA-1040-7BA3-A4A753CB15B6}"/>
                </a:ext>
              </a:extLst>
            </p:cNvPr>
            <p:cNvSpPr/>
            <p:nvPr/>
          </p:nvSpPr>
          <p:spPr bwMode="auto">
            <a:xfrm>
              <a:off x="5002213" y="2522538"/>
              <a:ext cx="2190750" cy="1473200"/>
            </a:xfrm>
            <a:custGeom>
              <a:avLst/>
              <a:gdLst>
                <a:gd name="T0" fmla="*/ 31 w 580"/>
                <a:gd name="T1" fmla="*/ 0 h 390"/>
                <a:gd name="T2" fmla="*/ 549 w 580"/>
                <a:gd name="T3" fmla="*/ 0 h 390"/>
                <a:gd name="T4" fmla="*/ 580 w 580"/>
                <a:gd name="T5" fmla="*/ 31 h 390"/>
                <a:gd name="T6" fmla="*/ 580 w 580"/>
                <a:gd name="T7" fmla="*/ 358 h 390"/>
                <a:gd name="T8" fmla="*/ 549 w 580"/>
                <a:gd name="T9" fmla="*/ 390 h 390"/>
                <a:gd name="T10" fmla="*/ 31 w 580"/>
                <a:gd name="T11" fmla="*/ 390 h 390"/>
                <a:gd name="T12" fmla="*/ 0 w 580"/>
                <a:gd name="T13" fmla="*/ 358 h 390"/>
                <a:gd name="T14" fmla="*/ 0 w 580"/>
                <a:gd name="T15" fmla="*/ 31 h 390"/>
                <a:gd name="T16" fmla="*/ 31 w 580"/>
                <a:gd name="T1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390">
                  <a:moveTo>
                    <a:pt x="31" y="0"/>
                  </a:moveTo>
                  <a:cubicBezTo>
                    <a:pt x="549" y="0"/>
                    <a:pt x="549" y="0"/>
                    <a:pt x="549" y="0"/>
                  </a:cubicBezTo>
                  <a:cubicBezTo>
                    <a:pt x="566" y="0"/>
                    <a:pt x="580" y="14"/>
                    <a:pt x="580" y="31"/>
                  </a:cubicBezTo>
                  <a:cubicBezTo>
                    <a:pt x="580" y="358"/>
                    <a:pt x="580" y="358"/>
                    <a:pt x="580" y="358"/>
                  </a:cubicBezTo>
                  <a:cubicBezTo>
                    <a:pt x="580" y="376"/>
                    <a:pt x="566" y="390"/>
                    <a:pt x="549" y="390"/>
                  </a:cubicBezTo>
                  <a:cubicBezTo>
                    <a:pt x="31" y="390"/>
                    <a:pt x="31" y="390"/>
                    <a:pt x="31" y="390"/>
                  </a:cubicBezTo>
                  <a:cubicBezTo>
                    <a:pt x="14" y="390"/>
                    <a:pt x="0" y="376"/>
                    <a:pt x="0" y="358"/>
                  </a:cubicBezTo>
                  <a:cubicBezTo>
                    <a:pt x="0" y="31"/>
                    <a:pt x="0" y="31"/>
                    <a:pt x="0" y="31"/>
                  </a:cubicBezTo>
                  <a:cubicBezTo>
                    <a:pt x="0" y="14"/>
                    <a:pt x="14" y="0"/>
                    <a:pt x="31" y="0"/>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5" name="任意多边形 8">
              <a:extLst>
                <a:ext uri="{FF2B5EF4-FFF2-40B4-BE49-F238E27FC236}">
                  <a16:creationId xmlns:a16="http://schemas.microsoft.com/office/drawing/2014/main" id="{A4AA8653-2A6C-C28A-EF7D-B62761542290}"/>
                </a:ext>
              </a:extLst>
            </p:cNvPr>
            <p:cNvSpPr/>
            <p:nvPr/>
          </p:nvSpPr>
          <p:spPr bwMode="auto">
            <a:xfrm>
              <a:off x="4987925" y="2506663"/>
              <a:ext cx="2220913" cy="1504950"/>
            </a:xfrm>
            <a:custGeom>
              <a:avLst/>
              <a:gdLst>
                <a:gd name="T0" fmla="*/ 553 w 588"/>
                <a:gd name="T1" fmla="*/ 398 h 398"/>
                <a:gd name="T2" fmla="*/ 35 w 588"/>
                <a:gd name="T3" fmla="*/ 398 h 398"/>
                <a:gd name="T4" fmla="*/ 0 w 588"/>
                <a:gd name="T5" fmla="*/ 362 h 398"/>
                <a:gd name="T6" fmla="*/ 0 w 588"/>
                <a:gd name="T7" fmla="*/ 35 h 398"/>
                <a:gd name="T8" fmla="*/ 35 w 588"/>
                <a:gd name="T9" fmla="*/ 0 h 398"/>
                <a:gd name="T10" fmla="*/ 553 w 588"/>
                <a:gd name="T11" fmla="*/ 0 h 398"/>
                <a:gd name="T12" fmla="*/ 588 w 588"/>
                <a:gd name="T13" fmla="*/ 35 h 398"/>
                <a:gd name="T14" fmla="*/ 588 w 588"/>
                <a:gd name="T15" fmla="*/ 362 h 398"/>
                <a:gd name="T16" fmla="*/ 553 w 588"/>
                <a:gd name="T17" fmla="*/ 398 h 398"/>
                <a:gd name="T18" fmla="*/ 35 w 588"/>
                <a:gd name="T19" fmla="*/ 8 h 398"/>
                <a:gd name="T20" fmla="*/ 8 w 588"/>
                <a:gd name="T21" fmla="*/ 35 h 398"/>
                <a:gd name="T22" fmla="*/ 8 w 588"/>
                <a:gd name="T23" fmla="*/ 363 h 398"/>
                <a:gd name="T24" fmla="*/ 35 w 588"/>
                <a:gd name="T25" fmla="*/ 390 h 398"/>
                <a:gd name="T26" fmla="*/ 553 w 588"/>
                <a:gd name="T27" fmla="*/ 390 h 398"/>
                <a:gd name="T28" fmla="*/ 580 w 588"/>
                <a:gd name="T29" fmla="*/ 363 h 398"/>
                <a:gd name="T30" fmla="*/ 580 w 588"/>
                <a:gd name="T31" fmla="*/ 35 h 398"/>
                <a:gd name="T32" fmla="*/ 553 w 588"/>
                <a:gd name="T33" fmla="*/ 8 h 398"/>
                <a:gd name="T34" fmla="*/ 35 w 588"/>
                <a:gd name="T35" fmla="*/ 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398">
                  <a:moveTo>
                    <a:pt x="553" y="398"/>
                  </a:moveTo>
                  <a:cubicBezTo>
                    <a:pt x="35" y="398"/>
                    <a:pt x="35" y="398"/>
                    <a:pt x="35" y="398"/>
                  </a:cubicBezTo>
                  <a:cubicBezTo>
                    <a:pt x="16" y="398"/>
                    <a:pt x="0" y="382"/>
                    <a:pt x="0" y="362"/>
                  </a:cubicBezTo>
                  <a:cubicBezTo>
                    <a:pt x="0" y="35"/>
                    <a:pt x="0" y="35"/>
                    <a:pt x="0" y="35"/>
                  </a:cubicBezTo>
                  <a:cubicBezTo>
                    <a:pt x="0" y="15"/>
                    <a:pt x="16" y="0"/>
                    <a:pt x="35" y="0"/>
                  </a:cubicBezTo>
                  <a:cubicBezTo>
                    <a:pt x="553" y="0"/>
                    <a:pt x="553" y="0"/>
                    <a:pt x="553" y="0"/>
                  </a:cubicBezTo>
                  <a:cubicBezTo>
                    <a:pt x="572" y="0"/>
                    <a:pt x="588" y="15"/>
                    <a:pt x="588" y="35"/>
                  </a:cubicBezTo>
                  <a:cubicBezTo>
                    <a:pt x="588" y="362"/>
                    <a:pt x="588" y="362"/>
                    <a:pt x="588" y="362"/>
                  </a:cubicBezTo>
                  <a:cubicBezTo>
                    <a:pt x="588" y="382"/>
                    <a:pt x="572" y="398"/>
                    <a:pt x="553" y="398"/>
                  </a:cubicBezTo>
                  <a:close/>
                  <a:moveTo>
                    <a:pt x="35" y="8"/>
                  </a:moveTo>
                  <a:cubicBezTo>
                    <a:pt x="20" y="8"/>
                    <a:pt x="8" y="20"/>
                    <a:pt x="8" y="35"/>
                  </a:cubicBezTo>
                  <a:cubicBezTo>
                    <a:pt x="8" y="363"/>
                    <a:pt x="8" y="363"/>
                    <a:pt x="8" y="363"/>
                  </a:cubicBezTo>
                  <a:cubicBezTo>
                    <a:pt x="8" y="378"/>
                    <a:pt x="20" y="390"/>
                    <a:pt x="35" y="390"/>
                  </a:cubicBezTo>
                  <a:cubicBezTo>
                    <a:pt x="553" y="390"/>
                    <a:pt x="553" y="390"/>
                    <a:pt x="553" y="390"/>
                  </a:cubicBezTo>
                  <a:cubicBezTo>
                    <a:pt x="568" y="390"/>
                    <a:pt x="580" y="378"/>
                    <a:pt x="580" y="363"/>
                  </a:cubicBezTo>
                  <a:cubicBezTo>
                    <a:pt x="580" y="35"/>
                    <a:pt x="580" y="35"/>
                    <a:pt x="580" y="35"/>
                  </a:cubicBezTo>
                  <a:cubicBezTo>
                    <a:pt x="580" y="20"/>
                    <a:pt x="568" y="8"/>
                    <a:pt x="553" y="8"/>
                  </a:cubicBezTo>
                  <a:lnTo>
                    <a:pt x="35" y="8"/>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6" name="任意多边形 9">
              <a:extLst>
                <a:ext uri="{FF2B5EF4-FFF2-40B4-BE49-F238E27FC236}">
                  <a16:creationId xmlns:a16="http://schemas.microsoft.com/office/drawing/2014/main" id="{5DCB7954-A895-6E6F-D0C3-45215831B68A}"/>
                </a:ext>
              </a:extLst>
            </p:cNvPr>
            <p:cNvSpPr/>
            <p:nvPr/>
          </p:nvSpPr>
          <p:spPr bwMode="auto">
            <a:xfrm>
              <a:off x="4756150" y="3992563"/>
              <a:ext cx="2682875" cy="811213"/>
            </a:xfrm>
            <a:custGeom>
              <a:avLst/>
              <a:gdLst>
                <a:gd name="T0" fmla="*/ 626 w 710"/>
                <a:gd name="T1" fmla="*/ 1 h 215"/>
                <a:gd name="T2" fmla="*/ 84 w 710"/>
                <a:gd name="T3" fmla="*/ 1 h 215"/>
                <a:gd name="T4" fmla="*/ 60 w 710"/>
                <a:gd name="T5" fmla="*/ 17 h 215"/>
                <a:gd name="T6" fmla="*/ 5 w 710"/>
                <a:gd name="T7" fmla="*/ 186 h 215"/>
                <a:gd name="T8" fmla="*/ 30 w 710"/>
                <a:gd name="T9" fmla="*/ 215 h 215"/>
                <a:gd name="T10" fmla="*/ 680 w 710"/>
                <a:gd name="T11" fmla="*/ 215 h 215"/>
                <a:gd name="T12" fmla="*/ 705 w 710"/>
                <a:gd name="T13" fmla="*/ 186 h 215"/>
                <a:gd name="T14" fmla="*/ 650 w 710"/>
                <a:gd name="T15" fmla="*/ 17 h 215"/>
                <a:gd name="T16" fmla="*/ 626 w 710"/>
                <a:gd name="T17"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0" h="215">
                  <a:moveTo>
                    <a:pt x="626" y="1"/>
                  </a:moveTo>
                  <a:cubicBezTo>
                    <a:pt x="84" y="1"/>
                    <a:pt x="84" y="1"/>
                    <a:pt x="84" y="1"/>
                  </a:cubicBezTo>
                  <a:cubicBezTo>
                    <a:pt x="73" y="0"/>
                    <a:pt x="63" y="7"/>
                    <a:pt x="60" y="17"/>
                  </a:cubicBezTo>
                  <a:cubicBezTo>
                    <a:pt x="5" y="186"/>
                    <a:pt x="5" y="186"/>
                    <a:pt x="5" y="186"/>
                  </a:cubicBezTo>
                  <a:cubicBezTo>
                    <a:pt x="0" y="201"/>
                    <a:pt x="13" y="215"/>
                    <a:pt x="30" y="215"/>
                  </a:cubicBezTo>
                  <a:cubicBezTo>
                    <a:pt x="680" y="215"/>
                    <a:pt x="680" y="215"/>
                    <a:pt x="680" y="215"/>
                  </a:cubicBezTo>
                  <a:cubicBezTo>
                    <a:pt x="697" y="215"/>
                    <a:pt x="710" y="201"/>
                    <a:pt x="705" y="186"/>
                  </a:cubicBezTo>
                  <a:cubicBezTo>
                    <a:pt x="650" y="17"/>
                    <a:pt x="650" y="17"/>
                    <a:pt x="650" y="17"/>
                  </a:cubicBezTo>
                  <a:cubicBezTo>
                    <a:pt x="647" y="7"/>
                    <a:pt x="637" y="0"/>
                    <a:pt x="6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7" name="任意多边形 10">
              <a:extLst>
                <a:ext uri="{FF2B5EF4-FFF2-40B4-BE49-F238E27FC236}">
                  <a16:creationId xmlns:a16="http://schemas.microsoft.com/office/drawing/2014/main" id="{00C875FB-6FE1-5B5D-41B6-B5265C1F6064}"/>
                </a:ext>
              </a:extLst>
            </p:cNvPr>
            <p:cNvSpPr/>
            <p:nvPr/>
          </p:nvSpPr>
          <p:spPr bwMode="auto">
            <a:xfrm>
              <a:off x="4752975" y="3976688"/>
              <a:ext cx="2689225" cy="842963"/>
            </a:xfrm>
            <a:custGeom>
              <a:avLst/>
              <a:gdLst>
                <a:gd name="T0" fmla="*/ 681 w 712"/>
                <a:gd name="T1" fmla="*/ 223 h 223"/>
                <a:gd name="T2" fmla="*/ 31 w 712"/>
                <a:gd name="T3" fmla="*/ 223 h 223"/>
                <a:gd name="T4" fmla="*/ 6 w 712"/>
                <a:gd name="T5" fmla="*/ 211 h 223"/>
                <a:gd name="T6" fmla="*/ 2 w 712"/>
                <a:gd name="T7" fmla="*/ 189 h 223"/>
                <a:gd name="T8" fmla="*/ 57 w 712"/>
                <a:gd name="T9" fmla="*/ 20 h 223"/>
                <a:gd name="T10" fmla="*/ 85 w 712"/>
                <a:gd name="T11" fmla="*/ 0 h 223"/>
                <a:gd name="T12" fmla="*/ 627 w 712"/>
                <a:gd name="T13" fmla="*/ 0 h 223"/>
                <a:gd name="T14" fmla="*/ 655 w 712"/>
                <a:gd name="T15" fmla="*/ 20 h 223"/>
                <a:gd name="T16" fmla="*/ 710 w 712"/>
                <a:gd name="T17" fmla="*/ 189 h 223"/>
                <a:gd name="T18" fmla="*/ 706 w 712"/>
                <a:gd name="T19" fmla="*/ 211 h 223"/>
                <a:gd name="T20" fmla="*/ 681 w 712"/>
                <a:gd name="T21" fmla="*/ 223 h 223"/>
                <a:gd name="T22" fmla="*/ 85 w 712"/>
                <a:gd name="T23" fmla="*/ 9 h 223"/>
                <a:gd name="T24" fmla="*/ 64 w 712"/>
                <a:gd name="T25" fmla="*/ 22 h 223"/>
                <a:gd name="T26" fmla="*/ 10 w 712"/>
                <a:gd name="T27" fmla="*/ 191 h 223"/>
                <a:gd name="T28" fmla="*/ 12 w 712"/>
                <a:gd name="T29" fmla="*/ 206 h 223"/>
                <a:gd name="T30" fmla="*/ 31 w 712"/>
                <a:gd name="T31" fmla="*/ 215 h 223"/>
                <a:gd name="T32" fmla="*/ 681 w 712"/>
                <a:gd name="T33" fmla="*/ 215 h 223"/>
                <a:gd name="T34" fmla="*/ 700 w 712"/>
                <a:gd name="T35" fmla="*/ 206 h 223"/>
                <a:gd name="T36" fmla="*/ 702 w 712"/>
                <a:gd name="T37" fmla="*/ 191 h 223"/>
                <a:gd name="T38" fmla="*/ 648 w 712"/>
                <a:gd name="T39" fmla="*/ 22 h 223"/>
                <a:gd name="T40" fmla="*/ 627 w 712"/>
                <a:gd name="T41" fmla="*/ 9 h 223"/>
                <a:gd name="T42" fmla="*/ 85 w 712"/>
                <a:gd name="T43" fmla="*/ 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2" h="223">
                  <a:moveTo>
                    <a:pt x="681" y="223"/>
                  </a:moveTo>
                  <a:cubicBezTo>
                    <a:pt x="31" y="223"/>
                    <a:pt x="31" y="223"/>
                    <a:pt x="31" y="223"/>
                  </a:cubicBezTo>
                  <a:cubicBezTo>
                    <a:pt x="21" y="223"/>
                    <a:pt x="12" y="219"/>
                    <a:pt x="6" y="211"/>
                  </a:cubicBezTo>
                  <a:cubicBezTo>
                    <a:pt x="1" y="205"/>
                    <a:pt x="0" y="196"/>
                    <a:pt x="2" y="189"/>
                  </a:cubicBezTo>
                  <a:cubicBezTo>
                    <a:pt x="57" y="20"/>
                    <a:pt x="57" y="20"/>
                    <a:pt x="57" y="20"/>
                  </a:cubicBezTo>
                  <a:cubicBezTo>
                    <a:pt x="61" y="8"/>
                    <a:pt x="73" y="0"/>
                    <a:pt x="85" y="0"/>
                  </a:cubicBezTo>
                  <a:cubicBezTo>
                    <a:pt x="627" y="0"/>
                    <a:pt x="627" y="0"/>
                    <a:pt x="627" y="0"/>
                  </a:cubicBezTo>
                  <a:cubicBezTo>
                    <a:pt x="639" y="0"/>
                    <a:pt x="651" y="8"/>
                    <a:pt x="655" y="20"/>
                  </a:cubicBezTo>
                  <a:cubicBezTo>
                    <a:pt x="710" y="189"/>
                    <a:pt x="710" y="189"/>
                    <a:pt x="710" y="189"/>
                  </a:cubicBezTo>
                  <a:cubicBezTo>
                    <a:pt x="712" y="196"/>
                    <a:pt x="711" y="205"/>
                    <a:pt x="706" y="211"/>
                  </a:cubicBezTo>
                  <a:cubicBezTo>
                    <a:pt x="700" y="219"/>
                    <a:pt x="691" y="223"/>
                    <a:pt x="681" y="223"/>
                  </a:cubicBezTo>
                  <a:close/>
                  <a:moveTo>
                    <a:pt x="85" y="9"/>
                  </a:moveTo>
                  <a:cubicBezTo>
                    <a:pt x="76" y="8"/>
                    <a:pt x="68" y="14"/>
                    <a:pt x="64" y="22"/>
                  </a:cubicBezTo>
                  <a:cubicBezTo>
                    <a:pt x="10" y="191"/>
                    <a:pt x="10" y="191"/>
                    <a:pt x="10" y="191"/>
                  </a:cubicBezTo>
                  <a:cubicBezTo>
                    <a:pt x="8" y="196"/>
                    <a:pt x="9" y="202"/>
                    <a:pt x="12" y="206"/>
                  </a:cubicBezTo>
                  <a:cubicBezTo>
                    <a:pt x="17" y="212"/>
                    <a:pt x="23" y="215"/>
                    <a:pt x="31" y="215"/>
                  </a:cubicBezTo>
                  <a:cubicBezTo>
                    <a:pt x="681" y="215"/>
                    <a:pt x="681" y="215"/>
                    <a:pt x="681" y="215"/>
                  </a:cubicBezTo>
                  <a:cubicBezTo>
                    <a:pt x="689" y="215"/>
                    <a:pt x="695" y="212"/>
                    <a:pt x="700" y="206"/>
                  </a:cubicBezTo>
                  <a:cubicBezTo>
                    <a:pt x="703" y="202"/>
                    <a:pt x="704" y="196"/>
                    <a:pt x="702" y="191"/>
                  </a:cubicBezTo>
                  <a:cubicBezTo>
                    <a:pt x="648" y="22"/>
                    <a:pt x="648" y="22"/>
                    <a:pt x="648" y="22"/>
                  </a:cubicBezTo>
                  <a:cubicBezTo>
                    <a:pt x="644" y="14"/>
                    <a:pt x="636" y="8"/>
                    <a:pt x="627" y="9"/>
                  </a:cubicBezTo>
                  <a:lnTo>
                    <a:pt x="85" y="9"/>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8" name="矩形 17">
              <a:extLst>
                <a:ext uri="{FF2B5EF4-FFF2-40B4-BE49-F238E27FC236}">
                  <a16:creationId xmlns:a16="http://schemas.microsoft.com/office/drawing/2014/main" id="{6724AC65-E86E-4273-47DE-DAE7DEAE0BA0}"/>
                </a:ext>
              </a:extLst>
            </p:cNvPr>
            <p:cNvSpPr/>
            <p:nvPr/>
          </p:nvSpPr>
          <p:spPr bwMode="auto">
            <a:xfrm>
              <a:off x="5149850" y="2654300"/>
              <a:ext cx="1897063" cy="1204913"/>
            </a:xfrm>
            <a:prstGeom prst="rect">
              <a:avLst/>
            </a:prstGeom>
            <a:solidFill>
              <a:srgbClr val="093F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19" name="任意多边形 12">
              <a:extLst>
                <a:ext uri="{FF2B5EF4-FFF2-40B4-BE49-F238E27FC236}">
                  <a16:creationId xmlns:a16="http://schemas.microsoft.com/office/drawing/2014/main" id="{69D47DFE-7611-A2B8-A605-EB0069775AAA}"/>
                </a:ext>
              </a:extLst>
            </p:cNvPr>
            <p:cNvSpPr/>
            <p:nvPr/>
          </p:nvSpPr>
          <p:spPr bwMode="auto">
            <a:xfrm>
              <a:off x="5133975" y="2640013"/>
              <a:ext cx="1927225" cy="1235075"/>
            </a:xfrm>
            <a:custGeom>
              <a:avLst/>
              <a:gdLst>
                <a:gd name="T0" fmla="*/ 506 w 510"/>
                <a:gd name="T1" fmla="*/ 327 h 327"/>
                <a:gd name="T2" fmla="*/ 4 w 510"/>
                <a:gd name="T3" fmla="*/ 327 h 327"/>
                <a:gd name="T4" fmla="*/ 0 w 510"/>
                <a:gd name="T5" fmla="*/ 323 h 327"/>
                <a:gd name="T6" fmla="*/ 0 w 510"/>
                <a:gd name="T7" fmla="*/ 4 h 327"/>
                <a:gd name="T8" fmla="*/ 4 w 510"/>
                <a:gd name="T9" fmla="*/ 0 h 327"/>
                <a:gd name="T10" fmla="*/ 506 w 510"/>
                <a:gd name="T11" fmla="*/ 0 h 327"/>
                <a:gd name="T12" fmla="*/ 510 w 510"/>
                <a:gd name="T13" fmla="*/ 4 h 327"/>
                <a:gd name="T14" fmla="*/ 510 w 510"/>
                <a:gd name="T15" fmla="*/ 323 h 327"/>
                <a:gd name="T16" fmla="*/ 506 w 510"/>
                <a:gd name="T17" fmla="*/ 327 h 327"/>
                <a:gd name="T18" fmla="*/ 8 w 510"/>
                <a:gd name="T19" fmla="*/ 319 h 327"/>
                <a:gd name="T20" fmla="*/ 502 w 510"/>
                <a:gd name="T21" fmla="*/ 319 h 327"/>
                <a:gd name="T22" fmla="*/ 502 w 510"/>
                <a:gd name="T23" fmla="*/ 8 h 327"/>
                <a:gd name="T24" fmla="*/ 8 w 510"/>
                <a:gd name="T25" fmla="*/ 8 h 327"/>
                <a:gd name="T26" fmla="*/ 8 w 510"/>
                <a:gd name="T27" fmla="*/ 31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0" h="327">
                  <a:moveTo>
                    <a:pt x="506" y="327"/>
                  </a:moveTo>
                  <a:cubicBezTo>
                    <a:pt x="4" y="327"/>
                    <a:pt x="4" y="327"/>
                    <a:pt x="4" y="327"/>
                  </a:cubicBezTo>
                  <a:cubicBezTo>
                    <a:pt x="2" y="327"/>
                    <a:pt x="0" y="325"/>
                    <a:pt x="0" y="323"/>
                  </a:cubicBezTo>
                  <a:cubicBezTo>
                    <a:pt x="0" y="4"/>
                    <a:pt x="0" y="4"/>
                    <a:pt x="0" y="4"/>
                  </a:cubicBezTo>
                  <a:cubicBezTo>
                    <a:pt x="0" y="2"/>
                    <a:pt x="2" y="0"/>
                    <a:pt x="4" y="0"/>
                  </a:cubicBezTo>
                  <a:cubicBezTo>
                    <a:pt x="506" y="0"/>
                    <a:pt x="506" y="0"/>
                    <a:pt x="506" y="0"/>
                  </a:cubicBezTo>
                  <a:cubicBezTo>
                    <a:pt x="508" y="0"/>
                    <a:pt x="510" y="2"/>
                    <a:pt x="510" y="4"/>
                  </a:cubicBezTo>
                  <a:cubicBezTo>
                    <a:pt x="510" y="323"/>
                    <a:pt x="510" y="323"/>
                    <a:pt x="510" y="323"/>
                  </a:cubicBezTo>
                  <a:cubicBezTo>
                    <a:pt x="510" y="325"/>
                    <a:pt x="508" y="327"/>
                    <a:pt x="506" y="327"/>
                  </a:cubicBezTo>
                  <a:close/>
                  <a:moveTo>
                    <a:pt x="8" y="319"/>
                  </a:moveTo>
                  <a:cubicBezTo>
                    <a:pt x="502" y="319"/>
                    <a:pt x="502" y="319"/>
                    <a:pt x="502" y="319"/>
                  </a:cubicBezTo>
                  <a:cubicBezTo>
                    <a:pt x="502" y="8"/>
                    <a:pt x="502" y="8"/>
                    <a:pt x="502" y="8"/>
                  </a:cubicBezTo>
                  <a:cubicBezTo>
                    <a:pt x="8" y="8"/>
                    <a:pt x="8" y="8"/>
                    <a:pt x="8" y="8"/>
                  </a:cubicBezTo>
                  <a:lnTo>
                    <a:pt x="8" y="319"/>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0" name="任意多边形 13">
              <a:extLst>
                <a:ext uri="{FF2B5EF4-FFF2-40B4-BE49-F238E27FC236}">
                  <a16:creationId xmlns:a16="http://schemas.microsoft.com/office/drawing/2014/main" id="{29B2A41C-5F19-5488-8762-5F181A8EF59B}"/>
                </a:ext>
              </a:extLst>
            </p:cNvPr>
            <p:cNvSpPr/>
            <p:nvPr/>
          </p:nvSpPr>
          <p:spPr bwMode="auto">
            <a:xfrm>
              <a:off x="5029200" y="4067175"/>
              <a:ext cx="2138363" cy="415925"/>
            </a:xfrm>
            <a:custGeom>
              <a:avLst/>
              <a:gdLst>
                <a:gd name="T0" fmla="*/ 546 w 566"/>
                <a:gd name="T1" fmla="*/ 110 h 110"/>
                <a:gd name="T2" fmla="*/ 20 w 566"/>
                <a:gd name="T3" fmla="*/ 110 h 110"/>
                <a:gd name="T4" fmla="*/ 4 w 566"/>
                <a:gd name="T5" fmla="*/ 102 h 110"/>
                <a:gd name="T6" fmla="*/ 2 w 566"/>
                <a:gd name="T7" fmla="*/ 90 h 110"/>
                <a:gd name="T8" fmla="*/ 26 w 566"/>
                <a:gd name="T9" fmla="*/ 12 h 110"/>
                <a:gd name="T10" fmla="*/ 44 w 566"/>
                <a:gd name="T11" fmla="*/ 0 h 110"/>
                <a:gd name="T12" fmla="*/ 523 w 566"/>
                <a:gd name="T13" fmla="*/ 0 h 110"/>
                <a:gd name="T14" fmla="*/ 540 w 566"/>
                <a:gd name="T15" fmla="*/ 12 h 110"/>
                <a:gd name="T16" fmla="*/ 564 w 566"/>
                <a:gd name="T17" fmla="*/ 90 h 110"/>
                <a:gd name="T18" fmla="*/ 562 w 566"/>
                <a:gd name="T19" fmla="*/ 102 h 110"/>
                <a:gd name="T20" fmla="*/ 546 w 566"/>
                <a:gd name="T21" fmla="*/ 110 h 110"/>
                <a:gd name="T22" fmla="*/ 43 w 566"/>
                <a:gd name="T23" fmla="*/ 8 h 110"/>
                <a:gd name="T24" fmla="*/ 33 w 566"/>
                <a:gd name="T25" fmla="*/ 14 h 110"/>
                <a:gd name="T26" fmla="*/ 9 w 566"/>
                <a:gd name="T27" fmla="*/ 92 h 110"/>
                <a:gd name="T28" fmla="*/ 10 w 566"/>
                <a:gd name="T29" fmla="*/ 97 h 110"/>
                <a:gd name="T30" fmla="*/ 20 w 566"/>
                <a:gd name="T31" fmla="*/ 101 h 110"/>
                <a:gd name="T32" fmla="*/ 546 w 566"/>
                <a:gd name="T33" fmla="*/ 101 h 110"/>
                <a:gd name="T34" fmla="*/ 556 w 566"/>
                <a:gd name="T35" fmla="*/ 97 h 110"/>
                <a:gd name="T36" fmla="*/ 557 w 566"/>
                <a:gd name="T37" fmla="*/ 92 h 110"/>
                <a:gd name="T38" fmla="*/ 533 w 566"/>
                <a:gd name="T39" fmla="*/ 14 h 110"/>
                <a:gd name="T40" fmla="*/ 522 w 566"/>
                <a:gd name="T41" fmla="*/ 8 h 110"/>
                <a:gd name="T42" fmla="*/ 43 w 566"/>
                <a:gd name="T43" fmla="*/ 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6" h="110">
                  <a:moveTo>
                    <a:pt x="546" y="110"/>
                  </a:moveTo>
                  <a:cubicBezTo>
                    <a:pt x="20" y="110"/>
                    <a:pt x="20" y="110"/>
                    <a:pt x="20" y="110"/>
                  </a:cubicBezTo>
                  <a:cubicBezTo>
                    <a:pt x="13" y="110"/>
                    <a:pt x="8" y="107"/>
                    <a:pt x="4" y="102"/>
                  </a:cubicBezTo>
                  <a:cubicBezTo>
                    <a:pt x="1" y="99"/>
                    <a:pt x="0" y="94"/>
                    <a:pt x="2" y="90"/>
                  </a:cubicBezTo>
                  <a:cubicBezTo>
                    <a:pt x="26" y="12"/>
                    <a:pt x="26" y="12"/>
                    <a:pt x="26" y="12"/>
                  </a:cubicBezTo>
                  <a:cubicBezTo>
                    <a:pt x="28" y="5"/>
                    <a:pt x="36" y="0"/>
                    <a:pt x="44" y="0"/>
                  </a:cubicBezTo>
                  <a:cubicBezTo>
                    <a:pt x="523" y="0"/>
                    <a:pt x="523" y="0"/>
                    <a:pt x="523" y="0"/>
                  </a:cubicBezTo>
                  <a:cubicBezTo>
                    <a:pt x="530" y="0"/>
                    <a:pt x="538" y="5"/>
                    <a:pt x="540" y="12"/>
                  </a:cubicBezTo>
                  <a:cubicBezTo>
                    <a:pt x="564" y="90"/>
                    <a:pt x="564" y="90"/>
                    <a:pt x="564" y="90"/>
                  </a:cubicBezTo>
                  <a:cubicBezTo>
                    <a:pt x="566" y="94"/>
                    <a:pt x="565" y="99"/>
                    <a:pt x="562" y="102"/>
                  </a:cubicBezTo>
                  <a:cubicBezTo>
                    <a:pt x="558" y="107"/>
                    <a:pt x="553" y="110"/>
                    <a:pt x="546" y="110"/>
                  </a:cubicBezTo>
                  <a:close/>
                  <a:moveTo>
                    <a:pt x="43" y="8"/>
                  </a:moveTo>
                  <a:cubicBezTo>
                    <a:pt x="39" y="8"/>
                    <a:pt x="35" y="10"/>
                    <a:pt x="33" y="14"/>
                  </a:cubicBezTo>
                  <a:cubicBezTo>
                    <a:pt x="9" y="92"/>
                    <a:pt x="9" y="92"/>
                    <a:pt x="9" y="92"/>
                  </a:cubicBezTo>
                  <a:cubicBezTo>
                    <a:pt x="9" y="94"/>
                    <a:pt x="9" y="96"/>
                    <a:pt x="10" y="97"/>
                  </a:cubicBezTo>
                  <a:cubicBezTo>
                    <a:pt x="13" y="100"/>
                    <a:pt x="16" y="101"/>
                    <a:pt x="20" y="101"/>
                  </a:cubicBezTo>
                  <a:cubicBezTo>
                    <a:pt x="546" y="101"/>
                    <a:pt x="546" y="101"/>
                    <a:pt x="546" y="101"/>
                  </a:cubicBezTo>
                  <a:cubicBezTo>
                    <a:pt x="550" y="101"/>
                    <a:pt x="553" y="100"/>
                    <a:pt x="556" y="97"/>
                  </a:cubicBezTo>
                  <a:cubicBezTo>
                    <a:pt x="557" y="96"/>
                    <a:pt x="557" y="94"/>
                    <a:pt x="557" y="92"/>
                  </a:cubicBezTo>
                  <a:cubicBezTo>
                    <a:pt x="533" y="14"/>
                    <a:pt x="533" y="14"/>
                    <a:pt x="533" y="14"/>
                  </a:cubicBezTo>
                  <a:cubicBezTo>
                    <a:pt x="531" y="10"/>
                    <a:pt x="527" y="8"/>
                    <a:pt x="522" y="8"/>
                  </a:cubicBezTo>
                  <a:lnTo>
                    <a:pt x="43" y="8"/>
                  </a:lnTo>
                  <a:close/>
                </a:path>
              </a:pathLst>
            </a:custGeom>
            <a:solidFill>
              <a:srgbClr val="DFE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1" name="任意多边形 14">
              <a:extLst>
                <a:ext uri="{FF2B5EF4-FFF2-40B4-BE49-F238E27FC236}">
                  <a16:creationId xmlns:a16="http://schemas.microsoft.com/office/drawing/2014/main" id="{29B06E15-BB72-F824-7D12-E356B7B96AF9}"/>
                </a:ext>
              </a:extLst>
            </p:cNvPr>
            <p:cNvSpPr/>
            <p:nvPr/>
          </p:nvSpPr>
          <p:spPr bwMode="auto">
            <a:xfrm>
              <a:off x="5768975" y="4521200"/>
              <a:ext cx="661988" cy="222250"/>
            </a:xfrm>
            <a:custGeom>
              <a:avLst/>
              <a:gdLst>
                <a:gd name="T0" fmla="*/ 170 w 175"/>
                <a:gd name="T1" fmla="*/ 59 h 59"/>
                <a:gd name="T2" fmla="*/ 4 w 175"/>
                <a:gd name="T3" fmla="*/ 59 h 59"/>
                <a:gd name="T4" fmla="*/ 0 w 175"/>
                <a:gd name="T5" fmla="*/ 55 h 59"/>
                <a:gd name="T6" fmla="*/ 0 w 175"/>
                <a:gd name="T7" fmla="*/ 54 h 59"/>
                <a:gd name="T8" fmla="*/ 10 w 175"/>
                <a:gd name="T9" fmla="*/ 3 h 59"/>
                <a:gd name="T10" fmla="*/ 14 w 175"/>
                <a:gd name="T11" fmla="*/ 0 h 59"/>
                <a:gd name="T12" fmla="*/ 160 w 175"/>
                <a:gd name="T13" fmla="*/ 0 h 59"/>
                <a:gd name="T14" fmla="*/ 164 w 175"/>
                <a:gd name="T15" fmla="*/ 3 h 59"/>
                <a:gd name="T16" fmla="*/ 174 w 175"/>
                <a:gd name="T17" fmla="*/ 54 h 59"/>
                <a:gd name="T18" fmla="*/ 171 w 175"/>
                <a:gd name="T19" fmla="*/ 58 h 59"/>
                <a:gd name="T20" fmla="*/ 170 w 175"/>
                <a:gd name="T21" fmla="*/ 59 h 59"/>
                <a:gd name="T22" fmla="*/ 9 w 175"/>
                <a:gd name="T23" fmla="*/ 51 h 59"/>
                <a:gd name="T24" fmla="*/ 165 w 175"/>
                <a:gd name="T25" fmla="*/ 51 h 59"/>
                <a:gd name="T26" fmla="*/ 157 w 175"/>
                <a:gd name="T27" fmla="*/ 8 h 59"/>
                <a:gd name="T28" fmla="*/ 17 w 175"/>
                <a:gd name="T29" fmla="*/ 8 h 59"/>
                <a:gd name="T30" fmla="*/ 9 w 175"/>
                <a:gd name="T31"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59">
                  <a:moveTo>
                    <a:pt x="170" y="59"/>
                  </a:moveTo>
                  <a:cubicBezTo>
                    <a:pt x="4" y="59"/>
                    <a:pt x="4" y="59"/>
                    <a:pt x="4" y="59"/>
                  </a:cubicBezTo>
                  <a:cubicBezTo>
                    <a:pt x="2" y="59"/>
                    <a:pt x="0" y="57"/>
                    <a:pt x="0" y="55"/>
                  </a:cubicBezTo>
                  <a:cubicBezTo>
                    <a:pt x="0" y="54"/>
                    <a:pt x="0" y="54"/>
                    <a:pt x="0" y="54"/>
                  </a:cubicBezTo>
                  <a:cubicBezTo>
                    <a:pt x="10" y="3"/>
                    <a:pt x="10" y="3"/>
                    <a:pt x="10" y="3"/>
                  </a:cubicBezTo>
                  <a:cubicBezTo>
                    <a:pt x="10" y="1"/>
                    <a:pt x="12" y="0"/>
                    <a:pt x="14" y="0"/>
                  </a:cubicBezTo>
                  <a:cubicBezTo>
                    <a:pt x="160" y="0"/>
                    <a:pt x="160" y="0"/>
                    <a:pt x="160" y="0"/>
                  </a:cubicBezTo>
                  <a:cubicBezTo>
                    <a:pt x="162" y="0"/>
                    <a:pt x="164" y="1"/>
                    <a:pt x="164" y="3"/>
                  </a:cubicBezTo>
                  <a:cubicBezTo>
                    <a:pt x="174" y="54"/>
                    <a:pt x="174" y="54"/>
                    <a:pt x="174" y="54"/>
                  </a:cubicBezTo>
                  <a:cubicBezTo>
                    <a:pt x="175" y="56"/>
                    <a:pt x="173" y="58"/>
                    <a:pt x="171" y="58"/>
                  </a:cubicBezTo>
                  <a:cubicBezTo>
                    <a:pt x="171" y="59"/>
                    <a:pt x="170" y="59"/>
                    <a:pt x="170" y="59"/>
                  </a:cubicBezTo>
                  <a:close/>
                  <a:moveTo>
                    <a:pt x="9" y="51"/>
                  </a:moveTo>
                  <a:cubicBezTo>
                    <a:pt x="165" y="51"/>
                    <a:pt x="165" y="51"/>
                    <a:pt x="165" y="51"/>
                  </a:cubicBezTo>
                  <a:cubicBezTo>
                    <a:pt x="157" y="8"/>
                    <a:pt x="157" y="8"/>
                    <a:pt x="157" y="8"/>
                  </a:cubicBezTo>
                  <a:cubicBezTo>
                    <a:pt x="17" y="8"/>
                    <a:pt x="17" y="8"/>
                    <a:pt x="17" y="8"/>
                  </a:cubicBezTo>
                  <a:lnTo>
                    <a:pt x="9" y="51"/>
                  </a:lnTo>
                  <a:close/>
                </a:path>
              </a:pathLst>
            </a:custGeom>
            <a:solidFill>
              <a:srgbClr val="DFE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2" name="任意多边形 15">
              <a:extLst>
                <a:ext uri="{FF2B5EF4-FFF2-40B4-BE49-F238E27FC236}">
                  <a16:creationId xmlns:a16="http://schemas.microsoft.com/office/drawing/2014/main" id="{BBE298F2-0582-92B9-A37F-7E0494130766}"/>
                </a:ext>
              </a:extLst>
            </p:cNvPr>
            <p:cNvSpPr/>
            <p:nvPr/>
          </p:nvSpPr>
          <p:spPr bwMode="auto">
            <a:xfrm>
              <a:off x="5051425" y="1989138"/>
              <a:ext cx="703263" cy="415925"/>
            </a:xfrm>
            <a:custGeom>
              <a:avLst/>
              <a:gdLst>
                <a:gd name="T0" fmla="*/ 162 w 186"/>
                <a:gd name="T1" fmla="*/ 55 h 110"/>
                <a:gd name="T2" fmla="*/ 129 w 186"/>
                <a:gd name="T3" fmla="*/ 55 h 110"/>
                <a:gd name="T4" fmla="*/ 129 w 186"/>
                <a:gd name="T5" fmla="*/ 43 h 110"/>
                <a:gd name="T6" fmla="*/ 86 w 186"/>
                <a:gd name="T7" fmla="*/ 0 h 110"/>
                <a:gd name="T8" fmla="*/ 43 w 186"/>
                <a:gd name="T9" fmla="*/ 43 h 110"/>
                <a:gd name="T10" fmla="*/ 43 w 186"/>
                <a:gd name="T11" fmla="*/ 43 h 110"/>
                <a:gd name="T12" fmla="*/ 43 w 186"/>
                <a:gd name="T13" fmla="*/ 55 h 110"/>
                <a:gd name="T14" fmla="*/ 43 w 186"/>
                <a:gd name="T15" fmla="*/ 55 h 110"/>
                <a:gd name="T16" fmla="*/ 43 w 186"/>
                <a:gd name="T17" fmla="*/ 67 h 110"/>
                <a:gd name="T18" fmla="*/ 0 w 186"/>
                <a:gd name="T19" fmla="*/ 110 h 110"/>
                <a:gd name="T20" fmla="*/ 0 w 186"/>
                <a:gd name="T21" fmla="*/ 110 h 110"/>
                <a:gd name="T22" fmla="*/ 186 w 186"/>
                <a:gd name="T23" fmla="*/ 110 h 110"/>
                <a:gd name="T24" fmla="*/ 162 w 186"/>
                <a:gd name="T25"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110">
                  <a:moveTo>
                    <a:pt x="162" y="55"/>
                  </a:moveTo>
                  <a:cubicBezTo>
                    <a:pt x="129" y="55"/>
                    <a:pt x="129" y="55"/>
                    <a:pt x="129" y="55"/>
                  </a:cubicBezTo>
                  <a:cubicBezTo>
                    <a:pt x="129" y="43"/>
                    <a:pt x="129" y="43"/>
                    <a:pt x="129" y="43"/>
                  </a:cubicBezTo>
                  <a:cubicBezTo>
                    <a:pt x="129" y="19"/>
                    <a:pt x="110" y="0"/>
                    <a:pt x="86" y="0"/>
                  </a:cubicBezTo>
                  <a:cubicBezTo>
                    <a:pt x="62" y="0"/>
                    <a:pt x="43" y="19"/>
                    <a:pt x="43" y="43"/>
                  </a:cubicBezTo>
                  <a:cubicBezTo>
                    <a:pt x="43" y="43"/>
                    <a:pt x="43" y="43"/>
                    <a:pt x="43" y="43"/>
                  </a:cubicBezTo>
                  <a:cubicBezTo>
                    <a:pt x="43" y="55"/>
                    <a:pt x="43" y="55"/>
                    <a:pt x="43" y="55"/>
                  </a:cubicBezTo>
                  <a:cubicBezTo>
                    <a:pt x="43" y="55"/>
                    <a:pt x="43" y="55"/>
                    <a:pt x="43" y="55"/>
                  </a:cubicBezTo>
                  <a:cubicBezTo>
                    <a:pt x="43" y="67"/>
                    <a:pt x="43" y="67"/>
                    <a:pt x="43" y="67"/>
                  </a:cubicBezTo>
                  <a:cubicBezTo>
                    <a:pt x="43" y="90"/>
                    <a:pt x="24" y="110"/>
                    <a:pt x="0" y="110"/>
                  </a:cubicBezTo>
                  <a:cubicBezTo>
                    <a:pt x="0" y="110"/>
                    <a:pt x="0" y="110"/>
                    <a:pt x="0" y="110"/>
                  </a:cubicBezTo>
                  <a:cubicBezTo>
                    <a:pt x="186" y="110"/>
                    <a:pt x="186" y="110"/>
                    <a:pt x="186" y="110"/>
                  </a:cubicBezTo>
                  <a:lnTo>
                    <a:pt x="162" y="55"/>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3" name="任意多边形 16">
              <a:extLst>
                <a:ext uri="{FF2B5EF4-FFF2-40B4-BE49-F238E27FC236}">
                  <a16:creationId xmlns:a16="http://schemas.microsoft.com/office/drawing/2014/main" id="{4EC828D1-BE4F-8A51-740D-F4F59FDDCE81}"/>
                </a:ext>
              </a:extLst>
            </p:cNvPr>
            <p:cNvSpPr/>
            <p:nvPr/>
          </p:nvSpPr>
          <p:spPr bwMode="auto">
            <a:xfrm>
              <a:off x="5037138" y="1974850"/>
              <a:ext cx="736600" cy="446088"/>
            </a:xfrm>
            <a:custGeom>
              <a:avLst/>
              <a:gdLst>
                <a:gd name="T0" fmla="*/ 190 w 195"/>
                <a:gd name="T1" fmla="*/ 118 h 118"/>
                <a:gd name="T2" fmla="*/ 4 w 195"/>
                <a:gd name="T3" fmla="*/ 118 h 118"/>
                <a:gd name="T4" fmla="*/ 0 w 195"/>
                <a:gd name="T5" fmla="*/ 114 h 118"/>
                <a:gd name="T6" fmla="*/ 4 w 195"/>
                <a:gd name="T7" fmla="*/ 110 h 118"/>
                <a:gd name="T8" fmla="*/ 43 w 195"/>
                <a:gd name="T9" fmla="*/ 71 h 118"/>
                <a:gd name="T10" fmla="*/ 43 w 195"/>
                <a:gd name="T11" fmla="*/ 71 h 118"/>
                <a:gd name="T12" fmla="*/ 43 w 195"/>
                <a:gd name="T13" fmla="*/ 59 h 118"/>
                <a:gd name="T14" fmla="*/ 43 w 195"/>
                <a:gd name="T15" fmla="*/ 58 h 118"/>
                <a:gd name="T16" fmla="*/ 43 w 195"/>
                <a:gd name="T17" fmla="*/ 47 h 118"/>
                <a:gd name="T18" fmla="*/ 90 w 195"/>
                <a:gd name="T19" fmla="*/ 0 h 118"/>
                <a:gd name="T20" fmla="*/ 137 w 195"/>
                <a:gd name="T21" fmla="*/ 47 h 118"/>
                <a:gd name="T22" fmla="*/ 137 w 195"/>
                <a:gd name="T23" fmla="*/ 47 h 118"/>
                <a:gd name="T24" fmla="*/ 137 w 195"/>
                <a:gd name="T25" fmla="*/ 55 h 118"/>
                <a:gd name="T26" fmla="*/ 166 w 195"/>
                <a:gd name="T27" fmla="*/ 55 h 118"/>
                <a:gd name="T28" fmla="*/ 169 w 195"/>
                <a:gd name="T29" fmla="*/ 57 h 118"/>
                <a:gd name="T30" fmla="*/ 194 w 195"/>
                <a:gd name="T31" fmla="*/ 112 h 118"/>
                <a:gd name="T32" fmla="*/ 192 w 195"/>
                <a:gd name="T33" fmla="*/ 117 h 118"/>
                <a:gd name="T34" fmla="*/ 190 w 195"/>
                <a:gd name="T35" fmla="*/ 118 h 118"/>
                <a:gd name="T36" fmla="*/ 30 w 195"/>
                <a:gd name="T37" fmla="*/ 110 h 118"/>
                <a:gd name="T38" fmla="*/ 184 w 195"/>
                <a:gd name="T39" fmla="*/ 110 h 118"/>
                <a:gd name="T40" fmla="*/ 163 w 195"/>
                <a:gd name="T41" fmla="*/ 63 h 118"/>
                <a:gd name="T42" fmla="*/ 133 w 195"/>
                <a:gd name="T43" fmla="*/ 63 h 118"/>
                <a:gd name="T44" fmla="*/ 129 w 195"/>
                <a:gd name="T45" fmla="*/ 59 h 118"/>
                <a:gd name="T46" fmla="*/ 129 w 195"/>
                <a:gd name="T47" fmla="*/ 47 h 118"/>
                <a:gd name="T48" fmla="*/ 90 w 195"/>
                <a:gd name="T49" fmla="*/ 8 h 118"/>
                <a:gd name="T50" fmla="*/ 51 w 195"/>
                <a:gd name="T51" fmla="*/ 47 h 118"/>
                <a:gd name="T52" fmla="*/ 51 w 195"/>
                <a:gd name="T53" fmla="*/ 47 h 118"/>
                <a:gd name="T54" fmla="*/ 51 w 195"/>
                <a:gd name="T55" fmla="*/ 59 h 118"/>
                <a:gd name="T56" fmla="*/ 51 w 195"/>
                <a:gd name="T57" fmla="*/ 59 h 118"/>
                <a:gd name="T58" fmla="*/ 51 w 195"/>
                <a:gd name="T59" fmla="*/ 71 h 118"/>
                <a:gd name="T60" fmla="*/ 30 w 195"/>
                <a:gd name="T61"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5" h="118">
                  <a:moveTo>
                    <a:pt x="190" y="118"/>
                  </a:moveTo>
                  <a:cubicBezTo>
                    <a:pt x="4" y="118"/>
                    <a:pt x="4" y="118"/>
                    <a:pt x="4" y="118"/>
                  </a:cubicBezTo>
                  <a:cubicBezTo>
                    <a:pt x="2" y="118"/>
                    <a:pt x="0" y="116"/>
                    <a:pt x="0" y="114"/>
                  </a:cubicBezTo>
                  <a:cubicBezTo>
                    <a:pt x="0" y="111"/>
                    <a:pt x="2" y="110"/>
                    <a:pt x="4" y="110"/>
                  </a:cubicBezTo>
                  <a:cubicBezTo>
                    <a:pt x="26" y="110"/>
                    <a:pt x="43" y="92"/>
                    <a:pt x="43" y="71"/>
                  </a:cubicBezTo>
                  <a:cubicBezTo>
                    <a:pt x="43" y="71"/>
                    <a:pt x="43" y="71"/>
                    <a:pt x="43" y="71"/>
                  </a:cubicBezTo>
                  <a:cubicBezTo>
                    <a:pt x="43" y="59"/>
                    <a:pt x="43" y="59"/>
                    <a:pt x="43" y="59"/>
                  </a:cubicBezTo>
                  <a:cubicBezTo>
                    <a:pt x="43" y="59"/>
                    <a:pt x="43" y="59"/>
                    <a:pt x="43" y="58"/>
                  </a:cubicBezTo>
                  <a:cubicBezTo>
                    <a:pt x="43" y="47"/>
                    <a:pt x="43" y="47"/>
                    <a:pt x="43" y="47"/>
                  </a:cubicBezTo>
                  <a:cubicBezTo>
                    <a:pt x="43" y="21"/>
                    <a:pt x="64" y="0"/>
                    <a:pt x="90" y="0"/>
                  </a:cubicBezTo>
                  <a:cubicBezTo>
                    <a:pt x="116" y="0"/>
                    <a:pt x="137" y="21"/>
                    <a:pt x="137" y="47"/>
                  </a:cubicBezTo>
                  <a:cubicBezTo>
                    <a:pt x="137" y="47"/>
                    <a:pt x="137" y="47"/>
                    <a:pt x="137" y="47"/>
                  </a:cubicBezTo>
                  <a:cubicBezTo>
                    <a:pt x="137" y="55"/>
                    <a:pt x="137" y="55"/>
                    <a:pt x="137" y="55"/>
                  </a:cubicBezTo>
                  <a:cubicBezTo>
                    <a:pt x="166" y="55"/>
                    <a:pt x="166" y="55"/>
                    <a:pt x="166" y="55"/>
                  </a:cubicBezTo>
                  <a:cubicBezTo>
                    <a:pt x="167" y="55"/>
                    <a:pt x="169" y="56"/>
                    <a:pt x="169" y="57"/>
                  </a:cubicBezTo>
                  <a:cubicBezTo>
                    <a:pt x="194" y="112"/>
                    <a:pt x="194" y="112"/>
                    <a:pt x="194" y="112"/>
                  </a:cubicBezTo>
                  <a:cubicBezTo>
                    <a:pt x="195" y="114"/>
                    <a:pt x="194" y="116"/>
                    <a:pt x="192" y="117"/>
                  </a:cubicBezTo>
                  <a:cubicBezTo>
                    <a:pt x="192" y="118"/>
                    <a:pt x="191" y="118"/>
                    <a:pt x="190" y="118"/>
                  </a:cubicBezTo>
                  <a:close/>
                  <a:moveTo>
                    <a:pt x="30" y="110"/>
                  </a:moveTo>
                  <a:cubicBezTo>
                    <a:pt x="184" y="110"/>
                    <a:pt x="184" y="110"/>
                    <a:pt x="184" y="110"/>
                  </a:cubicBezTo>
                  <a:cubicBezTo>
                    <a:pt x="163" y="63"/>
                    <a:pt x="163" y="63"/>
                    <a:pt x="163" y="63"/>
                  </a:cubicBezTo>
                  <a:cubicBezTo>
                    <a:pt x="133" y="63"/>
                    <a:pt x="133" y="63"/>
                    <a:pt x="133" y="63"/>
                  </a:cubicBezTo>
                  <a:cubicBezTo>
                    <a:pt x="131" y="63"/>
                    <a:pt x="129" y="61"/>
                    <a:pt x="129" y="59"/>
                  </a:cubicBezTo>
                  <a:cubicBezTo>
                    <a:pt x="129" y="47"/>
                    <a:pt x="129" y="47"/>
                    <a:pt x="129" y="47"/>
                  </a:cubicBezTo>
                  <a:cubicBezTo>
                    <a:pt x="129" y="26"/>
                    <a:pt x="112" y="8"/>
                    <a:pt x="90" y="8"/>
                  </a:cubicBezTo>
                  <a:cubicBezTo>
                    <a:pt x="69" y="8"/>
                    <a:pt x="51" y="25"/>
                    <a:pt x="51" y="47"/>
                  </a:cubicBezTo>
                  <a:cubicBezTo>
                    <a:pt x="51" y="47"/>
                    <a:pt x="51" y="47"/>
                    <a:pt x="51" y="47"/>
                  </a:cubicBezTo>
                  <a:cubicBezTo>
                    <a:pt x="51" y="59"/>
                    <a:pt x="51" y="59"/>
                    <a:pt x="51" y="59"/>
                  </a:cubicBezTo>
                  <a:cubicBezTo>
                    <a:pt x="51" y="59"/>
                    <a:pt x="51" y="59"/>
                    <a:pt x="51" y="59"/>
                  </a:cubicBezTo>
                  <a:cubicBezTo>
                    <a:pt x="51" y="71"/>
                    <a:pt x="51" y="71"/>
                    <a:pt x="51" y="71"/>
                  </a:cubicBezTo>
                  <a:cubicBezTo>
                    <a:pt x="51" y="86"/>
                    <a:pt x="43" y="101"/>
                    <a:pt x="30" y="110"/>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4" name="任意多边形 17">
              <a:extLst>
                <a:ext uri="{FF2B5EF4-FFF2-40B4-BE49-F238E27FC236}">
                  <a16:creationId xmlns:a16="http://schemas.microsoft.com/office/drawing/2014/main" id="{54E983B3-D3CF-F8B2-C1DF-A29359F89234}"/>
                </a:ext>
              </a:extLst>
            </p:cNvPr>
            <p:cNvSpPr/>
            <p:nvPr/>
          </p:nvSpPr>
          <p:spPr bwMode="auto">
            <a:xfrm>
              <a:off x="4889500" y="2197100"/>
              <a:ext cx="323850" cy="207963"/>
            </a:xfrm>
            <a:custGeom>
              <a:avLst/>
              <a:gdLst>
                <a:gd name="T0" fmla="*/ 0 w 86"/>
                <a:gd name="T1" fmla="*/ 0 h 55"/>
                <a:gd name="T2" fmla="*/ 86 w 86"/>
                <a:gd name="T3" fmla="*/ 0 h 55"/>
                <a:gd name="T4" fmla="*/ 86 w 86"/>
                <a:gd name="T5" fmla="*/ 0 h 55"/>
                <a:gd name="T6" fmla="*/ 86 w 86"/>
                <a:gd name="T7" fmla="*/ 12 h 55"/>
                <a:gd name="T8" fmla="*/ 43 w 86"/>
                <a:gd name="T9" fmla="*/ 55 h 55"/>
                <a:gd name="T10" fmla="*/ 43 w 86"/>
                <a:gd name="T11" fmla="*/ 55 h 55"/>
                <a:gd name="T12" fmla="*/ 43 w 86"/>
                <a:gd name="T13" fmla="*/ 55 h 55"/>
                <a:gd name="T14" fmla="*/ 0 w 86"/>
                <a:gd name="T15" fmla="*/ 12 h 55"/>
                <a:gd name="T16" fmla="*/ 0 w 86"/>
                <a:gd name="T17" fmla="*/ 0 h 55"/>
                <a:gd name="T18" fmla="*/ 0 w 86"/>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5">
                  <a:moveTo>
                    <a:pt x="0" y="0"/>
                  </a:moveTo>
                  <a:cubicBezTo>
                    <a:pt x="86" y="0"/>
                    <a:pt x="86" y="0"/>
                    <a:pt x="86" y="0"/>
                  </a:cubicBezTo>
                  <a:cubicBezTo>
                    <a:pt x="86" y="0"/>
                    <a:pt x="86" y="0"/>
                    <a:pt x="86" y="0"/>
                  </a:cubicBezTo>
                  <a:cubicBezTo>
                    <a:pt x="86" y="12"/>
                    <a:pt x="86" y="12"/>
                    <a:pt x="86" y="12"/>
                  </a:cubicBezTo>
                  <a:cubicBezTo>
                    <a:pt x="86" y="35"/>
                    <a:pt x="67" y="55"/>
                    <a:pt x="43" y="55"/>
                  </a:cubicBezTo>
                  <a:cubicBezTo>
                    <a:pt x="43" y="55"/>
                    <a:pt x="43" y="55"/>
                    <a:pt x="43" y="55"/>
                  </a:cubicBezTo>
                  <a:cubicBezTo>
                    <a:pt x="43" y="55"/>
                    <a:pt x="43" y="55"/>
                    <a:pt x="43" y="55"/>
                  </a:cubicBezTo>
                  <a:cubicBezTo>
                    <a:pt x="19" y="55"/>
                    <a:pt x="0" y="35"/>
                    <a:pt x="0" y="12"/>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5" name="任意多边形 18">
              <a:extLst>
                <a:ext uri="{FF2B5EF4-FFF2-40B4-BE49-F238E27FC236}">
                  <a16:creationId xmlns:a16="http://schemas.microsoft.com/office/drawing/2014/main" id="{D2654C14-D834-EB8C-4992-A59F43E56C68}"/>
                </a:ext>
              </a:extLst>
            </p:cNvPr>
            <p:cNvSpPr/>
            <p:nvPr/>
          </p:nvSpPr>
          <p:spPr bwMode="auto">
            <a:xfrm>
              <a:off x="4873625" y="2182813"/>
              <a:ext cx="355600" cy="238125"/>
            </a:xfrm>
            <a:custGeom>
              <a:avLst/>
              <a:gdLst>
                <a:gd name="T0" fmla="*/ 47 w 94"/>
                <a:gd name="T1" fmla="*/ 63 h 63"/>
                <a:gd name="T2" fmla="*/ 0 w 94"/>
                <a:gd name="T3" fmla="*/ 16 h 63"/>
                <a:gd name="T4" fmla="*/ 0 w 94"/>
                <a:gd name="T5" fmla="*/ 4 h 63"/>
                <a:gd name="T6" fmla="*/ 4 w 94"/>
                <a:gd name="T7" fmla="*/ 0 h 63"/>
                <a:gd name="T8" fmla="*/ 90 w 94"/>
                <a:gd name="T9" fmla="*/ 0 h 63"/>
                <a:gd name="T10" fmla="*/ 94 w 94"/>
                <a:gd name="T11" fmla="*/ 4 h 63"/>
                <a:gd name="T12" fmla="*/ 94 w 94"/>
                <a:gd name="T13" fmla="*/ 16 h 63"/>
                <a:gd name="T14" fmla="*/ 47 w 94"/>
                <a:gd name="T15" fmla="*/ 63 h 63"/>
                <a:gd name="T16" fmla="*/ 8 w 94"/>
                <a:gd name="T17" fmla="*/ 8 h 63"/>
                <a:gd name="T18" fmla="*/ 8 w 94"/>
                <a:gd name="T19" fmla="*/ 16 h 63"/>
                <a:gd name="T20" fmla="*/ 48 w 94"/>
                <a:gd name="T21" fmla="*/ 53 h 63"/>
                <a:gd name="T22" fmla="*/ 86 w 94"/>
                <a:gd name="T23" fmla="*/ 16 h 63"/>
                <a:gd name="T24" fmla="*/ 86 w 94"/>
                <a:gd name="T25" fmla="*/ 8 h 63"/>
                <a:gd name="T26" fmla="*/ 8 w 94"/>
                <a:gd name="T27"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63">
                  <a:moveTo>
                    <a:pt x="47" y="63"/>
                  </a:moveTo>
                  <a:cubicBezTo>
                    <a:pt x="21" y="63"/>
                    <a:pt x="0" y="42"/>
                    <a:pt x="0" y="16"/>
                  </a:cubicBezTo>
                  <a:cubicBezTo>
                    <a:pt x="0" y="4"/>
                    <a:pt x="0" y="4"/>
                    <a:pt x="0" y="4"/>
                  </a:cubicBezTo>
                  <a:cubicBezTo>
                    <a:pt x="0" y="2"/>
                    <a:pt x="2" y="0"/>
                    <a:pt x="4" y="0"/>
                  </a:cubicBezTo>
                  <a:cubicBezTo>
                    <a:pt x="90" y="0"/>
                    <a:pt x="90" y="0"/>
                    <a:pt x="90" y="0"/>
                  </a:cubicBezTo>
                  <a:cubicBezTo>
                    <a:pt x="92" y="0"/>
                    <a:pt x="94" y="2"/>
                    <a:pt x="94" y="4"/>
                  </a:cubicBezTo>
                  <a:cubicBezTo>
                    <a:pt x="94" y="16"/>
                    <a:pt x="94" y="16"/>
                    <a:pt x="94" y="16"/>
                  </a:cubicBezTo>
                  <a:cubicBezTo>
                    <a:pt x="94" y="42"/>
                    <a:pt x="73" y="63"/>
                    <a:pt x="47" y="63"/>
                  </a:cubicBezTo>
                  <a:close/>
                  <a:moveTo>
                    <a:pt x="8" y="8"/>
                  </a:moveTo>
                  <a:cubicBezTo>
                    <a:pt x="8" y="16"/>
                    <a:pt x="8" y="16"/>
                    <a:pt x="8" y="16"/>
                  </a:cubicBezTo>
                  <a:cubicBezTo>
                    <a:pt x="9" y="37"/>
                    <a:pt x="27" y="54"/>
                    <a:pt x="48" y="53"/>
                  </a:cubicBezTo>
                  <a:cubicBezTo>
                    <a:pt x="69" y="53"/>
                    <a:pt x="85" y="36"/>
                    <a:pt x="86" y="16"/>
                  </a:cubicBezTo>
                  <a:cubicBezTo>
                    <a:pt x="86" y="8"/>
                    <a:pt x="86" y="8"/>
                    <a:pt x="86" y="8"/>
                  </a:cubicBezTo>
                  <a:lnTo>
                    <a:pt x="8" y="8"/>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6" name="任意多边形 19">
              <a:extLst>
                <a:ext uri="{FF2B5EF4-FFF2-40B4-BE49-F238E27FC236}">
                  <a16:creationId xmlns:a16="http://schemas.microsoft.com/office/drawing/2014/main" id="{7E695143-5B36-BA87-DEFD-D6232309A3FC}"/>
                </a:ext>
              </a:extLst>
            </p:cNvPr>
            <p:cNvSpPr/>
            <p:nvPr/>
          </p:nvSpPr>
          <p:spPr bwMode="auto">
            <a:xfrm>
              <a:off x="5376863" y="1989138"/>
              <a:ext cx="1377950" cy="1870075"/>
            </a:xfrm>
            <a:custGeom>
              <a:avLst/>
              <a:gdLst>
                <a:gd name="T0" fmla="*/ 43 w 365"/>
                <a:gd name="T1" fmla="*/ 43 h 495"/>
                <a:gd name="T2" fmla="*/ 43 w 365"/>
                <a:gd name="T3" fmla="*/ 495 h 495"/>
                <a:gd name="T4" fmla="*/ 365 w 365"/>
                <a:gd name="T5" fmla="*/ 495 h 495"/>
                <a:gd name="T6" fmla="*/ 365 w 365"/>
                <a:gd name="T7" fmla="*/ 44 h 495"/>
                <a:gd name="T8" fmla="*/ 321 w 365"/>
                <a:gd name="T9" fmla="*/ 0 h 495"/>
                <a:gd name="T10" fmla="*/ 320 w 365"/>
                <a:gd name="T11" fmla="*/ 0 h 495"/>
                <a:gd name="T12" fmla="*/ 0 w 365"/>
                <a:gd name="T13" fmla="*/ 0 h 495"/>
                <a:gd name="T14" fmla="*/ 43 w 365"/>
                <a:gd name="T15" fmla="*/ 43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495">
                  <a:moveTo>
                    <a:pt x="43" y="43"/>
                  </a:moveTo>
                  <a:cubicBezTo>
                    <a:pt x="43" y="495"/>
                    <a:pt x="43" y="495"/>
                    <a:pt x="43" y="495"/>
                  </a:cubicBezTo>
                  <a:cubicBezTo>
                    <a:pt x="365" y="495"/>
                    <a:pt x="365" y="495"/>
                    <a:pt x="365" y="495"/>
                  </a:cubicBezTo>
                  <a:cubicBezTo>
                    <a:pt x="365" y="44"/>
                    <a:pt x="365" y="44"/>
                    <a:pt x="365" y="44"/>
                  </a:cubicBezTo>
                  <a:cubicBezTo>
                    <a:pt x="365" y="20"/>
                    <a:pt x="345" y="0"/>
                    <a:pt x="321" y="0"/>
                  </a:cubicBezTo>
                  <a:cubicBezTo>
                    <a:pt x="321" y="0"/>
                    <a:pt x="320" y="0"/>
                    <a:pt x="320" y="0"/>
                  </a:cubicBezTo>
                  <a:cubicBezTo>
                    <a:pt x="0" y="0"/>
                    <a:pt x="0" y="0"/>
                    <a:pt x="0" y="0"/>
                  </a:cubicBezTo>
                  <a:cubicBezTo>
                    <a:pt x="24" y="0"/>
                    <a:pt x="43" y="19"/>
                    <a:pt x="43"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7" name="任意多边形 20">
              <a:extLst>
                <a:ext uri="{FF2B5EF4-FFF2-40B4-BE49-F238E27FC236}">
                  <a16:creationId xmlns:a16="http://schemas.microsoft.com/office/drawing/2014/main" id="{7B4FCFF0-C9EF-2070-D39D-DEF2035E8B08}"/>
                </a:ext>
              </a:extLst>
            </p:cNvPr>
            <p:cNvSpPr/>
            <p:nvPr/>
          </p:nvSpPr>
          <p:spPr bwMode="auto">
            <a:xfrm>
              <a:off x="5360988" y="1974850"/>
              <a:ext cx="1409700" cy="1900238"/>
            </a:xfrm>
            <a:custGeom>
              <a:avLst/>
              <a:gdLst>
                <a:gd name="T0" fmla="*/ 369 w 373"/>
                <a:gd name="T1" fmla="*/ 503 h 503"/>
                <a:gd name="T2" fmla="*/ 47 w 373"/>
                <a:gd name="T3" fmla="*/ 503 h 503"/>
                <a:gd name="T4" fmla="*/ 43 w 373"/>
                <a:gd name="T5" fmla="*/ 499 h 503"/>
                <a:gd name="T6" fmla="*/ 43 w 373"/>
                <a:gd name="T7" fmla="*/ 47 h 503"/>
                <a:gd name="T8" fmla="*/ 4 w 373"/>
                <a:gd name="T9" fmla="*/ 8 h 503"/>
                <a:gd name="T10" fmla="*/ 0 w 373"/>
                <a:gd name="T11" fmla="*/ 4 h 503"/>
                <a:gd name="T12" fmla="*/ 4 w 373"/>
                <a:gd name="T13" fmla="*/ 0 h 503"/>
                <a:gd name="T14" fmla="*/ 324 w 373"/>
                <a:gd name="T15" fmla="*/ 0 h 503"/>
                <a:gd name="T16" fmla="*/ 373 w 373"/>
                <a:gd name="T17" fmla="*/ 48 h 503"/>
                <a:gd name="T18" fmla="*/ 373 w 373"/>
                <a:gd name="T19" fmla="*/ 499 h 503"/>
                <a:gd name="T20" fmla="*/ 369 w 373"/>
                <a:gd name="T21" fmla="*/ 503 h 503"/>
                <a:gd name="T22" fmla="*/ 369 w 373"/>
                <a:gd name="T23" fmla="*/ 503 h 503"/>
                <a:gd name="T24" fmla="*/ 51 w 373"/>
                <a:gd name="T25" fmla="*/ 495 h 503"/>
                <a:gd name="T26" fmla="*/ 365 w 373"/>
                <a:gd name="T27" fmla="*/ 495 h 503"/>
                <a:gd name="T28" fmla="*/ 365 w 373"/>
                <a:gd name="T29" fmla="*/ 48 h 503"/>
                <a:gd name="T30" fmla="*/ 324 w 373"/>
                <a:gd name="T31" fmla="*/ 8 h 503"/>
                <a:gd name="T32" fmla="*/ 31 w 373"/>
                <a:gd name="T33" fmla="*/ 8 h 503"/>
                <a:gd name="T34" fmla="*/ 51 w 373"/>
                <a:gd name="T35" fmla="*/ 47 h 503"/>
                <a:gd name="T36" fmla="*/ 51 w 373"/>
                <a:gd name="T37" fmla="*/ 47 h 503"/>
                <a:gd name="T38" fmla="*/ 51 w 373"/>
                <a:gd name="T39" fmla="*/ 49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3" h="503">
                  <a:moveTo>
                    <a:pt x="369" y="503"/>
                  </a:moveTo>
                  <a:cubicBezTo>
                    <a:pt x="47" y="503"/>
                    <a:pt x="47" y="503"/>
                    <a:pt x="47" y="503"/>
                  </a:cubicBezTo>
                  <a:cubicBezTo>
                    <a:pt x="45" y="503"/>
                    <a:pt x="43" y="501"/>
                    <a:pt x="43" y="499"/>
                  </a:cubicBezTo>
                  <a:cubicBezTo>
                    <a:pt x="43" y="47"/>
                    <a:pt x="43" y="47"/>
                    <a:pt x="43" y="47"/>
                  </a:cubicBezTo>
                  <a:cubicBezTo>
                    <a:pt x="43" y="25"/>
                    <a:pt x="26" y="8"/>
                    <a:pt x="4" y="8"/>
                  </a:cubicBezTo>
                  <a:cubicBezTo>
                    <a:pt x="2" y="8"/>
                    <a:pt x="0" y="6"/>
                    <a:pt x="0" y="4"/>
                  </a:cubicBezTo>
                  <a:cubicBezTo>
                    <a:pt x="0" y="2"/>
                    <a:pt x="2" y="0"/>
                    <a:pt x="4" y="0"/>
                  </a:cubicBezTo>
                  <a:cubicBezTo>
                    <a:pt x="324" y="0"/>
                    <a:pt x="324" y="0"/>
                    <a:pt x="324" y="0"/>
                  </a:cubicBezTo>
                  <a:cubicBezTo>
                    <a:pt x="351" y="0"/>
                    <a:pt x="373" y="22"/>
                    <a:pt x="373" y="48"/>
                  </a:cubicBezTo>
                  <a:cubicBezTo>
                    <a:pt x="373" y="499"/>
                    <a:pt x="373" y="499"/>
                    <a:pt x="373" y="499"/>
                  </a:cubicBezTo>
                  <a:cubicBezTo>
                    <a:pt x="373" y="501"/>
                    <a:pt x="371" y="503"/>
                    <a:pt x="369" y="503"/>
                  </a:cubicBezTo>
                  <a:cubicBezTo>
                    <a:pt x="369" y="503"/>
                    <a:pt x="369" y="503"/>
                    <a:pt x="369" y="503"/>
                  </a:cubicBezTo>
                  <a:close/>
                  <a:moveTo>
                    <a:pt x="51" y="495"/>
                  </a:moveTo>
                  <a:cubicBezTo>
                    <a:pt x="365" y="495"/>
                    <a:pt x="365" y="495"/>
                    <a:pt x="365" y="495"/>
                  </a:cubicBezTo>
                  <a:cubicBezTo>
                    <a:pt x="365" y="48"/>
                    <a:pt x="365" y="48"/>
                    <a:pt x="365" y="48"/>
                  </a:cubicBezTo>
                  <a:cubicBezTo>
                    <a:pt x="365" y="26"/>
                    <a:pt x="347" y="8"/>
                    <a:pt x="324" y="8"/>
                  </a:cubicBezTo>
                  <a:cubicBezTo>
                    <a:pt x="31" y="8"/>
                    <a:pt x="31" y="8"/>
                    <a:pt x="31" y="8"/>
                  </a:cubicBezTo>
                  <a:cubicBezTo>
                    <a:pt x="43" y="17"/>
                    <a:pt x="51" y="31"/>
                    <a:pt x="51" y="47"/>
                  </a:cubicBezTo>
                  <a:cubicBezTo>
                    <a:pt x="51" y="47"/>
                    <a:pt x="51" y="47"/>
                    <a:pt x="51" y="47"/>
                  </a:cubicBezTo>
                  <a:lnTo>
                    <a:pt x="51" y="495"/>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8" name="任意多边形 21">
              <a:extLst>
                <a:ext uri="{FF2B5EF4-FFF2-40B4-BE49-F238E27FC236}">
                  <a16:creationId xmlns:a16="http://schemas.microsoft.com/office/drawing/2014/main" id="{09180FFB-9DF6-8306-50FB-C8AE167AF9C3}"/>
                </a:ext>
              </a:extLst>
            </p:cNvPr>
            <p:cNvSpPr/>
            <p:nvPr/>
          </p:nvSpPr>
          <p:spPr bwMode="auto">
            <a:xfrm>
              <a:off x="5719763" y="2347913"/>
              <a:ext cx="30163" cy="654050"/>
            </a:xfrm>
            <a:custGeom>
              <a:avLst/>
              <a:gdLst>
                <a:gd name="T0" fmla="*/ 4 w 8"/>
                <a:gd name="T1" fmla="*/ 173 h 173"/>
                <a:gd name="T2" fmla="*/ 0 w 8"/>
                <a:gd name="T3" fmla="*/ 169 h 173"/>
                <a:gd name="T4" fmla="*/ 0 w 8"/>
                <a:gd name="T5" fmla="*/ 4 h 173"/>
                <a:gd name="T6" fmla="*/ 4 w 8"/>
                <a:gd name="T7" fmla="*/ 0 h 173"/>
                <a:gd name="T8" fmla="*/ 8 w 8"/>
                <a:gd name="T9" fmla="*/ 4 h 173"/>
                <a:gd name="T10" fmla="*/ 8 w 8"/>
                <a:gd name="T11" fmla="*/ 169 h 173"/>
                <a:gd name="T12" fmla="*/ 4 w 8"/>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 h="173">
                  <a:moveTo>
                    <a:pt x="4" y="173"/>
                  </a:moveTo>
                  <a:cubicBezTo>
                    <a:pt x="2" y="173"/>
                    <a:pt x="0" y="171"/>
                    <a:pt x="0" y="169"/>
                  </a:cubicBezTo>
                  <a:cubicBezTo>
                    <a:pt x="0" y="4"/>
                    <a:pt x="0" y="4"/>
                    <a:pt x="0" y="4"/>
                  </a:cubicBezTo>
                  <a:cubicBezTo>
                    <a:pt x="0" y="2"/>
                    <a:pt x="2" y="0"/>
                    <a:pt x="4" y="0"/>
                  </a:cubicBezTo>
                  <a:cubicBezTo>
                    <a:pt x="6" y="0"/>
                    <a:pt x="8" y="2"/>
                    <a:pt x="8" y="4"/>
                  </a:cubicBezTo>
                  <a:cubicBezTo>
                    <a:pt x="8" y="169"/>
                    <a:pt x="8" y="169"/>
                    <a:pt x="8" y="169"/>
                  </a:cubicBezTo>
                  <a:cubicBezTo>
                    <a:pt x="8" y="171"/>
                    <a:pt x="6" y="173"/>
                    <a:pt x="4" y="173"/>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29" name="任意多边形 22">
              <a:extLst>
                <a:ext uri="{FF2B5EF4-FFF2-40B4-BE49-F238E27FC236}">
                  <a16:creationId xmlns:a16="http://schemas.microsoft.com/office/drawing/2014/main" id="{DEA97284-7E85-B62B-0845-461408F1763A}"/>
                </a:ext>
              </a:extLst>
            </p:cNvPr>
            <p:cNvSpPr/>
            <p:nvPr/>
          </p:nvSpPr>
          <p:spPr bwMode="auto">
            <a:xfrm>
              <a:off x="5719763" y="2971800"/>
              <a:ext cx="914400" cy="33338"/>
            </a:xfrm>
            <a:custGeom>
              <a:avLst/>
              <a:gdLst>
                <a:gd name="T0" fmla="*/ 238 w 242"/>
                <a:gd name="T1" fmla="*/ 9 h 9"/>
                <a:gd name="T2" fmla="*/ 4 w 242"/>
                <a:gd name="T3" fmla="*/ 9 h 9"/>
                <a:gd name="T4" fmla="*/ 0 w 242"/>
                <a:gd name="T5" fmla="*/ 4 h 9"/>
                <a:gd name="T6" fmla="*/ 4 w 242"/>
                <a:gd name="T7" fmla="*/ 0 h 9"/>
                <a:gd name="T8" fmla="*/ 238 w 242"/>
                <a:gd name="T9" fmla="*/ 0 h 9"/>
                <a:gd name="T10" fmla="*/ 242 w 242"/>
                <a:gd name="T11" fmla="*/ 4 h 9"/>
                <a:gd name="T12" fmla="*/ 238 w 24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42" h="9">
                  <a:moveTo>
                    <a:pt x="238" y="9"/>
                  </a:moveTo>
                  <a:cubicBezTo>
                    <a:pt x="4" y="9"/>
                    <a:pt x="4" y="9"/>
                    <a:pt x="4" y="9"/>
                  </a:cubicBezTo>
                  <a:cubicBezTo>
                    <a:pt x="2" y="9"/>
                    <a:pt x="0" y="7"/>
                    <a:pt x="0" y="4"/>
                  </a:cubicBezTo>
                  <a:cubicBezTo>
                    <a:pt x="0" y="2"/>
                    <a:pt x="2" y="0"/>
                    <a:pt x="4" y="0"/>
                  </a:cubicBezTo>
                  <a:cubicBezTo>
                    <a:pt x="238" y="0"/>
                    <a:pt x="238" y="0"/>
                    <a:pt x="238" y="0"/>
                  </a:cubicBezTo>
                  <a:cubicBezTo>
                    <a:pt x="240" y="0"/>
                    <a:pt x="242" y="2"/>
                    <a:pt x="242" y="4"/>
                  </a:cubicBezTo>
                  <a:cubicBezTo>
                    <a:pt x="242" y="7"/>
                    <a:pt x="240" y="9"/>
                    <a:pt x="238" y="9"/>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0" name="任意多边形 23">
              <a:extLst>
                <a:ext uri="{FF2B5EF4-FFF2-40B4-BE49-F238E27FC236}">
                  <a16:creationId xmlns:a16="http://schemas.microsoft.com/office/drawing/2014/main" id="{5AC98A87-D021-116B-3F0C-218A4D5A4CBA}"/>
                </a:ext>
              </a:extLst>
            </p:cNvPr>
            <p:cNvSpPr/>
            <p:nvPr/>
          </p:nvSpPr>
          <p:spPr bwMode="auto">
            <a:xfrm>
              <a:off x="6619875" y="2960688"/>
              <a:ext cx="36513" cy="57150"/>
            </a:xfrm>
            <a:custGeom>
              <a:avLst/>
              <a:gdLst>
                <a:gd name="T0" fmla="*/ 9 w 10"/>
                <a:gd name="T1" fmla="*/ 8 h 15"/>
                <a:gd name="T2" fmla="*/ 1 w 10"/>
                <a:gd name="T3" fmla="*/ 14 h 15"/>
                <a:gd name="T4" fmla="*/ 0 w 10"/>
                <a:gd name="T5" fmla="*/ 14 h 15"/>
                <a:gd name="T6" fmla="*/ 0 w 10"/>
                <a:gd name="T7" fmla="*/ 13 h 15"/>
                <a:gd name="T8" fmla="*/ 0 w 10"/>
                <a:gd name="T9" fmla="*/ 1 h 15"/>
                <a:gd name="T10" fmla="*/ 1 w 10"/>
                <a:gd name="T11" fmla="*/ 0 h 15"/>
                <a:gd name="T12" fmla="*/ 1 w 10"/>
                <a:gd name="T13" fmla="*/ 0 h 15"/>
                <a:gd name="T14" fmla="*/ 9 w 10"/>
                <a:gd name="T15" fmla="*/ 6 h 15"/>
                <a:gd name="T16" fmla="*/ 10 w 10"/>
                <a:gd name="T17" fmla="*/ 8 h 15"/>
                <a:gd name="T18" fmla="*/ 9 w 10"/>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9" y="8"/>
                  </a:moveTo>
                  <a:cubicBezTo>
                    <a:pt x="1" y="14"/>
                    <a:pt x="1" y="14"/>
                    <a:pt x="1" y="14"/>
                  </a:cubicBezTo>
                  <a:cubicBezTo>
                    <a:pt x="1" y="15"/>
                    <a:pt x="0" y="14"/>
                    <a:pt x="0" y="14"/>
                  </a:cubicBezTo>
                  <a:cubicBezTo>
                    <a:pt x="0" y="14"/>
                    <a:pt x="0" y="14"/>
                    <a:pt x="0" y="13"/>
                  </a:cubicBezTo>
                  <a:cubicBezTo>
                    <a:pt x="0" y="1"/>
                    <a:pt x="0" y="1"/>
                    <a:pt x="0" y="1"/>
                  </a:cubicBezTo>
                  <a:cubicBezTo>
                    <a:pt x="0" y="0"/>
                    <a:pt x="0" y="0"/>
                    <a:pt x="1" y="0"/>
                  </a:cubicBezTo>
                  <a:cubicBezTo>
                    <a:pt x="1" y="0"/>
                    <a:pt x="1" y="0"/>
                    <a:pt x="1" y="0"/>
                  </a:cubicBezTo>
                  <a:cubicBezTo>
                    <a:pt x="9" y="6"/>
                    <a:pt x="9" y="6"/>
                    <a:pt x="9" y="6"/>
                  </a:cubicBezTo>
                  <a:cubicBezTo>
                    <a:pt x="10" y="7"/>
                    <a:pt x="10" y="7"/>
                    <a:pt x="10" y="8"/>
                  </a:cubicBezTo>
                  <a:cubicBezTo>
                    <a:pt x="10" y="8"/>
                    <a:pt x="10" y="8"/>
                    <a:pt x="9" y="8"/>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1" name="任意多边形 24">
              <a:extLst>
                <a:ext uri="{FF2B5EF4-FFF2-40B4-BE49-F238E27FC236}">
                  <a16:creationId xmlns:a16="http://schemas.microsoft.com/office/drawing/2014/main" id="{76BC8594-BE52-1126-33D1-546C7412D8E6}"/>
                </a:ext>
              </a:extLst>
            </p:cNvPr>
            <p:cNvSpPr/>
            <p:nvPr/>
          </p:nvSpPr>
          <p:spPr bwMode="auto">
            <a:xfrm>
              <a:off x="5705475" y="2344738"/>
              <a:ext cx="55563" cy="38100"/>
            </a:xfrm>
            <a:custGeom>
              <a:avLst/>
              <a:gdLst>
                <a:gd name="T0" fmla="*/ 9 w 15"/>
                <a:gd name="T1" fmla="*/ 0 h 10"/>
                <a:gd name="T2" fmla="*/ 15 w 15"/>
                <a:gd name="T3" fmla="*/ 9 h 10"/>
                <a:gd name="T4" fmla="*/ 15 w 15"/>
                <a:gd name="T5" fmla="*/ 10 h 10"/>
                <a:gd name="T6" fmla="*/ 14 w 15"/>
                <a:gd name="T7" fmla="*/ 10 h 10"/>
                <a:gd name="T8" fmla="*/ 2 w 15"/>
                <a:gd name="T9" fmla="*/ 10 h 10"/>
                <a:gd name="T10" fmla="*/ 0 w 15"/>
                <a:gd name="T11" fmla="*/ 9 h 10"/>
                <a:gd name="T12" fmla="*/ 1 w 15"/>
                <a:gd name="T13" fmla="*/ 9 h 10"/>
                <a:gd name="T14" fmla="*/ 7 w 15"/>
                <a:gd name="T15" fmla="*/ 0 h 10"/>
                <a:gd name="T16" fmla="*/ 8 w 15"/>
                <a:gd name="T17" fmla="*/ 0 h 10"/>
                <a:gd name="T18" fmla="*/ 9 w 1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9" y="0"/>
                  </a:moveTo>
                  <a:cubicBezTo>
                    <a:pt x="15" y="9"/>
                    <a:pt x="15" y="9"/>
                    <a:pt x="15" y="9"/>
                  </a:cubicBezTo>
                  <a:cubicBezTo>
                    <a:pt x="15" y="9"/>
                    <a:pt x="15" y="10"/>
                    <a:pt x="15" y="10"/>
                  </a:cubicBezTo>
                  <a:cubicBezTo>
                    <a:pt x="14" y="10"/>
                    <a:pt x="14" y="10"/>
                    <a:pt x="14" y="10"/>
                  </a:cubicBezTo>
                  <a:cubicBezTo>
                    <a:pt x="2" y="10"/>
                    <a:pt x="2" y="10"/>
                    <a:pt x="2" y="10"/>
                  </a:cubicBezTo>
                  <a:cubicBezTo>
                    <a:pt x="1" y="10"/>
                    <a:pt x="0" y="10"/>
                    <a:pt x="0" y="9"/>
                  </a:cubicBezTo>
                  <a:cubicBezTo>
                    <a:pt x="0" y="9"/>
                    <a:pt x="1" y="9"/>
                    <a:pt x="1" y="9"/>
                  </a:cubicBezTo>
                  <a:cubicBezTo>
                    <a:pt x="7" y="0"/>
                    <a:pt x="7" y="0"/>
                    <a:pt x="7" y="0"/>
                  </a:cubicBezTo>
                  <a:cubicBezTo>
                    <a:pt x="7" y="0"/>
                    <a:pt x="8" y="0"/>
                    <a:pt x="8" y="0"/>
                  </a:cubicBezTo>
                  <a:cubicBezTo>
                    <a:pt x="8" y="0"/>
                    <a:pt x="9" y="0"/>
                    <a:pt x="9" y="0"/>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2" name="矩形 31">
              <a:extLst>
                <a:ext uri="{FF2B5EF4-FFF2-40B4-BE49-F238E27FC236}">
                  <a16:creationId xmlns:a16="http://schemas.microsoft.com/office/drawing/2014/main" id="{558FD717-7088-36E7-8C9C-D5AD0684EB25}"/>
                </a:ext>
              </a:extLst>
            </p:cNvPr>
            <p:cNvSpPr/>
            <p:nvPr/>
          </p:nvSpPr>
          <p:spPr bwMode="auto">
            <a:xfrm>
              <a:off x="5735638" y="2454275"/>
              <a:ext cx="306388" cy="76200"/>
            </a:xfrm>
            <a:prstGeom prst="rect">
              <a:avLst/>
            </a:prstGeom>
            <a:solidFill>
              <a:srgbClr val="F561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3" name="任意多边形 26">
              <a:extLst>
                <a:ext uri="{FF2B5EF4-FFF2-40B4-BE49-F238E27FC236}">
                  <a16:creationId xmlns:a16="http://schemas.microsoft.com/office/drawing/2014/main" id="{C4F3B851-DCB1-ED7C-B0D2-EDCECCCF64FE}"/>
                </a:ext>
              </a:extLst>
            </p:cNvPr>
            <p:cNvSpPr/>
            <p:nvPr/>
          </p:nvSpPr>
          <p:spPr bwMode="auto">
            <a:xfrm>
              <a:off x="5719763" y="2438400"/>
              <a:ext cx="336550" cy="106363"/>
            </a:xfrm>
            <a:custGeom>
              <a:avLst/>
              <a:gdLst>
                <a:gd name="T0" fmla="*/ 85 w 89"/>
                <a:gd name="T1" fmla="*/ 28 h 28"/>
                <a:gd name="T2" fmla="*/ 4 w 89"/>
                <a:gd name="T3" fmla="*/ 28 h 28"/>
                <a:gd name="T4" fmla="*/ 0 w 89"/>
                <a:gd name="T5" fmla="*/ 24 h 28"/>
                <a:gd name="T6" fmla="*/ 0 w 89"/>
                <a:gd name="T7" fmla="*/ 4 h 28"/>
                <a:gd name="T8" fmla="*/ 4 w 89"/>
                <a:gd name="T9" fmla="*/ 0 h 28"/>
                <a:gd name="T10" fmla="*/ 85 w 89"/>
                <a:gd name="T11" fmla="*/ 0 h 28"/>
                <a:gd name="T12" fmla="*/ 89 w 89"/>
                <a:gd name="T13" fmla="*/ 4 h 28"/>
                <a:gd name="T14" fmla="*/ 89 w 89"/>
                <a:gd name="T15" fmla="*/ 24 h 28"/>
                <a:gd name="T16" fmla="*/ 85 w 89"/>
                <a:gd name="T17" fmla="*/ 28 h 28"/>
                <a:gd name="T18" fmla="*/ 8 w 89"/>
                <a:gd name="T19" fmla="*/ 20 h 28"/>
                <a:gd name="T20" fmla="*/ 81 w 89"/>
                <a:gd name="T21" fmla="*/ 20 h 28"/>
                <a:gd name="T22" fmla="*/ 81 w 89"/>
                <a:gd name="T23" fmla="*/ 8 h 28"/>
                <a:gd name="T24" fmla="*/ 8 w 89"/>
                <a:gd name="T25" fmla="*/ 8 h 28"/>
                <a:gd name="T26" fmla="*/ 8 w 89"/>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28">
                  <a:moveTo>
                    <a:pt x="85" y="28"/>
                  </a:moveTo>
                  <a:cubicBezTo>
                    <a:pt x="4" y="28"/>
                    <a:pt x="4" y="28"/>
                    <a:pt x="4" y="28"/>
                  </a:cubicBezTo>
                  <a:cubicBezTo>
                    <a:pt x="2" y="28"/>
                    <a:pt x="0" y="26"/>
                    <a:pt x="0" y="24"/>
                  </a:cubicBezTo>
                  <a:cubicBezTo>
                    <a:pt x="0" y="4"/>
                    <a:pt x="0" y="4"/>
                    <a:pt x="0" y="4"/>
                  </a:cubicBezTo>
                  <a:cubicBezTo>
                    <a:pt x="0" y="1"/>
                    <a:pt x="2" y="0"/>
                    <a:pt x="4" y="0"/>
                  </a:cubicBezTo>
                  <a:cubicBezTo>
                    <a:pt x="85" y="0"/>
                    <a:pt x="85" y="0"/>
                    <a:pt x="85" y="0"/>
                  </a:cubicBezTo>
                  <a:cubicBezTo>
                    <a:pt x="87" y="0"/>
                    <a:pt x="89" y="1"/>
                    <a:pt x="89" y="4"/>
                  </a:cubicBezTo>
                  <a:cubicBezTo>
                    <a:pt x="89" y="24"/>
                    <a:pt x="89" y="24"/>
                    <a:pt x="89" y="24"/>
                  </a:cubicBezTo>
                  <a:cubicBezTo>
                    <a:pt x="89" y="26"/>
                    <a:pt x="87" y="28"/>
                    <a:pt x="85" y="28"/>
                  </a:cubicBezTo>
                  <a:close/>
                  <a:moveTo>
                    <a:pt x="8" y="20"/>
                  </a:moveTo>
                  <a:cubicBezTo>
                    <a:pt x="81" y="20"/>
                    <a:pt x="81" y="20"/>
                    <a:pt x="81" y="20"/>
                  </a:cubicBezTo>
                  <a:cubicBezTo>
                    <a:pt x="81" y="8"/>
                    <a:pt x="81" y="8"/>
                    <a:pt x="81" y="8"/>
                  </a:cubicBezTo>
                  <a:cubicBezTo>
                    <a:pt x="8" y="8"/>
                    <a:pt x="8" y="8"/>
                    <a:pt x="8" y="8"/>
                  </a:cubicBezTo>
                  <a:lnTo>
                    <a:pt x="8" y="20"/>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4" name="椭圆 33">
              <a:extLst>
                <a:ext uri="{FF2B5EF4-FFF2-40B4-BE49-F238E27FC236}">
                  <a16:creationId xmlns:a16="http://schemas.microsoft.com/office/drawing/2014/main" id="{3706C2F4-C02F-F62E-5639-8C3EF8590970}"/>
                </a:ext>
              </a:extLst>
            </p:cNvPr>
            <p:cNvSpPr/>
            <p:nvPr/>
          </p:nvSpPr>
          <p:spPr bwMode="auto">
            <a:xfrm>
              <a:off x="6003925" y="2435225"/>
              <a:ext cx="109538" cy="109538"/>
            </a:xfrm>
            <a:prstGeom prst="ellipse">
              <a:avLst/>
            </a:prstGeom>
            <a:solidFill>
              <a:srgbClr val="F56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5" name="任意多边形 28">
              <a:extLst>
                <a:ext uri="{FF2B5EF4-FFF2-40B4-BE49-F238E27FC236}">
                  <a16:creationId xmlns:a16="http://schemas.microsoft.com/office/drawing/2014/main" id="{13681511-FE40-626E-4588-8F05ECD5C6FE}"/>
                </a:ext>
              </a:extLst>
            </p:cNvPr>
            <p:cNvSpPr/>
            <p:nvPr/>
          </p:nvSpPr>
          <p:spPr bwMode="auto">
            <a:xfrm>
              <a:off x="5988050" y="2420938"/>
              <a:ext cx="139700" cy="139700"/>
            </a:xfrm>
            <a:custGeom>
              <a:avLst/>
              <a:gdLst>
                <a:gd name="T0" fmla="*/ 19 w 37"/>
                <a:gd name="T1" fmla="*/ 37 h 37"/>
                <a:gd name="T2" fmla="*/ 0 w 37"/>
                <a:gd name="T3" fmla="*/ 19 h 37"/>
                <a:gd name="T4" fmla="*/ 19 w 37"/>
                <a:gd name="T5" fmla="*/ 0 h 37"/>
                <a:gd name="T6" fmla="*/ 37 w 37"/>
                <a:gd name="T7" fmla="*/ 19 h 37"/>
                <a:gd name="T8" fmla="*/ 37 w 37"/>
                <a:gd name="T9" fmla="*/ 19 h 37"/>
                <a:gd name="T10" fmla="*/ 19 w 37"/>
                <a:gd name="T11" fmla="*/ 37 h 37"/>
                <a:gd name="T12" fmla="*/ 19 w 37"/>
                <a:gd name="T13" fmla="*/ 37 h 37"/>
                <a:gd name="T14" fmla="*/ 19 w 37"/>
                <a:gd name="T15" fmla="*/ 8 h 37"/>
                <a:gd name="T16" fmla="*/ 8 w 37"/>
                <a:gd name="T17" fmla="*/ 19 h 37"/>
                <a:gd name="T18" fmla="*/ 19 w 37"/>
                <a:gd name="T19" fmla="*/ 29 h 37"/>
                <a:gd name="T20" fmla="*/ 29 w 37"/>
                <a:gd name="T21" fmla="*/ 19 h 37"/>
                <a:gd name="T22" fmla="*/ 29 w 37"/>
                <a:gd name="T23" fmla="*/ 19 h 37"/>
                <a:gd name="T24" fmla="*/ 19 w 37"/>
                <a:gd name="T2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7">
                  <a:moveTo>
                    <a:pt x="19" y="37"/>
                  </a:moveTo>
                  <a:cubicBezTo>
                    <a:pt x="8" y="37"/>
                    <a:pt x="0" y="29"/>
                    <a:pt x="0" y="19"/>
                  </a:cubicBezTo>
                  <a:cubicBezTo>
                    <a:pt x="0" y="8"/>
                    <a:pt x="8" y="0"/>
                    <a:pt x="19" y="0"/>
                  </a:cubicBezTo>
                  <a:cubicBezTo>
                    <a:pt x="29" y="0"/>
                    <a:pt x="37" y="8"/>
                    <a:pt x="37" y="19"/>
                  </a:cubicBezTo>
                  <a:cubicBezTo>
                    <a:pt x="37" y="19"/>
                    <a:pt x="37" y="19"/>
                    <a:pt x="37" y="19"/>
                  </a:cubicBezTo>
                  <a:cubicBezTo>
                    <a:pt x="37" y="29"/>
                    <a:pt x="29" y="37"/>
                    <a:pt x="19" y="37"/>
                  </a:cubicBezTo>
                  <a:cubicBezTo>
                    <a:pt x="19" y="37"/>
                    <a:pt x="19" y="37"/>
                    <a:pt x="19" y="37"/>
                  </a:cubicBezTo>
                  <a:close/>
                  <a:moveTo>
                    <a:pt x="19" y="8"/>
                  </a:moveTo>
                  <a:cubicBezTo>
                    <a:pt x="13" y="8"/>
                    <a:pt x="8" y="13"/>
                    <a:pt x="8" y="19"/>
                  </a:cubicBezTo>
                  <a:cubicBezTo>
                    <a:pt x="8" y="24"/>
                    <a:pt x="13" y="29"/>
                    <a:pt x="19" y="29"/>
                  </a:cubicBezTo>
                  <a:cubicBezTo>
                    <a:pt x="24" y="29"/>
                    <a:pt x="29" y="24"/>
                    <a:pt x="29" y="19"/>
                  </a:cubicBezTo>
                  <a:cubicBezTo>
                    <a:pt x="29" y="19"/>
                    <a:pt x="29" y="19"/>
                    <a:pt x="29" y="19"/>
                  </a:cubicBezTo>
                  <a:cubicBezTo>
                    <a:pt x="29" y="13"/>
                    <a:pt x="24" y="8"/>
                    <a:pt x="19" y="8"/>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DCCCBB88-E4C1-AC61-50FF-CC75553D7201}"/>
                </a:ext>
              </a:extLst>
            </p:cNvPr>
            <p:cNvSpPr/>
            <p:nvPr/>
          </p:nvSpPr>
          <p:spPr bwMode="auto">
            <a:xfrm>
              <a:off x="5735638" y="2620963"/>
              <a:ext cx="476250" cy="74613"/>
            </a:xfrm>
            <a:prstGeom prst="rect">
              <a:avLst/>
            </a:prstGeom>
            <a:solidFill>
              <a:srgbClr val="FFB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7" name="任意多边形 30">
              <a:extLst>
                <a:ext uri="{FF2B5EF4-FFF2-40B4-BE49-F238E27FC236}">
                  <a16:creationId xmlns:a16="http://schemas.microsoft.com/office/drawing/2014/main" id="{5D83836B-1983-31FE-790C-313BDE6E0AAC}"/>
                </a:ext>
              </a:extLst>
            </p:cNvPr>
            <p:cNvSpPr/>
            <p:nvPr/>
          </p:nvSpPr>
          <p:spPr bwMode="auto">
            <a:xfrm>
              <a:off x="5719763" y="2605088"/>
              <a:ext cx="506413" cy="106363"/>
            </a:xfrm>
            <a:custGeom>
              <a:avLst/>
              <a:gdLst>
                <a:gd name="T0" fmla="*/ 130 w 134"/>
                <a:gd name="T1" fmla="*/ 28 h 28"/>
                <a:gd name="T2" fmla="*/ 4 w 134"/>
                <a:gd name="T3" fmla="*/ 28 h 28"/>
                <a:gd name="T4" fmla="*/ 0 w 134"/>
                <a:gd name="T5" fmla="*/ 24 h 28"/>
                <a:gd name="T6" fmla="*/ 0 w 134"/>
                <a:gd name="T7" fmla="*/ 4 h 28"/>
                <a:gd name="T8" fmla="*/ 4 w 134"/>
                <a:gd name="T9" fmla="*/ 0 h 28"/>
                <a:gd name="T10" fmla="*/ 130 w 134"/>
                <a:gd name="T11" fmla="*/ 0 h 28"/>
                <a:gd name="T12" fmla="*/ 134 w 134"/>
                <a:gd name="T13" fmla="*/ 4 h 28"/>
                <a:gd name="T14" fmla="*/ 134 w 134"/>
                <a:gd name="T15" fmla="*/ 24 h 28"/>
                <a:gd name="T16" fmla="*/ 130 w 134"/>
                <a:gd name="T17" fmla="*/ 28 h 28"/>
                <a:gd name="T18" fmla="*/ 8 w 134"/>
                <a:gd name="T19" fmla="*/ 20 h 28"/>
                <a:gd name="T20" fmla="*/ 125 w 134"/>
                <a:gd name="T21" fmla="*/ 20 h 28"/>
                <a:gd name="T22" fmla="*/ 125 w 134"/>
                <a:gd name="T23" fmla="*/ 8 h 28"/>
                <a:gd name="T24" fmla="*/ 8 w 134"/>
                <a:gd name="T25" fmla="*/ 8 h 28"/>
                <a:gd name="T26" fmla="*/ 8 w 134"/>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28">
                  <a:moveTo>
                    <a:pt x="130" y="28"/>
                  </a:moveTo>
                  <a:cubicBezTo>
                    <a:pt x="4" y="28"/>
                    <a:pt x="4" y="28"/>
                    <a:pt x="4" y="28"/>
                  </a:cubicBezTo>
                  <a:cubicBezTo>
                    <a:pt x="1" y="28"/>
                    <a:pt x="0" y="26"/>
                    <a:pt x="0" y="24"/>
                  </a:cubicBezTo>
                  <a:cubicBezTo>
                    <a:pt x="0" y="4"/>
                    <a:pt x="0" y="4"/>
                    <a:pt x="0" y="4"/>
                  </a:cubicBezTo>
                  <a:cubicBezTo>
                    <a:pt x="0" y="2"/>
                    <a:pt x="1" y="0"/>
                    <a:pt x="4" y="0"/>
                  </a:cubicBezTo>
                  <a:cubicBezTo>
                    <a:pt x="130" y="0"/>
                    <a:pt x="130" y="0"/>
                    <a:pt x="130" y="0"/>
                  </a:cubicBezTo>
                  <a:cubicBezTo>
                    <a:pt x="132" y="0"/>
                    <a:pt x="134" y="2"/>
                    <a:pt x="134" y="4"/>
                  </a:cubicBezTo>
                  <a:cubicBezTo>
                    <a:pt x="134" y="24"/>
                    <a:pt x="134" y="24"/>
                    <a:pt x="134" y="24"/>
                  </a:cubicBezTo>
                  <a:cubicBezTo>
                    <a:pt x="134" y="26"/>
                    <a:pt x="132" y="28"/>
                    <a:pt x="130" y="28"/>
                  </a:cubicBezTo>
                  <a:close/>
                  <a:moveTo>
                    <a:pt x="8" y="20"/>
                  </a:moveTo>
                  <a:cubicBezTo>
                    <a:pt x="125" y="20"/>
                    <a:pt x="125" y="20"/>
                    <a:pt x="125" y="20"/>
                  </a:cubicBezTo>
                  <a:cubicBezTo>
                    <a:pt x="125" y="8"/>
                    <a:pt x="125" y="8"/>
                    <a:pt x="125" y="8"/>
                  </a:cubicBezTo>
                  <a:cubicBezTo>
                    <a:pt x="8" y="8"/>
                    <a:pt x="8" y="8"/>
                    <a:pt x="8" y="8"/>
                  </a:cubicBezTo>
                  <a:lnTo>
                    <a:pt x="8" y="20"/>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8" name="椭圆 37">
              <a:extLst>
                <a:ext uri="{FF2B5EF4-FFF2-40B4-BE49-F238E27FC236}">
                  <a16:creationId xmlns:a16="http://schemas.microsoft.com/office/drawing/2014/main" id="{32E0F665-4C57-8009-688C-AE7D252DDC63}"/>
                </a:ext>
              </a:extLst>
            </p:cNvPr>
            <p:cNvSpPr/>
            <p:nvPr/>
          </p:nvSpPr>
          <p:spPr bwMode="auto">
            <a:xfrm>
              <a:off x="6173788" y="2605088"/>
              <a:ext cx="109538" cy="109538"/>
            </a:xfrm>
            <a:prstGeom prst="ellipse">
              <a:avLst/>
            </a:prstGeom>
            <a:solidFill>
              <a:srgbClr val="FFB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39" name="任意多边形 32">
              <a:extLst>
                <a:ext uri="{FF2B5EF4-FFF2-40B4-BE49-F238E27FC236}">
                  <a16:creationId xmlns:a16="http://schemas.microsoft.com/office/drawing/2014/main" id="{C8E31719-D1E1-9827-6214-AB6FDD8B333C}"/>
                </a:ext>
              </a:extLst>
            </p:cNvPr>
            <p:cNvSpPr/>
            <p:nvPr/>
          </p:nvSpPr>
          <p:spPr bwMode="auto">
            <a:xfrm>
              <a:off x="6157913" y="2590800"/>
              <a:ext cx="139700" cy="139700"/>
            </a:xfrm>
            <a:custGeom>
              <a:avLst/>
              <a:gdLst>
                <a:gd name="T0" fmla="*/ 18 w 37"/>
                <a:gd name="T1" fmla="*/ 37 h 37"/>
                <a:gd name="T2" fmla="*/ 0 w 37"/>
                <a:gd name="T3" fmla="*/ 18 h 37"/>
                <a:gd name="T4" fmla="*/ 18 w 37"/>
                <a:gd name="T5" fmla="*/ 0 h 37"/>
                <a:gd name="T6" fmla="*/ 37 w 37"/>
                <a:gd name="T7" fmla="*/ 18 h 37"/>
                <a:gd name="T8" fmla="*/ 37 w 37"/>
                <a:gd name="T9" fmla="*/ 18 h 37"/>
                <a:gd name="T10" fmla="*/ 18 w 37"/>
                <a:gd name="T11" fmla="*/ 37 h 37"/>
                <a:gd name="T12" fmla="*/ 18 w 37"/>
                <a:gd name="T13" fmla="*/ 8 h 37"/>
                <a:gd name="T14" fmla="*/ 8 w 37"/>
                <a:gd name="T15" fmla="*/ 18 h 37"/>
                <a:gd name="T16" fmla="*/ 18 w 37"/>
                <a:gd name="T17" fmla="*/ 29 h 37"/>
                <a:gd name="T18" fmla="*/ 29 w 37"/>
                <a:gd name="T19" fmla="*/ 18 h 37"/>
                <a:gd name="T20" fmla="*/ 29 w 37"/>
                <a:gd name="T21" fmla="*/ 18 h 37"/>
                <a:gd name="T22" fmla="*/ 18 w 37"/>
                <a:gd name="T2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18" y="37"/>
                  </a:moveTo>
                  <a:cubicBezTo>
                    <a:pt x="8" y="37"/>
                    <a:pt x="0" y="29"/>
                    <a:pt x="0" y="18"/>
                  </a:cubicBezTo>
                  <a:cubicBezTo>
                    <a:pt x="0" y="8"/>
                    <a:pt x="8" y="0"/>
                    <a:pt x="18" y="0"/>
                  </a:cubicBezTo>
                  <a:cubicBezTo>
                    <a:pt x="28" y="0"/>
                    <a:pt x="37" y="8"/>
                    <a:pt x="37" y="18"/>
                  </a:cubicBezTo>
                  <a:cubicBezTo>
                    <a:pt x="37" y="18"/>
                    <a:pt x="37" y="18"/>
                    <a:pt x="37" y="18"/>
                  </a:cubicBezTo>
                  <a:cubicBezTo>
                    <a:pt x="37" y="28"/>
                    <a:pt x="29" y="37"/>
                    <a:pt x="18" y="37"/>
                  </a:cubicBezTo>
                  <a:close/>
                  <a:moveTo>
                    <a:pt x="18" y="8"/>
                  </a:moveTo>
                  <a:cubicBezTo>
                    <a:pt x="13" y="8"/>
                    <a:pt x="8" y="12"/>
                    <a:pt x="8" y="18"/>
                  </a:cubicBezTo>
                  <a:cubicBezTo>
                    <a:pt x="8" y="24"/>
                    <a:pt x="12" y="28"/>
                    <a:pt x="18" y="29"/>
                  </a:cubicBezTo>
                  <a:cubicBezTo>
                    <a:pt x="24" y="29"/>
                    <a:pt x="29" y="24"/>
                    <a:pt x="29" y="18"/>
                  </a:cubicBezTo>
                  <a:cubicBezTo>
                    <a:pt x="29" y="18"/>
                    <a:pt x="29" y="18"/>
                    <a:pt x="29" y="18"/>
                  </a:cubicBezTo>
                  <a:cubicBezTo>
                    <a:pt x="29" y="13"/>
                    <a:pt x="24" y="8"/>
                    <a:pt x="18" y="8"/>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0" name="矩形 39">
              <a:extLst>
                <a:ext uri="{FF2B5EF4-FFF2-40B4-BE49-F238E27FC236}">
                  <a16:creationId xmlns:a16="http://schemas.microsoft.com/office/drawing/2014/main" id="{7AE30659-6B44-609D-435A-0D10CB3DB74D}"/>
                </a:ext>
              </a:extLst>
            </p:cNvPr>
            <p:cNvSpPr/>
            <p:nvPr/>
          </p:nvSpPr>
          <p:spPr bwMode="auto">
            <a:xfrm>
              <a:off x="5735638" y="2790825"/>
              <a:ext cx="619125" cy="74613"/>
            </a:xfrm>
            <a:prstGeom prst="rect">
              <a:avLst/>
            </a:prstGeom>
            <a:solidFill>
              <a:srgbClr val="70CC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1" name="任意多边形 34">
              <a:extLst>
                <a:ext uri="{FF2B5EF4-FFF2-40B4-BE49-F238E27FC236}">
                  <a16:creationId xmlns:a16="http://schemas.microsoft.com/office/drawing/2014/main" id="{7564250F-831C-D53E-33D2-D004A7597A4A}"/>
                </a:ext>
              </a:extLst>
            </p:cNvPr>
            <p:cNvSpPr/>
            <p:nvPr/>
          </p:nvSpPr>
          <p:spPr bwMode="auto">
            <a:xfrm>
              <a:off x="5719763" y="2774950"/>
              <a:ext cx="650875" cy="106363"/>
            </a:xfrm>
            <a:custGeom>
              <a:avLst/>
              <a:gdLst>
                <a:gd name="T0" fmla="*/ 168 w 172"/>
                <a:gd name="T1" fmla="*/ 28 h 28"/>
                <a:gd name="T2" fmla="*/ 4 w 172"/>
                <a:gd name="T3" fmla="*/ 28 h 28"/>
                <a:gd name="T4" fmla="*/ 0 w 172"/>
                <a:gd name="T5" fmla="*/ 24 h 28"/>
                <a:gd name="T6" fmla="*/ 0 w 172"/>
                <a:gd name="T7" fmla="*/ 4 h 28"/>
                <a:gd name="T8" fmla="*/ 4 w 172"/>
                <a:gd name="T9" fmla="*/ 0 h 28"/>
                <a:gd name="T10" fmla="*/ 168 w 172"/>
                <a:gd name="T11" fmla="*/ 0 h 28"/>
                <a:gd name="T12" fmla="*/ 172 w 172"/>
                <a:gd name="T13" fmla="*/ 4 h 28"/>
                <a:gd name="T14" fmla="*/ 172 w 172"/>
                <a:gd name="T15" fmla="*/ 24 h 28"/>
                <a:gd name="T16" fmla="*/ 168 w 172"/>
                <a:gd name="T17" fmla="*/ 28 h 28"/>
                <a:gd name="T18" fmla="*/ 8 w 172"/>
                <a:gd name="T19" fmla="*/ 20 h 28"/>
                <a:gd name="T20" fmla="*/ 164 w 172"/>
                <a:gd name="T21" fmla="*/ 20 h 28"/>
                <a:gd name="T22" fmla="*/ 164 w 172"/>
                <a:gd name="T23" fmla="*/ 8 h 28"/>
                <a:gd name="T24" fmla="*/ 8 w 172"/>
                <a:gd name="T25" fmla="*/ 8 h 28"/>
                <a:gd name="T26" fmla="*/ 8 w 172"/>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28">
                  <a:moveTo>
                    <a:pt x="168" y="28"/>
                  </a:moveTo>
                  <a:cubicBezTo>
                    <a:pt x="4" y="28"/>
                    <a:pt x="4" y="28"/>
                    <a:pt x="4" y="28"/>
                  </a:cubicBezTo>
                  <a:cubicBezTo>
                    <a:pt x="2" y="28"/>
                    <a:pt x="0" y="26"/>
                    <a:pt x="0" y="24"/>
                  </a:cubicBezTo>
                  <a:cubicBezTo>
                    <a:pt x="0" y="4"/>
                    <a:pt x="0" y="4"/>
                    <a:pt x="0" y="4"/>
                  </a:cubicBezTo>
                  <a:cubicBezTo>
                    <a:pt x="0" y="2"/>
                    <a:pt x="2" y="0"/>
                    <a:pt x="4" y="0"/>
                  </a:cubicBezTo>
                  <a:cubicBezTo>
                    <a:pt x="168" y="0"/>
                    <a:pt x="168" y="0"/>
                    <a:pt x="168" y="0"/>
                  </a:cubicBezTo>
                  <a:cubicBezTo>
                    <a:pt x="170" y="0"/>
                    <a:pt x="172" y="2"/>
                    <a:pt x="172" y="4"/>
                  </a:cubicBezTo>
                  <a:cubicBezTo>
                    <a:pt x="172" y="24"/>
                    <a:pt x="172" y="24"/>
                    <a:pt x="172" y="24"/>
                  </a:cubicBezTo>
                  <a:cubicBezTo>
                    <a:pt x="172" y="26"/>
                    <a:pt x="170" y="28"/>
                    <a:pt x="168" y="28"/>
                  </a:cubicBezTo>
                  <a:close/>
                  <a:moveTo>
                    <a:pt x="8" y="20"/>
                  </a:moveTo>
                  <a:cubicBezTo>
                    <a:pt x="164" y="20"/>
                    <a:pt x="164" y="20"/>
                    <a:pt x="164" y="20"/>
                  </a:cubicBezTo>
                  <a:cubicBezTo>
                    <a:pt x="164" y="8"/>
                    <a:pt x="164" y="8"/>
                    <a:pt x="164" y="8"/>
                  </a:cubicBezTo>
                  <a:cubicBezTo>
                    <a:pt x="8" y="8"/>
                    <a:pt x="8" y="8"/>
                    <a:pt x="8" y="8"/>
                  </a:cubicBezTo>
                  <a:lnTo>
                    <a:pt x="8" y="20"/>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2" name="椭圆 41">
              <a:extLst>
                <a:ext uri="{FF2B5EF4-FFF2-40B4-BE49-F238E27FC236}">
                  <a16:creationId xmlns:a16="http://schemas.microsoft.com/office/drawing/2014/main" id="{3403CFB5-BE95-2BAF-882F-601A8CC36127}"/>
                </a:ext>
              </a:extLst>
            </p:cNvPr>
            <p:cNvSpPr/>
            <p:nvPr/>
          </p:nvSpPr>
          <p:spPr bwMode="auto">
            <a:xfrm>
              <a:off x="6316663" y="2771775"/>
              <a:ext cx="109538" cy="109538"/>
            </a:xfrm>
            <a:prstGeom prst="ellipse">
              <a:avLst/>
            </a:prstGeom>
            <a:solidFill>
              <a:srgbClr val="70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3" name="任意多边形 36">
              <a:extLst>
                <a:ext uri="{FF2B5EF4-FFF2-40B4-BE49-F238E27FC236}">
                  <a16:creationId xmlns:a16="http://schemas.microsoft.com/office/drawing/2014/main" id="{A14260FF-7DBD-3F3E-A924-E14323A43D5E}"/>
                </a:ext>
              </a:extLst>
            </p:cNvPr>
            <p:cNvSpPr/>
            <p:nvPr/>
          </p:nvSpPr>
          <p:spPr bwMode="auto">
            <a:xfrm>
              <a:off x="6305550" y="2755900"/>
              <a:ext cx="139700" cy="139700"/>
            </a:xfrm>
            <a:custGeom>
              <a:avLst/>
              <a:gdLst>
                <a:gd name="T0" fmla="*/ 18 w 37"/>
                <a:gd name="T1" fmla="*/ 37 h 37"/>
                <a:gd name="T2" fmla="*/ 0 w 37"/>
                <a:gd name="T3" fmla="*/ 19 h 37"/>
                <a:gd name="T4" fmla="*/ 18 w 37"/>
                <a:gd name="T5" fmla="*/ 0 h 37"/>
                <a:gd name="T6" fmla="*/ 37 w 37"/>
                <a:gd name="T7" fmla="*/ 19 h 37"/>
                <a:gd name="T8" fmla="*/ 37 w 37"/>
                <a:gd name="T9" fmla="*/ 19 h 37"/>
                <a:gd name="T10" fmla="*/ 18 w 37"/>
                <a:gd name="T11" fmla="*/ 37 h 37"/>
                <a:gd name="T12" fmla="*/ 18 w 37"/>
                <a:gd name="T13" fmla="*/ 8 h 37"/>
                <a:gd name="T14" fmla="*/ 8 w 37"/>
                <a:gd name="T15" fmla="*/ 19 h 37"/>
                <a:gd name="T16" fmla="*/ 18 w 37"/>
                <a:gd name="T17" fmla="*/ 29 h 37"/>
                <a:gd name="T18" fmla="*/ 28 w 37"/>
                <a:gd name="T19" fmla="*/ 19 h 37"/>
                <a:gd name="T20" fmla="*/ 28 w 37"/>
                <a:gd name="T21" fmla="*/ 19 h 37"/>
                <a:gd name="T22" fmla="*/ 18 w 37"/>
                <a:gd name="T2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18" y="37"/>
                  </a:moveTo>
                  <a:cubicBezTo>
                    <a:pt x="8" y="37"/>
                    <a:pt x="0" y="29"/>
                    <a:pt x="0" y="19"/>
                  </a:cubicBezTo>
                  <a:cubicBezTo>
                    <a:pt x="0" y="9"/>
                    <a:pt x="8" y="0"/>
                    <a:pt x="18" y="0"/>
                  </a:cubicBezTo>
                  <a:cubicBezTo>
                    <a:pt x="28" y="0"/>
                    <a:pt x="37" y="8"/>
                    <a:pt x="37" y="19"/>
                  </a:cubicBezTo>
                  <a:cubicBezTo>
                    <a:pt x="37" y="19"/>
                    <a:pt x="37" y="19"/>
                    <a:pt x="37" y="19"/>
                  </a:cubicBezTo>
                  <a:cubicBezTo>
                    <a:pt x="37" y="29"/>
                    <a:pt x="28" y="37"/>
                    <a:pt x="18" y="37"/>
                  </a:cubicBezTo>
                  <a:close/>
                  <a:moveTo>
                    <a:pt x="18" y="8"/>
                  </a:moveTo>
                  <a:cubicBezTo>
                    <a:pt x="12" y="8"/>
                    <a:pt x="8" y="13"/>
                    <a:pt x="8" y="19"/>
                  </a:cubicBezTo>
                  <a:cubicBezTo>
                    <a:pt x="8" y="24"/>
                    <a:pt x="12" y="29"/>
                    <a:pt x="18" y="29"/>
                  </a:cubicBezTo>
                  <a:cubicBezTo>
                    <a:pt x="24" y="29"/>
                    <a:pt x="28" y="25"/>
                    <a:pt x="28" y="19"/>
                  </a:cubicBezTo>
                  <a:cubicBezTo>
                    <a:pt x="28" y="19"/>
                    <a:pt x="28" y="19"/>
                    <a:pt x="28" y="19"/>
                  </a:cubicBezTo>
                  <a:cubicBezTo>
                    <a:pt x="28" y="13"/>
                    <a:pt x="24" y="8"/>
                    <a:pt x="18" y="8"/>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4" name="任意多边形 37">
              <a:extLst>
                <a:ext uri="{FF2B5EF4-FFF2-40B4-BE49-F238E27FC236}">
                  <a16:creationId xmlns:a16="http://schemas.microsoft.com/office/drawing/2014/main" id="{1333366D-768C-8C59-39FC-0A6B3C42F27C}"/>
                </a:ext>
              </a:extLst>
            </p:cNvPr>
            <p:cNvSpPr/>
            <p:nvPr/>
          </p:nvSpPr>
          <p:spPr bwMode="auto">
            <a:xfrm>
              <a:off x="6423025" y="2517775"/>
              <a:ext cx="166688" cy="30163"/>
            </a:xfrm>
            <a:custGeom>
              <a:avLst/>
              <a:gdLst>
                <a:gd name="T0" fmla="*/ 40 w 44"/>
                <a:gd name="T1" fmla="*/ 8 h 8"/>
                <a:gd name="T2" fmla="*/ 4 w 44"/>
                <a:gd name="T3" fmla="*/ 8 h 8"/>
                <a:gd name="T4" fmla="*/ 0 w 44"/>
                <a:gd name="T5" fmla="*/ 4 h 8"/>
                <a:gd name="T6" fmla="*/ 4 w 44"/>
                <a:gd name="T7" fmla="*/ 0 h 8"/>
                <a:gd name="T8" fmla="*/ 40 w 44"/>
                <a:gd name="T9" fmla="*/ 0 h 8"/>
                <a:gd name="T10" fmla="*/ 44 w 44"/>
                <a:gd name="T11" fmla="*/ 4 h 8"/>
                <a:gd name="T12" fmla="*/ 40 w 4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8"/>
                  </a:moveTo>
                  <a:cubicBezTo>
                    <a:pt x="4" y="8"/>
                    <a:pt x="4" y="8"/>
                    <a:pt x="4" y="8"/>
                  </a:cubicBezTo>
                  <a:cubicBezTo>
                    <a:pt x="2" y="8"/>
                    <a:pt x="0" y="6"/>
                    <a:pt x="0" y="4"/>
                  </a:cubicBezTo>
                  <a:cubicBezTo>
                    <a:pt x="0" y="2"/>
                    <a:pt x="2" y="0"/>
                    <a:pt x="4" y="0"/>
                  </a:cubicBezTo>
                  <a:cubicBezTo>
                    <a:pt x="40" y="0"/>
                    <a:pt x="40" y="0"/>
                    <a:pt x="40" y="0"/>
                  </a:cubicBezTo>
                  <a:cubicBezTo>
                    <a:pt x="42" y="0"/>
                    <a:pt x="44" y="2"/>
                    <a:pt x="44" y="4"/>
                  </a:cubicBezTo>
                  <a:cubicBezTo>
                    <a:pt x="44" y="6"/>
                    <a:pt x="42" y="8"/>
                    <a:pt x="40" y="8"/>
                  </a:cubicBezTo>
                  <a:close/>
                </a:path>
              </a:pathLst>
            </a:custGeom>
            <a:solidFill>
              <a:srgbClr val="DFE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5" name="任意多边形 38">
              <a:extLst>
                <a:ext uri="{FF2B5EF4-FFF2-40B4-BE49-F238E27FC236}">
                  <a16:creationId xmlns:a16="http://schemas.microsoft.com/office/drawing/2014/main" id="{C83590F5-062E-1F49-6BE0-452D6F5DF035}"/>
                </a:ext>
              </a:extLst>
            </p:cNvPr>
            <p:cNvSpPr/>
            <p:nvPr/>
          </p:nvSpPr>
          <p:spPr bwMode="auto">
            <a:xfrm>
              <a:off x="6502400" y="2586038"/>
              <a:ext cx="87313" cy="30163"/>
            </a:xfrm>
            <a:custGeom>
              <a:avLst/>
              <a:gdLst>
                <a:gd name="T0" fmla="*/ 19 w 23"/>
                <a:gd name="T1" fmla="*/ 8 h 8"/>
                <a:gd name="T2" fmla="*/ 4 w 23"/>
                <a:gd name="T3" fmla="*/ 8 h 8"/>
                <a:gd name="T4" fmla="*/ 0 w 23"/>
                <a:gd name="T5" fmla="*/ 4 h 8"/>
                <a:gd name="T6" fmla="*/ 4 w 23"/>
                <a:gd name="T7" fmla="*/ 0 h 8"/>
                <a:gd name="T8" fmla="*/ 19 w 23"/>
                <a:gd name="T9" fmla="*/ 0 h 8"/>
                <a:gd name="T10" fmla="*/ 23 w 23"/>
                <a:gd name="T11" fmla="*/ 4 h 8"/>
                <a:gd name="T12" fmla="*/ 19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9" y="8"/>
                  </a:moveTo>
                  <a:cubicBezTo>
                    <a:pt x="4" y="8"/>
                    <a:pt x="4" y="8"/>
                    <a:pt x="4" y="8"/>
                  </a:cubicBezTo>
                  <a:cubicBezTo>
                    <a:pt x="2" y="8"/>
                    <a:pt x="0" y="6"/>
                    <a:pt x="0" y="4"/>
                  </a:cubicBezTo>
                  <a:cubicBezTo>
                    <a:pt x="0" y="2"/>
                    <a:pt x="2" y="0"/>
                    <a:pt x="4" y="0"/>
                  </a:cubicBezTo>
                  <a:cubicBezTo>
                    <a:pt x="19" y="0"/>
                    <a:pt x="19" y="0"/>
                    <a:pt x="19" y="0"/>
                  </a:cubicBezTo>
                  <a:cubicBezTo>
                    <a:pt x="21" y="0"/>
                    <a:pt x="23" y="2"/>
                    <a:pt x="23" y="4"/>
                  </a:cubicBezTo>
                  <a:cubicBezTo>
                    <a:pt x="23" y="6"/>
                    <a:pt x="21" y="8"/>
                    <a:pt x="19" y="8"/>
                  </a:cubicBezTo>
                  <a:close/>
                </a:path>
              </a:pathLst>
            </a:custGeom>
            <a:solidFill>
              <a:srgbClr val="DFE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6" name="任意多边形 39">
              <a:extLst>
                <a:ext uri="{FF2B5EF4-FFF2-40B4-BE49-F238E27FC236}">
                  <a16:creationId xmlns:a16="http://schemas.microsoft.com/office/drawing/2014/main" id="{338284AA-F5D9-D58F-73D3-E361B9ECF779}"/>
                </a:ext>
              </a:extLst>
            </p:cNvPr>
            <p:cNvSpPr/>
            <p:nvPr/>
          </p:nvSpPr>
          <p:spPr bwMode="auto">
            <a:xfrm>
              <a:off x="6388100" y="2586038"/>
              <a:ext cx="122238" cy="30163"/>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DFE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7" name="任意多边形 40">
              <a:extLst>
                <a:ext uri="{FF2B5EF4-FFF2-40B4-BE49-F238E27FC236}">
                  <a16:creationId xmlns:a16="http://schemas.microsoft.com/office/drawing/2014/main" id="{C1DE4C42-1B71-F721-0A32-D5F7BB640D84}"/>
                </a:ext>
              </a:extLst>
            </p:cNvPr>
            <p:cNvSpPr/>
            <p:nvPr/>
          </p:nvSpPr>
          <p:spPr bwMode="auto">
            <a:xfrm>
              <a:off x="6388100" y="2654300"/>
              <a:ext cx="201613" cy="30163"/>
            </a:xfrm>
            <a:custGeom>
              <a:avLst/>
              <a:gdLst>
                <a:gd name="T0" fmla="*/ 49 w 53"/>
                <a:gd name="T1" fmla="*/ 8 h 8"/>
                <a:gd name="T2" fmla="*/ 4 w 53"/>
                <a:gd name="T3" fmla="*/ 8 h 8"/>
                <a:gd name="T4" fmla="*/ 0 w 53"/>
                <a:gd name="T5" fmla="*/ 4 h 8"/>
                <a:gd name="T6" fmla="*/ 4 w 53"/>
                <a:gd name="T7" fmla="*/ 0 h 8"/>
                <a:gd name="T8" fmla="*/ 49 w 53"/>
                <a:gd name="T9" fmla="*/ 0 h 8"/>
                <a:gd name="T10" fmla="*/ 53 w 53"/>
                <a:gd name="T11" fmla="*/ 4 h 8"/>
                <a:gd name="T12" fmla="*/ 49 w 5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3" h="8">
                  <a:moveTo>
                    <a:pt x="49" y="8"/>
                  </a:moveTo>
                  <a:cubicBezTo>
                    <a:pt x="4" y="8"/>
                    <a:pt x="4" y="8"/>
                    <a:pt x="4" y="8"/>
                  </a:cubicBezTo>
                  <a:cubicBezTo>
                    <a:pt x="2" y="8"/>
                    <a:pt x="0" y="6"/>
                    <a:pt x="0" y="4"/>
                  </a:cubicBezTo>
                  <a:cubicBezTo>
                    <a:pt x="0" y="2"/>
                    <a:pt x="2" y="0"/>
                    <a:pt x="4" y="0"/>
                  </a:cubicBezTo>
                  <a:cubicBezTo>
                    <a:pt x="49" y="0"/>
                    <a:pt x="49" y="0"/>
                    <a:pt x="49" y="0"/>
                  </a:cubicBezTo>
                  <a:cubicBezTo>
                    <a:pt x="51" y="0"/>
                    <a:pt x="53" y="2"/>
                    <a:pt x="53" y="4"/>
                  </a:cubicBezTo>
                  <a:cubicBezTo>
                    <a:pt x="53" y="6"/>
                    <a:pt x="51" y="8"/>
                    <a:pt x="49" y="8"/>
                  </a:cubicBezTo>
                  <a:close/>
                </a:path>
              </a:pathLst>
            </a:custGeom>
            <a:solidFill>
              <a:srgbClr val="DFE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8" name="任意多边形 41">
              <a:extLst>
                <a:ext uri="{FF2B5EF4-FFF2-40B4-BE49-F238E27FC236}">
                  <a16:creationId xmlns:a16="http://schemas.microsoft.com/office/drawing/2014/main" id="{5C0C3E1E-1B09-E98C-57A1-718206975EAF}"/>
                </a:ext>
              </a:extLst>
            </p:cNvPr>
            <p:cNvSpPr/>
            <p:nvPr/>
          </p:nvSpPr>
          <p:spPr bwMode="auto">
            <a:xfrm>
              <a:off x="5900738" y="2182813"/>
              <a:ext cx="500063" cy="30163"/>
            </a:xfrm>
            <a:custGeom>
              <a:avLst/>
              <a:gdLst>
                <a:gd name="T0" fmla="*/ 128 w 132"/>
                <a:gd name="T1" fmla="*/ 8 h 8"/>
                <a:gd name="T2" fmla="*/ 4 w 132"/>
                <a:gd name="T3" fmla="*/ 8 h 8"/>
                <a:gd name="T4" fmla="*/ 0 w 132"/>
                <a:gd name="T5" fmla="*/ 4 h 8"/>
                <a:gd name="T6" fmla="*/ 4 w 132"/>
                <a:gd name="T7" fmla="*/ 0 h 8"/>
                <a:gd name="T8" fmla="*/ 128 w 132"/>
                <a:gd name="T9" fmla="*/ 0 h 8"/>
                <a:gd name="T10" fmla="*/ 132 w 132"/>
                <a:gd name="T11" fmla="*/ 4 h 8"/>
                <a:gd name="T12" fmla="*/ 128 w 1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2" h="8">
                  <a:moveTo>
                    <a:pt x="128" y="8"/>
                  </a:moveTo>
                  <a:cubicBezTo>
                    <a:pt x="4" y="8"/>
                    <a:pt x="4" y="8"/>
                    <a:pt x="4" y="8"/>
                  </a:cubicBezTo>
                  <a:cubicBezTo>
                    <a:pt x="1" y="8"/>
                    <a:pt x="0" y="6"/>
                    <a:pt x="0" y="4"/>
                  </a:cubicBezTo>
                  <a:cubicBezTo>
                    <a:pt x="0" y="2"/>
                    <a:pt x="1" y="0"/>
                    <a:pt x="4" y="0"/>
                  </a:cubicBezTo>
                  <a:cubicBezTo>
                    <a:pt x="128" y="0"/>
                    <a:pt x="128" y="0"/>
                    <a:pt x="128" y="0"/>
                  </a:cubicBezTo>
                  <a:cubicBezTo>
                    <a:pt x="130" y="0"/>
                    <a:pt x="132" y="2"/>
                    <a:pt x="132" y="4"/>
                  </a:cubicBezTo>
                  <a:cubicBezTo>
                    <a:pt x="132" y="6"/>
                    <a:pt x="130" y="8"/>
                    <a:pt x="128" y="8"/>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49" name="任意多边形 42">
              <a:extLst>
                <a:ext uri="{FF2B5EF4-FFF2-40B4-BE49-F238E27FC236}">
                  <a16:creationId xmlns:a16="http://schemas.microsoft.com/office/drawing/2014/main" id="{564044AB-3D5E-F478-4522-1D90A94249C1}"/>
                </a:ext>
              </a:extLst>
            </p:cNvPr>
            <p:cNvSpPr/>
            <p:nvPr/>
          </p:nvSpPr>
          <p:spPr bwMode="auto">
            <a:xfrm>
              <a:off x="5719763" y="3163888"/>
              <a:ext cx="914400" cy="566738"/>
            </a:xfrm>
            <a:custGeom>
              <a:avLst/>
              <a:gdLst>
                <a:gd name="T0" fmla="*/ 238 w 242"/>
                <a:gd name="T1" fmla="*/ 150 h 150"/>
                <a:gd name="T2" fmla="*/ 4 w 242"/>
                <a:gd name="T3" fmla="*/ 150 h 150"/>
                <a:gd name="T4" fmla="*/ 0 w 242"/>
                <a:gd name="T5" fmla="*/ 146 h 150"/>
                <a:gd name="T6" fmla="*/ 0 w 242"/>
                <a:gd name="T7" fmla="*/ 4 h 150"/>
                <a:gd name="T8" fmla="*/ 4 w 242"/>
                <a:gd name="T9" fmla="*/ 0 h 150"/>
                <a:gd name="T10" fmla="*/ 238 w 242"/>
                <a:gd name="T11" fmla="*/ 0 h 150"/>
                <a:gd name="T12" fmla="*/ 242 w 242"/>
                <a:gd name="T13" fmla="*/ 4 h 150"/>
                <a:gd name="T14" fmla="*/ 242 w 242"/>
                <a:gd name="T15" fmla="*/ 146 h 150"/>
                <a:gd name="T16" fmla="*/ 238 w 242"/>
                <a:gd name="T17" fmla="*/ 150 h 150"/>
                <a:gd name="T18" fmla="*/ 8 w 242"/>
                <a:gd name="T19" fmla="*/ 142 h 150"/>
                <a:gd name="T20" fmla="*/ 234 w 242"/>
                <a:gd name="T21" fmla="*/ 142 h 150"/>
                <a:gd name="T22" fmla="*/ 234 w 242"/>
                <a:gd name="T23" fmla="*/ 8 h 150"/>
                <a:gd name="T24" fmla="*/ 8 w 242"/>
                <a:gd name="T25" fmla="*/ 8 h 150"/>
                <a:gd name="T26" fmla="*/ 8 w 242"/>
                <a:gd name="T27" fmla="*/ 1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150">
                  <a:moveTo>
                    <a:pt x="238" y="150"/>
                  </a:moveTo>
                  <a:cubicBezTo>
                    <a:pt x="4" y="150"/>
                    <a:pt x="4" y="150"/>
                    <a:pt x="4" y="150"/>
                  </a:cubicBezTo>
                  <a:cubicBezTo>
                    <a:pt x="2" y="150"/>
                    <a:pt x="0" y="148"/>
                    <a:pt x="0" y="146"/>
                  </a:cubicBezTo>
                  <a:cubicBezTo>
                    <a:pt x="0" y="4"/>
                    <a:pt x="0" y="4"/>
                    <a:pt x="0" y="4"/>
                  </a:cubicBezTo>
                  <a:cubicBezTo>
                    <a:pt x="0" y="1"/>
                    <a:pt x="2" y="0"/>
                    <a:pt x="4" y="0"/>
                  </a:cubicBezTo>
                  <a:cubicBezTo>
                    <a:pt x="238" y="0"/>
                    <a:pt x="238" y="0"/>
                    <a:pt x="238" y="0"/>
                  </a:cubicBezTo>
                  <a:cubicBezTo>
                    <a:pt x="240" y="0"/>
                    <a:pt x="242" y="1"/>
                    <a:pt x="242" y="4"/>
                  </a:cubicBezTo>
                  <a:cubicBezTo>
                    <a:pt x="242" y="146"/>
                    <a:pt x="242" y="146"/>
                    <a:pt x="242" y="146"/>
                  </a:cubicBezTo>
                  <a:cubicBezTo>
                    <a:pt x="242" y="148"/>
                    <a:pt x="240" y="150"/>
                    <a:pt x="238" y="150"/>
                  </a:cubicBezTo>
                  <a:close/>
                  <a:moveTo>
                    <a:pt x="8" y="142"/>
                  </a:moveTo>
                  <a:cubicBezTo>
                    <a:pt x="234" y="142"/>
                    <a:pt x="234" y="142"/>
                    <a:pt x="234" y="142"/>
                  </a:cubicBezTo>
                  <a:cubicBezTo>
                    <a:pt x="234" y="8"/>
                    <a:pt x="234" y="8"/>
                    <a:pt x="234" y="8"/>
                  </a:cubicBezTo>
                  <a:cubicBezTo>
                    <a:pt x="8" y="8"/>
                    <a:pt x="8" y="8"/>
                    <a:pt x="8" y="8"/>
                  </a:cubicBezTo>
                  <a:lnTo>
                    <a:pt x="8" y="142"/>
                  </a:ln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50" name="任意多边形 43">
              <a:extLst>
                <a:ext uri="{FF2B5EF4-FFF2-40B4-BE49-F238E27FC236}">
                  <a16:creationId xmlns:a16="http://schemas.microsoft.com/office/drawing/2014/main" id="{51590447-3F5B-F519-DCB4-51C23DB67432}"/>
                </a:ext>
              </a:extLst>
            </p:cNvPr>
            <p:cNvSpPr/>
            <p:nvPr/>
          </p:nvSpPr>
          <p:spPr bwMode="auto">
            <a:xfrm>
              <a:off x="5853113" y="3163888"/>
              <a:ext cx="30163" cy="566738"/>
            </a:xfrm>
            <a:custGeom>
              <a:avLst/>
              <a:gdLst>
                <a:gd name="T0" fmla="*/ 4 w 8"/>
                <a:gd name="T1" fmla="*/ 150 h 150"/>
                <a:gd name="T2" fmla="*/ 0 w 8"/>
                <a:gd name="T3" fmla="*/ 146 h 150"/>
                <a:gd name="T4" fmla="*/ 0 w 8"/>
                <a:gd name="T5" fmla="*/ 4 h 150"/>
                <a:gd name="T6" fmla="*/ 4 w 8"/>
                <a:gd name="T7" fmla="*/ 0 h 150"/>
                <a:gd name="T8" fmla="*/ 8 w 8"/>
                <a:gd name="T9" fmla="*/ 4 h 150"/>
                <a:gd name="T10" fmla="*/ 8 w 8"/>
                <a:gd name="T11" fmla="*/ 146 h 150"/>
                <a:gd name="T12" fmla="*/ 4 w 8"/>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8" h="150">
                  <a:moveTo>
                    <a:pt x="4" y="150"/>
                  </a:moveTo>
                  <a:cubicBezTo>
                    <a:pt x="2" y="150"/>
                    <a:pt x="0" y="148"/>
                    <a:pt x="0" y="146"/>
                  </a:cubicBezTo>
                  <a:cubicBezTo>
                    <a:pt x="0" y="4"/>
                    <a:pt x="0" y="4"/>
                    <a:pt x="0" y="4"/>
                  </a:cubicBezTo>
                  <a:cubicBezTo>
                    <a:pt x="0" y="1"/>
                    <a:pt x="2" y="0"/>
                    <a:pt x="4" y="0"/>
                  </a:cubicBezTo>
                  <a:cubicBezTo>
                    <a:pt x="6" y="0"/>
                    <a:pt x="8" y="1"/>
                    <a:pt x="8" y="4"/>
                  </a:cubicBezTo>
                  <a:cubicBezTo>
                    <a:pt x="8" y="146"/>
                    <a:pt x="8" y="146"/>
                    <a:pt x="8" y="146"/>
                  </a:cubicBezTo>
                  <a:cubicBezTo>
                    <a:pt x="8" y="148"/>
                    <a:pt x="6" y="150"/>
                    <a:pt x="4" y="150"/>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51" name="任意多边形 44">
              <a:extLst>
                <a:ext uri="{FF2B5EF4-FFF2-40B4-BE49-F238E27FC236}">
                  <a16:creationId xmlns:a16="http://schemas.microsoft.com/office/drawing/2014/main" id="{6B9F7B71-BBCC-3396-352F-D6FD474A535B}"/>
                </a:ext>
              </a:extLst>
            </p:cNvPr>
            <p:cNvSpPr/>
            <p:nvPr/>
          </p:nvSpPr>
          <p:spPr bwMode="auto">
            <a:xfrm>
              <a:off x="5719763" y="3292475"/>
              <a:ext cx="914400" cy="30163"/>
            </a:xfrm>
            <a:custGeom>
              <a:avLst/>
              <a:gdLst>
                <a:gd name="T0" fmla="*/ 238 w 242"/>
                <a:gd name="T1" fmla="*/ 8 h 8"/>
                <a:gd name="T2" fmla="*/ 4 w 242"/>
                <a:gd name="T3" fmla="*/ 8 h 8"/>
                <a:gd name="T4" fmla="*/ 0 w 242"/>
                <a:gd name="T5" fmla="*/ 4 h 8"/>
                <a:gd name="T6" fmla="*/ 4 w 242"/>
                <a:gd name="T7" fmla="*/ 0 h 8"/>
                <a:gd name="T8" fmla="*/ 238 w 242"/>
                <a:gd name="T9" fmla="*/ 0 h 8"/>
                <a:gd name="T10" fmla="*/ 242 w 242"/>
                <a:gd name="T11" fmla="*/ 4 h 8"/>
                <a:gd name="T12" fmla="*/ 238 w 2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238" y="8"/>
                  </a:moveTo>
                  <a:cubicBezTo>
                    <a:pt x="4" y="8"/>
                    <a:pt x="4" y="8"/>
                    <a:pt x="4" y="8"/>
                  </a:cubicBezTo>
                  <a:cubicBezTo>
                    <a:pt x="2" y="8"/>
                    <a:pt x="0" y="7"/>
                    <a:pt x="0" y="4"/>
                  </a:cubicBezTo>
                  <a:cubicBezTo>
                    <a:pt x="0" y="2"/>
                    <a:pt x="2" y="0"/>
                    <a:pt x="4" y="0"/>
                  </a:cubicBezTo>
                  <a:cubicBezTo>
                    <a:pt x="238" y="0"/>
                    <a:pt x="238" y="0"/>
                    <a:pt x="238" y="0"/>
                  </a:cubicBezTo>
                  <a:cubicBezTo>
                    <a:pt x="240" y="0"/>
                    <a:pt x="242" y="2"/>
                    <a:pt x="242" y="4"/>
                  </a:cubicBezTo>
                  <a:cubicBezTo>
                    <a:pt x="242" y="7"/>
                    <a:pt x="240" y="8"/>
                    <a:pt x="238" y="8"/>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52" name="任意多边形 45">
              <a:extLst>
                <a:ext uri="{FF2B5EF4-FFF2-40B4-BE49-F238E27FC236}">
                  <a16:creationId xmlns:a16="http://schemas.microsoft.com/office/drawing/2014/main" id="{A37395E7-E808-151D-2891-4F7CA2742637}"/>
                </a:ext>
              </a:extLst>
            </p:cNvPr>
            <p:cNvSpPr/>
            <p:nvPr/>
          </p:nvSpPr>
          <p:spPr bwMode="auto">
            <a:xfrm>
              <a:off x="6442075" y="3470275"/>
              <a:ext cx="430213" cy="431800"/>
            </a:xfrm>
            <a:custGeom>
              <a:avLst/>
              <a:gdLst>
                <a:gd name="T0" fmla="*/ 233 w 271"/>
                <a:gd name="T1" fmla="*/ 43 h 272"/>
                <a:gd name="T2" fmla="*/ 169 w 271"/>
                <a:gd name="T3" fmla="*/ 105 h 272"/>
                <a:gd name="T4" fmla="*/ 271 w 271"/>
                <a:gd name="T5" fmla="*/ 205 h 272"/>
                <a:gd name="T6" fmla="*/ 204 w 271"/>
                <a:gd name="T7" fmla="*/ 272 h 272"/>
                <a:gd name="T8" fmla="*/ 105 w 271"/>
                <a:gd name="T9" fmla="*/ 172 h 272"/>
                <a:gd name="T10" fmla="*/ 40 w 271"/>
                <a:gd name="T11" fmla="*/ 234 h 272"/>
                <a:gd name="T12" fmla="*/ 0 w 271"/>
                <a:gd name="T13" fmla="*/ 0 h 272"/>
                <a:gd name="T14" fmla="*/ 233 w 271"/>
                <a:gd name="T15" fmla="*/ 43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272">
                  <a:moveTo>
                    <a:pt x="233" y="43"/>
                  </a:moveTo>
                  <a:lnTo>
                    <a:pt x="169" y="105"/>
                  </a:lnTo>
                  <a:lnTo>
                    <a:pt x="271" y="205"/>
                  </a:lnTo>
                  <a:lnTo>
                    <a:pt x="204" y="272"/>
                  </a:lnTo>
                  <a:lnTo>
                    <a:pt x="105" y="172"/>
                  </a:lnTo>
                  <a:lnTo>
                    <a:pt x="40" y="234"/>
                  </a:lnTo>
                  <a:lnTo>
                    <a:pt x="0" y="0"/>
                  </a:lnTo>
                  <a:lnTo>
                    <a:pt x="233" y="43"/>
                  </a:lnTo>
                  <a:close/>
                </a:path>
              </a:pathLst>
            </a:custGeom>
            <a:solidFill>
              <a:srgbClr val="FFB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53" name="任意多边形 46">
              <a:extLst>
                <a:ext uri="{FF2B5EF4-FFF2-40B4-BE49-F238E27FC236}">
                  <a16:creationId xmlns:a16="http://schemas.microsoft.com/office/drawing/2014/main" id="{BCC530C4-F1D9-857C-03E4-252B93561159}"/>
                </a:ext>
              </a:extLst>
            </p:cNvPr>
            <p:cNvSpPr/>
            <p:nvPr/>
          </p:nvSpPr>
          <p:spPr bwMode="auto">
            <a:xfrm>
              <a:off x="6426200" y="3455988"/>
              <a:ext cx="461963" cy="460375"/>
            </a:xfrm>
            <a:custGeom>
              <a:avLst/>
              <a:gdLst>
                <a:gd name="T0" fmla="*/ 90 w 122"/>
                <a:gd name="T1" fmla="*/ 122 h 122"/>
                <a:gd name="T2" fmla="*/ 87 w 122"/>
                <a:gd name="T3" fmla="*/ 121 h 122"/>
                <a:gd name="T4" fmla="*/ 48 w 122"/>
                <a:gd name="T5" fmla="*/ 81 h 122"/>
                <a:gd name="T6" fmla="*/ 24 w 122"/>
                <a:gd name="T7" fmla="*/ 105 h 122"/>
                <a:gd name="T8" fmla="*/ 18 w 122"/>
                <a:gd name="T9" fmla="*/ 105 h 122"/>
                <a:gd name="T10" fmla="*/ 17 w 122"/>
                <a:gd name="T11" fmla="*/ 103 h 122"/>
                <a:gd name="T12" fmla="*/ 0 w 122"/>
                <a:gd name="T13" fmla="*/ 5 h 122"/>
                <a:gd name="T14" fmla="*/ 3 w 122"/>
                <a:gd name="T15" fmla="*/ 0 h 122"/>
                <a:gd name="T16" fmla="*/ 5 w 122"/>
                <a:gd name="T17" fmla="*/ 0 h 122"/>
                <a:gd name="T18" fmla="*/ 102 w 122"/>
                <a:gd name="T19" fmla="*/ 18 h 122"/>
                <a:gd name="T20" fmla="*/ 105 w 122"/>
                <a:gd name="T21" fmla="*/ 22 h 122"/>
                <a:gd name="T22" fmla="*/ 104 w 122"/>
                <a:gd name="T23" fmla="*/ 25 h 122"/>
                <a:gd name="T24" fmla="*/ 81 w 122"/>
                <a:gd name="T25" fmla="*/ 48 h 122"/>
                <a:gd name="T26" fmla="*/ 121 w 122"/>
                <a:gd name="T27" fmla="*/ 88 h 122"/>
                <a:gd name="T28" fmla="*/ 121 w 122"/>
                <a:gd name="T29" fmla="*/ 93 h 122"/>
                <a:gd name="T30" fmla="*/ 93 w 122"/>
                <a:gd name="T31" fmla="*/ 121 h 122"/>
                <a:gd name="T32" fmla="*/ 90 w 122"/>
                <a:gd name="T33" fmla="*/ 122 h 122"/>
                <a:gd name="T34" fmla="*/ 48 w 122"/>
                <a:gd name="T35" fmla="*/ 72 h 122"/>
                <a:gd name="T36" fmla="*/ 50 w 122"/>
                <a:gd name="T37" fmla="*/ 73 h 122"/>
                <a:gd name="T38" fmla="*/ 90 w 122"/>
                <a:gd name="T39" fmla="*/ 112 h 122"/>
                <a:gd name="T40" fmla="*/ 112 w 122"/>
                <a:gd name="T41" fmla="*/ 90 h 122"/>
                <a:gd name="T42" fmla="*/ 72 w 122"/>
                <a:gd name="T43" fmla="*/ 51 h 122"/>
                <a:gd name="T44" fmla="*/ 72 w 122"/>
                <a:gd name="T45" fmla="*/ 45 h 122"/>
                <a:gd name="T46" fmla="*/ 72 w 122"/>
                <a:gd name="T47" fmla="*/ 45 h 122"/>
                <a:gd name="T48" fmla="*/ 93 w 122"/>
                <a:gd name="T49" fmla="*/ 24 h 122"/>
                <a:gd name="T50" fmla="*/ 9 w 122"/>
                <a:gd name="T51" fmla="*/ 9 h 122"/>
                <a:gd name="T52" fmla="*/ 24 w 122"/>
                <a:gd name="T53" fmla="*/ 93 h 122"/>
                <a:gd name="T54" fmla="*/ 45 w 122"/>
                <a:gd name="T55" fmla="*/ 73 h 122"/>
                <a:gd name="T56" fmla="*/ 48 w 122"/>
                <a:gd name="T57" fmla="*/ 7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2" h="122">
                  <a:moveTo>
                    <a:pt x="90" y="122"/>
                  </a:moveTo>
                  <a:cubicBezTo>
                    <a:pt x="89" y="122"/>
                    <a:pt x="88" y="122"/>
                    <a:pt x="87" y="121"/>
                  </a:cubicBezTo>
                  <a:cubicBezTo>
                    <a:pt x="48" y="81"/>
                    <a:pt x="48" y="81"/>
                    <a:pt x="48" y="81"/>
                  </a:cubicBezTo>
                  <a:cubicBezTo>
                    <a:pt x="24" y="105"/>
                    <a:pt x="24" y="105"/>
                    <a:pt x="24" y="105"/>
                  </a:cubicBezTo>
                  <a:cubicBezTo>
                    <a:pt x="23" y="106"/>
                    <a:pt x="20" y="106"/>
                    <a:pt x="18" y="105"/>
                  </a:cubicBezTo>
                  <a:cubicBezTo>
                    <a:pt x="18" y="104"/>
                    <a:pt x="17" y="103"/>
                    <a:pt x="17" y="103"/>
                  </a:cubicBezTo>
                  <a:cubicBezTo>
                    <a:pt x="0" y="5"/>
                    <a:pt x="0" y="5"/>
                    <a:pt x="0" y="5"/>
                  </a:cubicBezTo>
                  <a:cubicBezTo>
                    <a:pt x="0" y="3"/>
                    <a:pt x="1" y="1"/>
                    <a:pt x="3" y="0"/>
                  </a:cubicBezTo>
                  <a:cubicBezTo>
                    <a:pt x="4" y="0"/>
                    <a:pt x="4" y="0"/>
                    <a:pt x="5" y="0"/>
                  </a:cubicBezTo>
                  <a:cubicBezTo>
                    <a:pt x="102" y="18"/>
                    <a:pt x="102" y="18"/>
                    <a:pt x="102" y="18"/>
                  </a:cubicBezTo>
                  <a:cubicBezTo>
                    <a:pt x="104" y="18"/>
                    <a:pt x="106" y="20"/>
                    <a:pt x="105" y="22"/>
                  </a:cubicBezTo>
                  <a:cubicBezTo>
                    <a:pt x="105" y="23"/>
                    <a:pt x="105" y="24"/>
                    <a:pt x="104" y="25"/>
                  </a:cubicBezTo>
                  <a:cubicBezTo>
                    <a:pt x="81" y="48"/>
                    <a:pt x="81" y="48"/>
                    <a:pt x="81" y="48"/>
                  </a:cubicBezTo>
                  <a:cubicBezTo>
                    <a:pt x="121" y="88"/>
                    <a:pt x="121" y="88"/>
                    <a:pt x="121" y="88"/>
                  </a:cubicBezTo>
                  <a:cubicBezTo>
                    <a:pt x="122" y="89"/>
                    <a:pt x="122" y="92"/>
                    <a:pt x="121" y="93"/>
                  </a:cubicBezTo>
                  <a:cubicBezTo>
                    <a:pt x="93" y="121"/>
                    <a:pt x="93" y="121"/>
                    <a:pt x="93" y="121"/>
                  </a:cubicBezTo>
                  <a:cubicBezTo>
                    <a:pt x="92" y="122"/>
                    <a:pt x="91" y="122"/>
                    <a:pt x="90" y="122"/>
                  </a:cubicBezTo>
                  <a:close/>
                  <a:moveTo>
                    <a:pt x="48" y="72"/>
                  </a:moveTo>
                  <a:cubicBezTo>
                    <a:pt x="49" y="72"/>
                    <a:pt x="50" y="72"/>
                    <a:pt x="50" y="73"/>
                  </a:cubicBezTo>
                  <a:cubicBezTo>
                    <a:pt x="90" y="112"/>
                    <a:pt x="90" y="112"/>
                    <a:pt x="90" y="112"/>
                  </a:cubicBezTo>
                  <a:cubicBezTo>
                    <a:pt x="112" y="90"/>
                    <a:pt x="112" y="90"/>
                    <a:pt x="112" y="90"/>
                  </a:cubicBezTo>
                  <a:cubicBezTo>
                    <a:pt x="72" y="51"/>
                    <a:pt x="72" y="51"/>
                    <a:pt x="72" y="51"/>
                  </a:cubicBezTo>
                  <a:cubicBezTo>
                    <a:pt x="71" y="49"/>
                    <a:pt x="71" y="46"/>
                    <a:pt x="72" y="45"/>
                  </a:cubicBezTo>
                  <a:cubicBezTo>
                    <a:pt x="72" y="45"/>
                    <a:pt x="72" y="45"/>
                    <a:pt x="72" y="45"/>
                  </a:cubicBezTo>
                  <a:cubicBezTo>
                    <a:pt x="93" y="24"/>
                    <a:pt x="93" y="24"/>
                    <a:pt x="93" y="24"/>
                  </a:cubicBezTo>
                  <a:cubicBezTo>
                    <a:pt x="9" y="9"/>
                    <a:pt x="9" y="9"/>
                    <a:pt x="9" y="9"/>
                  </a:cubicBezTo>
                  <a:cubicBezTo>
                    <a:pt x="24" y="93"/>
                    <a:pt x="24" y="93"/>
                    <a:pt x="24" y="93"/>
                  </a:cubicBezTo>
                  <a:cubicBezTo>
                    <a:pt x="45" y="73"/>
                    <a:pt x="45" y="73"/>
                    <a:pt x="45" y="73"/>
                  </a:cubicBezTo>
                  <a:cubicBezTo>
                    <a:pt x="45" y="72"/>
                    <a:pt x="46" y="72"/>
                    <a:pt x="48" y="72"/>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sp>
          <p:nvSpPr>
            <p:cNvPr id="54" name="任意多边形 47">
              <a:extLst>
                <a:ext uri="{FF2B5EF4-FFF2-40B4-BE49-F238E27FC236}">
                  <a16:creationId xmlns:a16="http://schemas.microsoft.com/office/drawing/2014/main" id="{861AF91B-A0A4-C3F1-A314-77C4E2191DCC}"/>
                </a:ext>
              </a:extLst>
            </p:cNvPr>
            <p:cNvSpPr/>
            <p:nvPr/>
          </p:nvSpPr>
          <p:spPr bwMode="auto">
            <a:xfrm>
              <a:off x="6132513" y="3379788"/>
              <a:ext cx="158750" cy="238125"/>
            </a:xfrm>
            <a:custGeom>
              <a:avLst/>
              <a:gdLst>
                <a:gd name="T0" fmla="*/ 16 w 42"/>
                <a:gd name="T1" fmla="*/ 63 h 63"/>
                <a:gd name="T2" fmla="*/ 16 w 42"/>
                <a:gd name="T3" fmla="*/ 58 h 63"/>
                <a:gd name="T4" fmla="*/ 11 w 42"/>
                <a:gd name="T5" fmla="*/ 57 h 63"/>
                <a:gd name="T6" fmla="*/ 3 w 42"/>
                <a:gd name="T7" fmla="*/ 51 h 63"/>
                <a:gd name="T8" fmla="*/ 0 w 42"/>
                <a:gd name="T9" fmla="*/ 42 h 63"/>
                <a:gd name="T10" fmla="*/ 10 w 42"/>
                <a:gd name="T11" fmla="*/ 42 h 63"/>
                <a:gd name="T12" fmla="*/ 16 w 42"/>
                <a:gd name="T13" fmla="*/ 49 h 63"/>
                <a:gd name="T14" fmla="*/ 16 w 42"/>
                <a:gd name="T15" fmla="*/ 36 h 63"/>
                <a:gd name="T16" fmla="*/ 10 w 42"/>
                <a:gd name="T17" fmla="*/ 34 h 63"/>
                <a:gd name="T18" fmla="*/ 5 w 42"/>
                <a:gd name="T19" fmla="*/ 31 h 63"/>
                <a:gd name="T20" fmla="*/ 1 w 42"/>
                <a:gd name="T21" fmla="*/ 25 h 63"/>
                <a:gd name="T22" fmla="*/ 2 w 42"/>
                <a:gd name="T23" fmla="*/ 17 h 63"/>
                <a:gd name="T24" fmla="*/ 11 w 42"/>
                <a:gd name="T25" fmla="*/ 8 h 63"/>
                <a:gd name="T26" fmla="*/ 15 w 42"/>
                <a:gd name="T27" fmla="*/ 7 h 63"/>
                <a:gd name="T28" fmla="*/ 16 w 42"/>
                <a:gd name="T29" fmla="*/ 7 h 63"/>
                <a:gd name="T30" fmla="*/ 16 w 42"/>
                <a:gd name="T31" fmla="*/ 0 h 63"/>
                <a:gd name="T32" fmla="*/ 25 w 42"/>
                <a:gd name="T33" fmla="*/ 0 h 63"/>
                <a:gd name="T34" fmla="*/ 25 w 42"/>
                <a:gd name="T35" fmla="*/ 7 h 63"/>
                <a:gd name="T36" fmla="*/ 26 w 42"/>
                <a:gd name="T37" fmla="*/ 7 h 63"/>
                <a:gd name="T38" fmla="*/ 34 w 42"/>
                <a:gd name="T39" fmla="*/ 11 h 63"/>
                <a:gd name="T40" fmla="*/ 39 w 42"/>
                <a:gd name="T41" fmla="*/ 20 h 63"/>
                <a:gd name="T42" fmla="*/ 39 w 42"/>
                <a:gd name="T43" fmla="*/ 23 h 63"/>
                <a:gd name="T44" fmla="*/ 29 w 42"/>
                <a:gd name="T45" fmla="*/ 23 h 63"/>
                <a:gd name="T46" fmla="*/ 25 w 42"/>
                <a:gd name="T47" fmla="*/ 16 h 63"/>
                <a:gd name="T48" fmla="*/ 25 w 42"/>
                <a:gd name="T49" fmla="*/ 29 h 63"/>
                <a:gd name="T50" fmla="*/ 26 w 42"/>
                <a:gd name="T51" fmla="*/ 29 h 63"/>
                <a:gd name="T52" fmla="*/ 34 w 42"/>
                <a:gd name="T53" fmla="*/ 31 h 63"/>
                <a:gd name="T54" fmla="*/ 41 w 42"/>
                <a:gd name="T55" fmla="*/ 41 h 63"/>
                <a:gd name="T56" fmla="*/ 31 w 42"/>
                <a:gd name="T57" fmla="*/ 57 h 63"/>
                <a:gd name="T58" fmla="*/ 25 w 42"/>
                <a:gd name="T59" fmla="*/ 58 h 63"/>
                <a:gd name="T60" fmla="*/ 25 w 42"/>
                <a:gd name="T61" fmla="*/ 63 h 63"/>
                <a:gd name="T62" fmla="*/ 16 w 42"/>
                <a:gd name="T63" fmla="*/ 63 h 63"/>
                <a:gd name="T64" fmla="*/ 25 w 42"/>
                <a:gd name="T65" fmla="*/ 38 h 63"/>
                <a:gd name="T66" fmla="*/ 25 w 42"/>
                <a:gd name="T67" fmla="*/ 50 h 63"/>
                <a:gd name="T68" fmla="*/ 29 w 42"/>
                <a:gd name="T69" fmla="*/ 48 h 63"/>
                <a:gd name="T70" fmla="*/ 30 w 42"/>
                <a:gd name="T71" fmla="*/ 41 h 63"/>
                <a:gd name="T72" fmla="*/ 29 w 42"/>
                <a:gd name="T73" fmla="*/ 40 h 63"/>
                <a:gd name="T74" fmla="*/ 25 w 42"/>
                <a:gd name="T75" fmla="*/ 38 h 63"/>
                <a:gd name="T76" fmla="*/ 16 w 42"/>
                <a:gd name="T77" fmla="*/ 26 h 63"/>
                <a:gd name="T78" fmla="*/ 16 w 42"/>
                <a:gd name="T79" fmla="*/ 15 h 63"/>
                <a:gd name="T80" fmla="*/ 13 w 42"/>
                <a:gd name="T81" fmla="*/ 17 h 63"/>
                <a:gd name="T82" fmla="*/ 11 w 42"/>
                <a:gd name="T83" fmla="*/ 24 h 63"/>
                <a:gd name="T84" fmla="*/ 13 w 42"/>
                <a:gd name="T85" fmla="*/ 25 h 63"/>
                <a:gd name="T86" fmla="*/ 16 w 42"/>
                <a:gd name="T8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63">
                  <a:moveTo>
                    <a:pt x="16" y="63"/>
                  </a:moveTo>
                  <a:cubicBezTo>
                    <a:pt x="16" y="58"/>
                    <a:pt x="16" y="58"/>
                    <a:pt x="16" y="58"/>
                  </a:cubicBezTo>
                  <a:cubicBezTo>
                    <a:pt x="14" y="58"/>
                    <a:pt x="12" y="57"/>
                    <a:pt x="11" y="57"/>
                  </a:cubicBezTo>
                  <a:cubicBezTo>
                    <a:pt x="7" y="56"/>
                    <a:pt x="5" y="53"/>
                    <a:pt x="3" y="51"/>
                  </a:cubicBezTo>
                  <a:cubicBezTo>
                    <a:pt x="1" y="48"/>
                    <a:pt x="0" y="45"/>
                    <a:pt x="0" y="42"/>
                  </a:cubicBezTo>
                  <a:cubicBezTo>
                    <a:pt x="10" y="42"/>
                    <a:pt x="10" y="42"/>
                    <a:pt x="10" y="42"/>
                  </a:cubicBezTo>
                  <a:cubicBezTo>
                    <a:pt x="10" y="46"/>
                    <a:pt x="13" y="49"/>
                    <a:pt x="16" y="49"/>
                  </a:cubicBezTo>
                  <a:cubicBezTo>
                    <a:pt x="16" y="36"/>
                    <a:pt x="16" y="36"/>
                    <a:pt x="16" y="36"/>
                  </a:cubicBezTo>
                  <a:cubicBezTo>
                    <a:pt x="14" y="36"/>
                    <a:pt x="12" y="35"/>
                    <a:pt x="10" y="34"/>
                  </a:cubicBezTo>
                  <a:cubicBezTo>
                    <a:pt x="8" y="34"/>
                    <a:pt x="6" y="33"/>
                    <a:pt x="5" y="31"/>
                  </a:cubicBezTo>
                  <a:cubicBezTo>
                    <a:pt x="3" y="30"/>
                    <a:pt x="2" y="27"/>
                    <a:pt x="1" y="25"/>
                  </a:cubicBezTo>
                  <a:cubicBezTo>
                    <a:pt x="1" y="22"/>
                    <a:pt x="1" y="19"/>
                    <a:pt x="2" y="17"/>
                  </a:cubicBezTo>
                  <a:cubicBezTo>
                    <a:pt x="3" y="13"/>
                    <a:pt x="7" y="10"/>
                    <a:pt x="11" y="8"/>
                  </a:cubicBezTo>
                  <a:cubicBezTo>
                    <a:pt x="12" y="8"/>
                    <a:pt x="14" y="7"/>
                    <a:pt x="15" y="7"/>
                  </a:cubicBezTo>
                  <a:cubicBezTo>
                    <a:pt x="16" y="7"/>
                    <a:pt x="16" y="7"/>
                    <a:pt x="16" y="7"/>
                  </a:cubicBezTo>
                  <a:cubicBezTo>
                    <a:pt x="16" y="0"/>
                    <a:pt x="16" y="0"/>
                    <a:pt x="16" y="0"/>
                  </a:cubicBezTo>
                  <a:cubicBezTo>
                    <a:pt x="25" y="0"/>
                    <a:pt x="25" y="0"/>
                    <a:pt x="25" y="0"/>
                  </a:cubicBezTo>
                  <a:cubicBezTo>
                    <a:pt x="25" y="7"/>
                    <a:pt x="25" y="7"/>
                    <a:pt x="25" y="7"/>
                  </a:cubicBezTo>
                  <a:cubicBezTo>
                    <a:pt x="25" y="7"/>
                    <a:pt x="25" y="7"/>
                    <a:pt x="26" y="7"/>
                  </a:cubicBezTo>
                  <a:cubicBezTo>
                    <a:pt x="29" y="8"/>
                    <a:pt x="32" y="9"/>
                    <a:pt x="34" y="11"/>
                  </a:cubicBezTo>
                  <a:cubicBezTo>
                    <a:pt x="37" y="14"/>
                    <a:pt x="38" y="17"/>
                    <a:pt x="39" y="20"/>
                  </a:cubicBezTo>
                  <a:cubicBezTo>
                    <a:pt x="39" y="21"/>
                    <a:pt x="39" y="22"/>
                    <a:pt x="39" y="23"/>
                  </a:cubicBezTo>
                  <a:cubicBezTo>
                    <a:pt x="29" y="23"/>
                    <a:pt x="29" y="23"/>
                    <a:pt x="29" y="23"/>
                  </a:cubicBezTo>
                  <a:cubicBezTo>
                    <a:pt x="29" y="20"/>
                    <a:pt x="28" y="17"/>
                    <a:pt x="25" y="16"/>
                  </a:cubicBezTo>
                  <a:cubicBezTo>
                    <a:pt x="25" y="29"/>
                    <a:pt x="25" y="29"/>
                    <a:pt x="25" y="29"/>
                  </a:cubicBezTo>
                  <a:cubicBezTo>
                    <a:pt x="26" y="29"/>
                    <a:pt x="26" y="29"/>
                    <a:pt x="26" y="29"/>
                  </a:cubicBezTo>
                  <a:cubicBezTo>
                    <a:pt x="29" y="29"/>
                    <a:pt x="31" y="30"/>
                    <a:pt x="34" y="31"/>
                  </a:cubicBezTo>
                  <a:cubicBezTo>
                    <a:pt x="38" y="33"/>
                    <a:pt x="40" y="37"/>
                    <a:pt x="41" y="41"/>
                  </a:cubicBezTo>
                  <a:cubicBezTo>
                    <a:pt x="42" y="48"/>
                    <a:pt x="38" y="55"/>
                    <a:pt x="31" y="57"/>
                  </a:cubicBezTo>
                  <a:cubicBezTo>
                    <a:pt x="29" y="57"/>
                    <a:pt x="27" y="58"/>
                    <a:pt x="25" y="58"/>
                  </a:cubicBezTo>
                  <a:cubicBezTo>
                    <a:pt x="25" y="63"/>
                    <a:pt x="25" y="63"/>
                    <a:pt x="25" y="63"/>
                  </a:cubicBezTo>
                  <a:lnTo>
                    <a:pt x="16" y="63"/>
                  </a:lnTo>
                  <a:close/>
                  <a:moveTo>
                    <a:pt x="25" y="38"/>
                  </a:moveTo>
                  <a:cubicBezTo>
                    <a:pt x="25" y="50"/>
                    <a:pt x="25" y="50"/>
                    <a:pt x="25" y="50"/>
                  </a:cubicBezTo>
                  <a:cubicBezTo>
                    <a:pt x="27" y="49"/>
                    <a:pt x="28" y="49"/>
                    <a:pt x="29" y="48"/>
                  </a:cubicBezTo>
                  <a:cubicBezTo>
                    <a:pt x="31" y="46"/>
                    <a:pt x="32" y="43"/>
                    <a:pt x="30" y="41"/>
                  </a:cubicBezTo>
                  <a:cubicBezTo>
                    <a:pt x="30" y="40"/>
                    <a:pt x="30" y="40"/>
                    <a:pt x="29" y="40"/>
                  </a:cubicBezTo>
                  <a:cubicBezTo>
                    <a:pt x="28" y="39"/>
                    <a:pt x="27" y="39"/>
                    <a:pt x="25" y="38"/>
                  </a:cubicBezTo>
                  <a:close/>
                  <a:moveTo>
                    <a:pt x="16" y="26"/>
                  </a:moveTo>
                  <a:cubicBezTo>
                    <a:pt x="16" y="15"/>
                    <a:pt x="16" y="15"/>
                    <a:pt x="16" y="15"/>
                  </a:cubicBezTo>
                  <a:cubicBezTo>
                    <a:pt x="15" y="16"/>
                    <a:pt x="14" y="16"/>
                    <a:pt x="13" y="17"/>
                  </a:cubicBezTo>
                  <a:cubicBezTo>
                    <a:pt x="10" y="18"/>
                    <a:pt x="10" y="21"/>
                    <a:pt x="11" y="24"/>
                  </a:cubicBezTo>
                  <a:cubicBezTo>
                    <a:pt x="12" y="24"/>
                    <a:pt x="12" y="25"/>
                    <a:pt x="13" y="25"/>
                  </a:cubicBezTo>
                  <a:cubicBezTo>
                    <a:pt x="14" y="26"/>
                    <a:pt x="15" y="26"/>
                    <a:pt x="16" y="26"/>
                  </a:cubicBezTo>
                  <a:close/>
                </a:path>
              </a:pathLst>
            </a:custGeom>
            <a:solidFill>
              <a:srgbClr val="093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3840020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79278" y="2716051"/>
            <a:ext cx="10440987" cy="4493538"/>
          </a:xfrm>
          <a:prstGeom prst="rect">
            <a:avLst/>
          </a:prstGeom>
          <a:noFill/>
        </p:spPr>
        <p:txBody>
          <a:bodyPr wrap="square">
            <a:spAutoFit/>
          </a:bodyPr>
          <a:lstStyle/>
          <a:p>
            <a:pPr algn="l">
              <a:lnSpc>
                <a:spcPct val="150000"/>
              </a:lnSpc>
            </a:pPr>
            <a:r>
              <a:rPr lang="zh-CN" altLang="en-US" sz="44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lt"/>
              </a:rPr>
              <a:t>统计数字  </a:t>
            </a:r>
            <a:r>
              <a:rPr lang="en-US" altLang="zh-CN" sz="4400" b="1" dirty="0" err="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lt"/>
              </a:rPr>
              <a:t>lanqiaoOJ</a:t>
            </a:r>
            <a:r>
              <a:rPr lang="zh-CN" altLang="en-US" sz="44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lt"/>
              </a:rPr>
              <a:t>题号</a:t>
            </a:r>
            <a:r>
              <a:rPr lang="en-US" altLang="zh-CN" sz="44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lt"/>
              </a:rPr>
              <a:t>535</a:t>
            </a:r>
          </a:p>
          <a:p>
            <a:pPr algn="l">
              <a:lnSpc>
                <a:spcPct val="150000"/>
              </a:lnSpc>
            </a:pPr>
            <a:r>
              <a:rPr lang="en-US" altLang="zh-CN" sz="4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sz="4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lt"/>
              </a:rPr>
              <a:t>输入描述</a:t>
            </a:r>
            <a:r>
              <a:rPr lang="en-US" altLang="zh-CN" sz="4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lt"/>
              </a:rPr>
              <a:t>】</a:t>
            </a:r>
          </a:p>
          <a:p>
            <a:pPr algn="l">
              <a:lnSpc>
                <a:spcPct val="150000"/>
              </a:lnSpc>
            </a:pP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第</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1</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行是整数</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n</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，表示自然数的个数</a:t>
            </a:r>
            <a:r>
              <a:rPr lang="zh-CN" altLang="en-US"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endParaRPr>
          </a:p>
          <a:p>
            <a:pPr algn="l">
              <a:lnSpc>
                <a:spcPct val="150000"/>
              </a:lnSpc>
            </a:pPr>
            <a:r>
              <a:rPr lang="zh-CN" altLang="en-US"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第</a:t>
            </a:r>
            <a:r>
              <a:rPr lang="en-US" altLang="zh-CN"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~n+1</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行每行一个自然数</a:t>
            </a:r>
            <a:r>
              <a:rPr lang="zh-CN" altLang="en-US"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rPr>
              <a:t> </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endParaRPr>
          </a:p>
          <a:p>
            <a:pPr algn="l"/>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pic>
        <p:nvPicPr>
          <p:cNvPr id="3" name="图片 2">
            <a:extLst>
              <a:ext uri="{FF2B5EF4-FFF2-40B4-BE49-F238E27FC236}">
                <a16:creationId xmlns:a16="http://schemas.microsoft.com/office/drawing/2014/main" id="{120C38BC-7774-CBD2-C6BE-56DBD2EC775B}"/>
              </a:ext>
            </a:extLst>
          </p:cNvPr>
          <p:cNvPicPr>
            <a:picLocks noChangeAspect="1"/>
          </p:cNvPicPr>
          <p:nvPr/>
        </p:nvPicPr>
        <p:blipFill>
          <a:blip r:embed="rId3"/>
          <a:stretch>
            <a:fillRect/>
          </a:stretch>
        </p:blipFill>
        <p:spPr>
          <a:xfrm>
            <a:off x="10325069" y="7209589"/>
            <a:ext cx="11285787" cy="3194121"/>
          </a:xfrm>
          <a:prstGeom prst="rect">
            <a:avLst/>
          </a:prstGeom>
        </p:spPr>
      </p:pic>
      <p:sp>
        <p:nvSpPr>
          <p:cNvPr id="9" name="文本框 8">
            <a:extLst>
              <a:ext uri="{FF2B5EF4-FFF2-40B4-BE49-F238E27FC236}">
                <a16:creationId xmlns:a16="http://schemas.microsoft.com/office/drawing/2014/main" id="{D008FEFF-E919-D2C1-9246-34302E9766FC}"/>
              </a:ext>
            </a:extLst>
          </p:cNvPr>
          <p:cNvSpPr txBox="1"/>
          <p:nvPr/>
        </p:nvSpPr>
        <p:spPr>
          <a:xfrm>
            <a:off x="1967868" y="7651459"/>
            <a:ext cx="4508205" cy="5078313"/>
          </a:xfrm>
          <a:prstGeom prst="rect">
            <a:avLst/>
          </a:prstGeom>
          <a:noFill/>
        </p:spPr>
        <p:txBody>
          <a:bodyPr wrap="square">
            <a:spAutoFit/>
          </a:bodyPr>
          <a:lstStyle/>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8</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2</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4</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2</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4</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5</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100</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2</a:t>
            </a:r>
          </a:p>
          <a:p>
            <a:pPr algn="l"/>
            <a:r>
              <a:rPr lang="en-US" altLang="zh-CN" sz="3600" dirty="0">
                <a:solidFill>
                  <a:schemeClr val="tx1"/>
                </a:solidFill>
                <a:latin typeface="宋体" panose="02010600030101010101" pitchFamily="2" charset="-122"/>
                <a:ea typeface="宋体" panose="02010600030101010101" pitchFamily="2" charset="-122"/>
                <a:cs typeface="+mn-ea"/>
                <a:sym typeface="+mn-lt"/>
              </a:rPr>
              <a:t>100</a:t>
            </a:r>
            <a:endParaRPr lang="zh-CN" altLang="en-US" sz="3600" dirty="0">
              <a:latin typeface="宋体" panose="02010600030101010101" pitchFamily="2" charset="-122"/>
              <a:ea typeface="宋体" panose="02010600030101010101" pitchFamily="2" charset="-122"/>
            </a:endParaRPr>
          </a:p>
        </p:txBody>
      </p:sp>
      <p:sp>
        <p:nvSpPr>
          <p:cNvPr id="10" name="矩形 9">
            <a:extLst>
              <a:ext uri="{FF2B5EF4-FFF2-40B4-BE49-F238E27FC236}">
                <a16:creationId xmlns:a16="http://schemas.microsoft.com/office/drawing/2014/main" id="{48475CF1-A8DA-65E7-E31E-F1034BD19192}"/>
              </a:ext>
            </a:extLst>
          </p:cNvPr>
          <p:cNvSpPr/>
          <p:nvPr/>
        </p:nvSpPr>
        <p:spPr>
          <a:xfrm>
            <a:off x="1751013" y="7430524"/>
            <a:ext cx="4343449" cy="5560918"/>
          </a:xfrm>
          <a:prstGeom prst="rect">
            <a:avLst/>
          </a:prstGeom>
          <a:noFill/>
          <a:ln w="25400">
            <a:gradFill>
              <a:gsLst>
                <a:gs pos="100000">
                  <a:schemeClr val="accent5">
                    <a:lumMod val="50000"/>
                  </a:schemeClr>
                </a:gs>
                <a:gs pos="11000">
                  <a:schemeClr val="bg1"/>
                </a:gs>
              </a:gsLst>
              <a:lin ang="5400000" scaled="1"/>
            </a:gradFill>
          </a:ln>
          <a:effectLst>
            <a:outerShdw blurRad="50800" dist="38100" dir="5400000" algn="t" rotWithShape="0">
              <a:prstClr val="black">
                <a:alpha val="40000"/>
              </a:prstClr>
            </a:outerShdw>
          </a:effectLst>
          <a:scene3d>
            <a:camera prst="orthographicFront"/>
            <a:lightRig rig="threePt" dir="t"/>
          </a:scene3d>
          <a:sp3d extrusionH="139700">
            <a:extrusionClr>
              <a:srgbClr val="00206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mn-ea"/>
              <a:sym typeface="+mn-lt"/>
            </a:endParaRPr>
          </a:p>
        </p:txBody>
      </p:sp>
      <p:sp>
        <p:nvSpPr>
          <p:cNvPr id="12" name="文本框 11">
            <a:extLst>
              <a:ext uri="{FF2B5EF4-FFF2-40B4-BE49-F238E27FC236}">
                <a16:creationId xmlns:a16="http://schemas.microsoft.com/office/drawing/2014/main" id="{14A08620-D2CD-866C-68A8-37EAD4D443AF}"/>
              </a:ext>
            </a:extLst>
          </p:cNvPr>
          <p:cNvSpPr txBox="1"/>
          <p:nvPr/>
        </p:nvSpPr>
        <p:spPr>
          <a:xfrm>
            <a:off x="1658339" y="6414861"/>
            <a:ext cx="6015344" cy="1015663"/>
          </a:xfrm>
          <a:prstGeom prst="rect">
            <a:avLst/>
          </a:prstGeom>
          <a:noFill/>
        </p:spPr>
        <p:txBody>
          <a:bodyPr wrap="square">
            <a:spAutoFit/>
          </a:bodyPr>
          <a:lstStyle/>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输入样例</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p>
        </p:txBody>
      </p:sp>
      <p:sp>
        <p:nvSpPr>
          <p:cNvPr id="13" name="文本框 12">
            <a:extLst>
              <a:ext uri="{FF2B5EF4-FFF2-40B4-BE49-F238E27FC236}">
                <a16:creationId xmlns:a16="http://schemas.microsoft.com/office/drawing/2014/main" id="{42E2B10C-9CCE-1A68-DBA9-056D711FDD64}"/>
              </a:ext>
            </a:extLst>
          </p:cNvPr>
          <p:cNvSpPr txBox="1"/>
          <p:nvPr/>
        </p:nvSpPr>
        <p:spPr>
          <a:xfrm>
            <a:off x="1751013" y="857160"/>
            <a:ext cx="8024084"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latin typeface="宋体" panose="02010600030101010101" pitchFamily="2" charset="-122"/>
                <a:ea typeface="宋体" panose="02010600030101010101" pitchFamily="2" charset="-122"/>
                <a:sym typeface="+mn-lt"/>
              </a:rPr>
              <a:t>读入一维数组</a:t>
            </a:r>
          </a:p>
        </p:txBody>
      </p:sp>
    </p:spTree>
    <p:custDataLst>
      <p:tags r:id="rId1"/>
    </p:custDataLst>
    <p:extLst>
      <p:ext uri="{BB962C8B-B14F-4D97-AF65-F5344CB8AC3E}">
        <p14:creationId xmlns:p14="http://schemas.microsoft.com/office/powerpoint/2010/main" val="520378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614113" y="706755"/>
            <a:ext cx="7829550" cy="1200329"/>
          </a:xfrm>
          <a:prstGeom prst="rect">
            <a:avLst/>
          </a:prstGeom>
          <a:noFill/>
        </p:spPr>
        <p:txBody>
          <a:bodyPr wrap="square" anchor="ctr">
            <a:spAutoFit/>
          </a:bodyPr>
          <a:lstStyle/>
          <a:p>
            <a:pPr algn="l"/>
            <a:r>
              <a:rPr lang="zh-CN" altLang="en-US" sz="7200" b="1" spc="600" dirty="0">
                <a:solidFill>
                  <a:schemeClr val="bg1"/>
                </a:solidFill>
                <a:latin typeface="宋体" panose="02010600030101010101" pitchFamily="2" charset="-122"/>
                <a:ea typeface="宋体" panose="02010600030101010101" pitchFamily="2" charset="-122"/>
                <a:cs typeface="+mn-ea"/>
                <a:sym typeface="+mn-lt"/>
              </a:rPr>
              <a:t>一维数组</a:t>
            </a:r>
            <a:r>
              <a:rPr lang="zh-CN" altLang="en-US" sz="7200" b="1" spc="600" dirty="0" smtClean="0">
                <a:solidFill>
                  <a:schemeClr val="bg1"/>
                </a:solidFill>
                <a:latin typeface="宋体" panose="02010600030101010101" pitchFamily="2" charset="-122"/>
                <a:ea typeface="宋体" panose="02010600030101010101" pitchFamily="2" charset="-122"/>
                <a:cs typeface="+mn-ea"/>
                <a:sym typeface="+mn-lt"/>
              </a:rPr>
              <a:t>例题</a:t>
            </a:r>
            <a:r>
              <a:rPr lang="en-US" altLang="zh-CN" sz="7200" b="1" spc="600" dirty="0" smtClean="0">
                <a:solidFill>
                  <a:schemeClr val="bg1"/>
                </a:solidFill>
                <a:latin typeface="宋体" panose="02010600030101010101" pitchFamily="2" charset="-122"/>
                <a:ea typeface="宋体" panose="02010600030101010101" pitchFamily="2" charset="-122"/>
                <a:cs typeface="+mn-ea"/>
                <a:sym typeface="+mn-lt"/>
              </a:rPr>
              <a:t>1</a:t>
            </a:r>
            <a:endParaRPr lang="zh-CN" altLang="en-US" sz="7200" b="1" spc="600" dirty="0">
              <a:solidFill>
                <a:schemeClr val="bg1"/>
              </a:solidFill>
              <a:latin typeface="宋体" panose="02010600030101010101" pitchFamily="2" charset="-122"/>
              <a:ea typeface="宋体" panose="02010600030101010101" pitchFamily="2" charset="-122"/>
              <a:cs typeface="+mn-ea"/>
              <a:sym typeface="+mn-lt"/>
            </a:endParaRPr>
          </a:p>
        </p:txBody>
      </p:sp>
      <p:sp>
        <p:nvSpPr>
          <p:cNvPr id="5" name="文本框 4"/>
          <p:cNvSpPr txBox="1"/>
          <p:nvPr/>
        </p:nvSpPr>
        <p:spPr>
          <a:xfrm>
            <a:off x="1751013" y="3215237"/>
            <a:ext cx="21798780" cy="9140964"/>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区间修改、区间求和   </a:t>
            </a:r>
            <a:r>
              <a:rPr lang="en-US" altLang="zh-CN" sz="4400" b="1" dirty="0" err="1">
                <a:solidFill>
                  <a:srgbClr val="C00000"/>
                </a:solidFill>
                <a:latin typeface="宋体" panose="02010600030101010101" pitchFamily="2" charset="-122"/>
                <a:ea typeface="宋体" panose="02010600030101010101" pitchFamily="2" charset="-122"/>
                <a:cs typeface="+mn-ea"/>
                <a:sym typeface="+mn-lt"/>
              </a:rPr>
              <a:t>lanqiaoOJ</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题号</a:t>
            </a:r>
            <a:r>
              <a:rPr lang="en-US" altLang="zh-CN" sz="4400" b="1" dirty="0">
                <a:solidFill>
                  <a:srgbClr val="C00000"/>
                </a:solidFill>
                <a:latin typeface="宋体" panose="02010600030101010101" pitchFamily="2" charset="-122"/>
                <a:ea typeface="宋体" panose="02010600030101010101" pitchFamily="2" charset="-122"/>
                <a:cs typeface="+mn-ea"/>
                <a:sym typeface="+mn-lt"/>
              </a:rPr>
              <a:t>1133 </a:t>
            </a: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题目描述</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mn-ea"/>
                <a:sym typeface="+mn-lt"/>
              </a:rPr>
              <a:t>给定一个长度为</a:t>
            </a:r>
            <a:r>
              <a:rPr lang="en-US" altLang="zh-CN" sz="4000" dirty="0">
                <a:solidFill>
                  <a:schemeClr val="tx1"/>
                </a:solidFill>
                <a:latin typeface="宋体" panose="02010600030101010101" pitchFamily="2" charset="-122"/>
                <a:ea typeface="宋体" panose="02010600030101010101" pitchFamily="2" charset="-122"/>
                <a:cs typeface="+mn-ea"/>
                <a:sym typeface="+mn-lt"/>
              </a:rPr>
              <a:t>n</a:t>
            </a:r>
            <a:r>
              <a:rPr lang="zh-CN" altLang="en-US" sz="4000" dirty="0">
                <a:solidFill>
                  <a:schemeClr val="tx1"/>
                </a:solidFill>
                <a:latin typeface="宋体" panose="02010600030101010101" pitchFamily="2" charset="-122"/>
                <a:ea typeface="宋体" panose="02010600030101010101" pitchFamily="2" charset="-122"/>
                <a:cs typeface="+mn-ea"/>
                <a:sym typeface="+mn-lt"/>
              </a:rPr>
              <a:t>的数组，其初值分别为</a:t>
            </a:r>
            <a:r>
              <a:rPr lang="en-US" altLang="zh-CN" sz="4000" dirty="0">
                <a:solidFill>
                  <a:schemeClr val="tx1"/>
                </a:solidFill>
                <a:latin typeface="宋体" panose="02010600030101010101" pitchFamily="2" charset="-122"/>
                <a:ea typeface="宋体" panose="02010600030101010101" pitchFamily="2" charset="-122"/>
                <a:cs typeface="+mn-ea"/>
                <a:sym typeface="+mn-lt"/>
              </a:rPr>
              <a:t>a1, a2, ..., an</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有</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m</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个</a:t>
            </a:r>
            <a:r>
              <a:rPr lang="zh-CN" altLang="en-US" sz="4000" dirty="0">
                <a:solidFill>
                  <a:schemeClr val="tx1"/>
                </a:solidFill>
                <a:latin typeface="宋体" panose="02010600030101010101" pitchFamily="2" charset="-122"/>
                <a:ea typeface="宋体" panose="02010600030101010101" pitchFamily="2" charset="-122"/>
                <a:cs typeface="+mn-ea"/>
                <a:sym typeface="+mn-lt"/>
              </a:rPr>
              <a:t>操作，操作有两种：</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1 l r k,</a:t>
            </a:r>
            <a:r>
              <a:rPr lang="zh-CN" altLang="en-US" sz="4000" dirty="0">
                <a:solidFill>
                  <a:schemeClr val="tx1"/>
                </a:solidFill>
                <a:latin typeface="宋体" panose="02010600030101010101" pitchFamily="2" charset="-122"/>
                <a:ea typeface="宋体" panose="02010600030101010101" pitchFamily="2" charset="-122"/>
                <a:cs typeface="+mn-ea"/>
                <a:sym typeface="+mn-lt"/>
              </a:rPr>
              <a:t>将区间</a:t>
            </a:r>
            <a:r>
              <a:rPr lang="en-US" altLang="zh-CN" sz="4000" dirty="0">
                <a:solidFill>
                  <a:schemeClr val="tx1"/>
                </a:solidFill>
                <a:latin typeface="宋体" panose="02010600030101010101" pitchFamily="2" charset="-122"/>
                <a:ea typeface="宋体" panose="02010600030101010101" pitchFamily="2" charset="-122"/>
                <a:cs typeface="+mn-ea"/>
                <a:sym typeface="+mn-lt"/>
              </a:rPr>
              <a:t>al+1,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ar</a:t>
            </a:r>
            <a:r>
              <a:rPr lang="zh-CN" altLang="en-US" sz="4000" dirty="0">
                <a:solidFill>
                  <a:schemeClr val="tx1"/>
                </a:solidFill>
                <a:latin typeface="宋体" panose="02010600030101010101" pitchFamily="2" charset="-122"/>
                <a:ea typeface="宋体" panose="02010600030101010101" pitchFamily="2" charset="-122"/>
                <a:cs typeface="+mn-ea"/>
                <a:sym typeface="+mn-lt"/>
              </a:rPr>
              <a:t>的值加上</a:t>
            </a:r>
            <a:r>
              <a:rPr lang="en-US" altLang="zh-CN" sz="4000" dirty="0">
                <a:solidFill>
                  <a:schemeClr val="tx1"/>
                </a:solidFill>
                <a:latin typeface="宋体" panose="02010600030101010101" pitchFamily="2" charset="-122"/>
                <a:ea typeface="宋体" panose="02010600030101010101" pitchFamily="2" charset="-122"/>
                <a:cs typeface="+mn-ea"/>
                <a:sym typeface="+mn-lt"/>
              </a:rPr>
              <a:t>k</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2 l r</a:t>
            </a:r>
            <a:r>
              <a:rPr lang="zh-CN" altLang="en-US" sz="4000" dirty="0">
                <a:solidFill>
                  <a:schemeClr val="tx1"/>
                </a:solidFill>
                <a:latin typeface="宋体" panose="02010600030101010101" pitchFamily="2" charset="-122"/>
                <a:ea typeface="宋体" panose="02010600030101010101" pitchFamily="2" charset="-122"/>
                <a:cs typeface="+mn-ea"/>
                <a:sym typeface="+mn-lt"/>
              </a:rPr>
              <a:t>，求区间</a:t>
            </a:r>
            <a:r>
              <a:rPr lang="en-US" altLang="zh-CN" sz="4000" dirty="0">
                <a:solidFill>
                  <a:schemeClr val="tx1"/>
                </a:solidFill>
                <a:latin typeface="宋体" panose="02010600030101010101" pitchFamily="2" charset="-122"/>
                <a:ea typeface="宋体" panose="02010600030101010101" pitchFamily="2" charset="-122"/>
                <a:cs typeface="+mn-ea"/>
                <a:sym typeface="+mn-lt"/>
              </a:rPr>
              <a:t>al, al+1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ar</a:t>
            </a:r>
            <a:r>
              <a:rPr lang="zh-CN" altLang="en-US" sz="4000" dirty="0">
                <a:solidFill>
                  <a:schemeClr val="tx1"/>
                </a:solidFill>
                <a:latin typeface="宋体" panose="02010600030101010101" pitchFamily="2" charset="-122"/>
                <a:ea typeface="宋体" panose="02010600030101010101" pitchFamily="2" charset="-122"/>
                <a:cs typeface="+mn-ea"/>
                <a:sym typeface="+mn-lt"/>
              </a:rPr>
              <a:t>的和是多少。</a:t>
            </a: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输入描述</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3600" dirty="0">
                <a:solidFill>
                  <a:schemeClr val="tx1"/>
                </a:solidFill>
                <a:latin typeface="宋体" panose="02010600030101010101" pitchFamily="2" charset="-122"/>
                <a:ea typeface="宋体" panose="02010600030101010101" pitchFamily="2" charset="-122"/>
                <a:cs typeface="+mn-ea"/>
                <a:sym typeface="+mn-lt"/>
              </a:rPr>
              <a:t>输入第</a:t>
            </a:r>
            <a:r>
              <a:rPr lang="en-US" altLang="zh-CN" sz="3600" dirty="0">
                <a:solidFill>
                  <a:schemeClr val="tx1"/>
                </a:solidFill>
                <a:latin typeface="宋体" panose="02010600030101010101" pitchFamily="2" charset="-122"/>
                <a:ea typeface="宋体" panose="02010600030101010101" pitchFamily="2" charset="-122"/>
                <a:cs typeface="+mn-ea"/>
                <a:sym typeface="+mn-lt"/>
              </a:rPr>
              <a:t>1</a:t>
            </a:r>
            <a:r>
              <a:rPr lang="zh-CN" altLang="en-US" sz="3600" dirty="0">
                <a:solidFill>
                  <a:schemeClr val="tx1"/>
                </a:solidFill>
                <a:latin typeface="宋体" panose="02010600030101010101" pitchFamily="2" charset="-122"/>
                <a:ea typeface="宋体" panose="02010600030101010101" pitchFamily="2" charset="-122"/>
                <a:cs typeface="+mn-ea"/>
                <a:sym typeface="+mn-lt"/>
              </a:rPr>
              <a:t>行包含两个</a:t>
            </a:r>
            <a:r>
              <a:rPr lang="zh-CN" altLang="en-US" sz="3600" dirty="0" smtClean="0">
                <a:solidFill>
                  <a:schemeClr val="tx1"/>
                </a:solidFill>
                <a:latin typeface="宋体" panose="02010600030101010101" pitchFamily="2" charset="-122"/>
                <a:ea typeface="宋体" panose="02010600030101010101" pitchFamily="2" charset="-122"/>
                <a:cs typeface="+mn-ea"/>
                <a:sym typeface="+mn-lt"/>
              </a:rPr>
              <a:t>正整数</a:t>
            </a:r>
            <a:r>
              <a:rPr lang="en-US" altLang="zh-CN" sz="3600" dirty="0" err="1" smtClean="0">
                <a:solidFill>
                  <a:schemeClr val="tx1"/>
                </a:solidFill>
                <a:latin typeface="宋体" panose="02010600030101010101" pitchFamily="2" charset="-122"/>
                <a:ea typeface="宋体" panose="02010600030101010101" pitchFamily="2" charset="-122"/>
                <a:cs typeface="+mn-ea"/>
                <a:sym typeface="+mn-lt"/>
              </a:rPr>
              <a:t>n,m</a:t>
            </a:r>
            <a:r>
              <a:rPr lang="zh-CN" altLang="en-US" sz="3600" dirty="0" smtClean="0">
                <a:solidFill>
                  <a:schemeClr val="tx1"/>
                </a:solidFill>
                <a:latin typeface="宋体" panose="02010600030101010101" pitchFamily="2" charset="-122"/>
                <a:ea typeface="宋体" panose="02010600030101010101" pitchFamily="2" charset="-122"/>
                <a:cs typeface="+mn-ea"/>
                <a:sym typeface="+mn-lt"/>
              </a:rPr>
              <a:t>，</a:t>
            </a:r>
            <a:r>
              <a:rPr lang="zh-CN" altLang="en-US" sz="3600" dirty="0">
                <a:solidFill>
                  <a:schemeClr val="tx1"/>
                </a:solidFill>
                <a:latin typeface="宋体" panose="02010600030101010101" pitchFamily="2" charset="-122"/>
                <a:ea typeface="宋体" panose="02010600030101010101" pitchFamily="2" charset="-122"/>
                <a:cs typeface="+mn-ea"/>
                <a:sym typeface="+mn-lt"/>
              </a:rPr>
              <a:t>分别表示数组</a:t>
            </a:r>
            <a:r>
              <a:rPr lang="en-US" altLang="zh-CN" sz="3600" dirty="0">
                <a:solidFill>
                  <a:schemeClr val="tx1"/>
                </a:solidFill>
                <a:latin typeface="宋体" panose="02010600030101010101" pitchFamily="2" charset="-122"/>
                <a:ea typeface="宋体" panose="02010600030101010101" pitchFamily="2" charset="-122"/>
                <a:cs typeface="+mn-ea"/>
                <a:sym typeface="+mn-lt"/>
              </a:rPr>
              <a:t>a</a:t>
            </a:r>
            <a:r>
              <a:rPr lang="zh-CN" altLang="en-US" sz="3600" dirty="0">
                <a:solidFill>
                  <a:schemeClr val="tx1"/>
                </a:solidFill>
                <a:latin typeface="宋体" panose="02010600030101010101" pitchFamily="2" charset="-122"/>
                <a:ea typeface="宋体" panose="02010600030101010101" pitchFamily="2" charset="-122"/>
                <a:cs typeface="+mn-ea"/>
                <a:sym typeface="+mn-lt"/>
              </a:rPr>
              <a:t>的长度和操作的个数。</a:t>
            </a:r>
            <a:endParaRPr lang="en-US" altLang="zh-CN" sz="36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zh-CN" altLang="en-US" sz="3600" dirty="0">
                <a:solidFill>
                  <a:schemeClr val="tx1"/>
                </a:solidFill>
                <a:latin typeface="宋体" panose="02010600030101010101" pitchFamily="2" charset="-122"/>
                <a:ea typeface="宋体" panose="02010600030101010101" pitchFamily="2" charset="-122"/>
                <a:cs typeface="+mn-ea"/>
                <a:sym typeface="+mn-lt"/>
              </a:rPr>
              <a:t>第</a:t>
            </a:r>
            <a:r>
              <a:rPr lang="en-US" altLang="zh-CN" sz="3600" dirty="0">
                <a:solidFill>
                  <a:schemeClr val="tx1"/>
                </a:solidFill>
                <a:latin typeface="宋体" panose="02010600030101010101" pitchFamily="2" charset="-122"/>
                <a:ea typeface="宋体" panose="02010600030101010101" pitchFamily="2" charset="-122"/>
                <a:cs typeface="+mn-ea"/>
                <a:sym typeface="+mn-lt"/>
              </a:rPr>
              <a:t>2</a:t>
            </a:r>
            <a:r>
              <a:rPr lang="zh-CN" altLang="en-US" sz="3600" dirty="0">
                <a:solidFill>
                  <a:schemeClr val="tx1"/>
                </a:solidFill>
                <a:latin typeface="宋体" panose="02010600030101010101" pitchFamily="2" charset="-122"/>
                <a:ea typeface="宋体" panose="02010600030101010101" pitchFamily="2" charset="-122"/>
                <a:cs typeface="+mn-ea"/>
                <a:sym typeface="+mn-lt"/>
              </a:rPr>
              <a:t>行包含</a:t>
            </a:r>
            <a:r>
              <a:rPr lang="en-US" altLang="zh-CN" sz="3600" dirty="0">
                <a:solidFill>
                  <a:schemeClr val="tx1"/>
                </a:solidFill>
                <a:latin typeface="宋体" panose="02010600030101010101" pitchFamily="2" charset="-122"/>
                <a:ea typeface="宋体" panose="02010600030101010101" pitchFamily="2" charset="-122"/>
                <a:cs typeface="+mn-ea"/>
                <a:sym typeface="+mn-lt"/>
              </a:rPr>
              <a:t>N </a:t>
            </a:r>
            <a:r>
              <a:rPr lang="zh-CN" altLang="en-US" sz="3600" dirty="0">
                <a:solidFill>
                  <a:schemeClr val="tx1"/>
                </a:solidFill>
                <a:latin typeface="宋体" panose="02010600030101010101" pitchFamily="2" charset="-122"/>
                <a:ea typeface="宋体" panose="02010600030101010101" pitchFamily="2" charset="-122"/>
                <a:cs typeface="+mn-ea"/>
                <a:sym typeface="+mn-lt"/>
              </a:rPr>
              <a:t>个非负整数</a:t>
            </a:r>
            <a:r>
              <a:rPr lang="en-US" altLang="zh-CN" sz="3600" dirty="0">
                <a:solidFill>
                  <a:schemeClr val="tx1"/>
                </a:solidFill>
                <a:latin typeface="宋体" panose="02010600030101010101" pitchFamily="2" charset="-122"/>
                <a:ea typeface="宋体" panose="02010600030101010101" pitchFamily="2" charset="-122"/>
                <a:cs typeface="+mn-ea"/>
                <a:sym typeface="+mn-lt"/>
              </a:rPr>
              <a:t>a1,a2,...,an</a:t>
            </a:r>
            <a:r>
              <a:rPr lang="zh-CN" altLang="en-US" sz="3600" dirty="0">
                <a:solidFill>
                  <a:schemeClr val="tx1"/>
                </a:solidFill>
                <a:latin typeface="宋体" panose="02010600030101010101" pitchFamily="2" charset="-122"/>
                <a:ea typeface="宋体" panose="02010600030101010101" pitchFamily="2" charset="-122"/>
                <a:cs typeface="+mn-ea"/>
                <a:sym typeface="+mn-lt"/>
              </a:rPr>
              <a:t>，表示数组</a:t>
            </a:r>
            <a:r>
              <a:rPr lang="en-US" altLang="zh-CN" sz="3600" dirty="0">
                <a:solidFill>
                  <a:schemeClr val="tx1"/>
                </a:solidFill>
                <a:latin typeface="宋体" panose="02010600030101010101" pitchFamily="2" charset="-122"/>
                <a:ea typeface="宋体" panose="02010600030101010101" pitchFamily="2" charset="-122"/>
                <a:cs typeface="+mn-ea"/>
                <a:sym typeface="+mn-lt"/>
              </a:rPr>
              <a:t>a</a:t>
            </a:r>
            <a:r>
              <a:rPr lang="zh-CN" altLang="en-US" sz="3600" dirty="0">
                <a:solidFill>
                  <a:schemeClr val="tx1"/>
                </a:solidFill>
                <a:latin typeface="宋体" panose="02010600030101010101" pitchFamily="2" charset="-122"/>
                <a:ea typeface="宋体" panose="02010600030101010101" pitchFamily="2" charset="-122"/>
                <a:cs typeface="+mn-ea"/>
                <a:sym typeface="+mn-lt"/>
              </a:rPr>
              <a:t>元素的初值。第</a:t>
            </a:r>
            <a:r>
              <a:rPr lang="en-US" altLang="zh-CN" sz="3600" dirty="0">
                <a:solidFill>
                  <a:schemeClr val="tx1"/>
                </a:solidFill>
                <a:latin typeface="宋体" panose="02010600030101010101" pitchFamily="2" charset="-122"/>
                <a:ea typeface="宋体" panose="02010600030101010101" pitchFamily="2" charset="-122"/>
                <a:cs typeface="+mn-ea"/>
                <a:sym typeface="+mn-lt"/>
              </a:rPr>
              <a:t>3∼Q−2</a:t>
            </a:r>
            <a:r>
              <a:rPr lang="zh-CN" altLang="en-US" sz="3600" dirty="0">
                <a:solidFill>
                  <a:schemeClr val="tx1"/>
                </a:solidFill>
                <a:latin typeface="宋体" panose="02010600030101010101" pitchFamily="2" charset="-122"/>
                <a:ea typeface="宋体" panose="02010600030101010101" pitchFamily="2" charset="-122"/>
                <a:cs typeface="+mn-ea"/>
                <a:sym typeface="+mn-lt"/>
              </a:rPr>
              <a:t>行每行表示一个操作，格式如题</a:t>
            </a: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输出描述</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3600" dirty="0" smtClean="0">
                <a:solidFill>
                  <a:schemeClr val="tx1"/>
                </a:solidFill>
                <a:latin typeface="宋体" panose="02010600030101010101" pitchFamily="2" charset="-122"/>
                <a:ea typeface="宋体" panose="02010600030101010101" pitchFamily="2" charset="-122"/>
                <a:cs typeface="+mn-ea"/>
                <a:sym typeface="+mn-lt"/>
              </a:rPr>
              <a:t>对每个求和输出</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a:t>
            </a:r>
            <a:r>
              <a:rPr lang="zh-CN" altLang="en-US" sz="3600" dirty="0" smtClean="0">
                <a:solidFill>
                  <a:schemeClr val="tx1"/>
                </a:solidFill>
                <a:latin typeface="宋体" panose="02010600030101010101" pitchFamily="2" charset="-122"/>
                <a:ea typeface="宋体" panose="02010600030101010101" pitchFamily="2" charset="-122"/>
                <a:cs typeface="+mn-ea"/>
                <a:sym typeface="+mn-lt"/>
              </a:rPr>
              <a:t>行</a:t>
            </a:r>
            <a:r>
              <a:rPr lang="zh-CN" altLang="en-US" sz="3600" dirty="0">
                <a:solidFill>
                  <a:schemeClr val="tx1"/>
                </a:solidFill>
                <a:latin typeface="宋体" panose="02010600030101010101" pitchFamily="2" charset="-122"/>
                <a:ea typeface="宋体" panose="02010600030101010101" pitchFamily="2" charset="-122"/>
                <a:cs typeface="+mn-ea"/>
                <a:sym typeface="+mn-lt"/>
              </a:rPr>
              <a:t>，每行包含一个整数，表示相应查询的答案。</a:t>
            </a:r>
          </a:p>
        </p:txBody>
      </p:sp>
    </p:spTree>
    <p:custDataLst>
      <p:tags r:id="rId1"/>
    </p:custDataLst>
    <p:extLst>
      <p:ext uri="{BB962C8B-B14F-4D97-AF65-F5344CB8AC3E}">
        <p14:creationId xmlns:p14="http://schemas.microsoft.com/office/powerpoint/2010/main" val="3035844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7952" y="6748558"/>
            <a:ext cx="8625439" cy="5170646"/>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暴力</a:t>
            </a:r>
            <a:r>
              <a:rPr lang="zh-CN" altLang="en-US" sz="4400" b="1" dirty="0" smtClean="0">
                <a:solidFill>
                  <a:srgbClr val="C00000"/>
                </a:solidFill>
                <a:latin typeface="宋体" panose="02010600030101010101" pitchFamily="2" charset="-122"/>
                <a:ea typeface="宋体" panose="02010600030101010101" pitchFamily="2" charset="-122"/>
                <a:cs typeface="+mn-ea"/>
                <a:sym typeface="+mn-lt"/>
              </a:rPr>
              <a:t>法的计算量</a:t>
            </a:r>
            <a:r>
              <a:rPr lang="zh-CN" altLang="en-US" sz="4400" dirty="0" smtClean="0">
                <a:solidFill>
                  <a:schemeClr val="tx1"/>
                </a:solidFill>
                <a:latin typeface="宋体" panose="02010600030101010101" pitchFamily="2" charset="-122"/>
                <a:ea typeface="宋体" panose="02010600030101010101" pitchFamily="2" charset="-122"/>
                <a:cs typeface="+mn-ea"/>
                <a:sym typeface="+mn-lt"/>
              </a:rPr>
              <a:t>：</a:t>
            </a:r>
            <a:r>
              <a:rPr lang="en-US" altLang="zh-CN" sz="4400" dirty="0" smtClean="0">
                <a:solidFill>
                  <a:schemeClr val="tx1"/>
                </a:solidFill>
                <a:latin typeface="宋体" panose="02010600030101010101" pitchFamily="2" charset="-122"/>
                <a:ea typeface="宋体" panose="02010600030101010101" pitchFamily="2" charset="-122"/>
                <a:cs typeface="+mn-ea"/>
                <a:sym typeface="+mn-lt"/>
              </a:rPr>
              <a:t>O(</a:t>
            </a:r>
            <a:r>
              <a:rPr lang="en-US" altLang="zh-CN" sz="4400" dirty="0" err="1" smtClean="0">
                <a:solidFill>
                  <a:schemeClr val="tx1"/>
                </a:solidFill>
                <a:latin typeface="宋体" panose="02010600030101010101" pitchFamily="2" charset="-122"/>
                <a:ea typeface="宋体" panose="02010600030101010101" pitchFamily="2" charset="-122"/>
                <a:cs typeface="+mn-ea"/>
                <a:sym typeface="+mn-lt"/>
              </a:rPr>
              <a:t>m×n</a:t>
            </a:r>
            <a:r>
              <a:rPr lang="en-US" altLang="zh-CN" sz="4400" dirty="0" smtClean="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4400" dirty="0" smtClean="0">
                <a:solidFill>
                  <a:schemeClr val="tx1"/>
                </a:solidFill>
                <a:latin typeface="宋体" panose="02010600030101010101" pitchFamily="2" charset="-122"/>
                <a:ea typeface="宋体" panose="02010600030101010101" pitchFamily="2" charset="-122"/>
                <a:cs typeface="+mn-ea"/>
                <a:sym typeface="+mn-lt"/>
              </a:rPr>
              <a:t>能</a:t>
            </a:r>
            <a:r>
              <a:rPr lang="zh-CN" altLang="en-US" sz="4400" dirty="0">
                <a:solidFill>
                  <a:schemeClr val="tx1"/>
                </a:solidFill>
                <a:latin typeface="宋体" panose="02010600030101010101" pitchFamily="2" charset="-122"/>
                <a:ea typeface="宋体" panose="02010600030101010101" pitchFamily="2" charset="-122"/>
                <a:cs typeface="+mn-ea"/>
                <a:sym typeface="+mn-lt"/>
              </a:rPr>
              <a:t>通过</a:t>
            </a:r>
            <a:r>
              <a:rPr lang="en-US" altLang="zh-CN" sz="4400" dirty="0">
                <a:solidFill>
                  <a:schemeClr val="tx1"/>
                </a:solidFill>
                <a:latin typeface="宋体" panose="02010600030101010101" pitchFamily="2" charset="-122"/>
                <a:ea typeface="宋体" panose="02010600030101010101" pitchFamily="2" charset="-122"/>
                <a:cs typeface="+mn-ea"/>
                <a:sym typeface="+mn-lt"/>
              </a:rPr>
              <a:t>30%</a:t>
            </a:r>
            <a:r>
              <a:rPr lang="zh-CN" altLang="en-US" sz="4400" dirty="0">
                <a:solidFill>
                  <a:schemeClr val="tx1"/>
                </a:solidFill>
                <a:latin typeface="宋体" panose="02010600030101010101" pitchFamily="2" charset="-122"/>
                <a:ea typeface="宋体" panose="02010600030101010101" pitchFamily="2" charset="-122"/>
                <a:cs typeface="+mn-ea"/>
                <a:sym typeface="+mn-lt"/>
              </a:rPr>
              <a:t>的测试</a:t>
            </a:r>
            <a:endParaRPr lang="en-US" altLang="zh-CN" sz="44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endParaRPr lang="en-US" altLang="zh-CN" sz="4400" dirty="0" smtClean="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400" dirty="0" smtClean="0">
                <a:solidFill>
                  <a:schemeClr val="tx1"/>
                </a:solidFill>
                <a:latin typeface="宋体" panose="02010600030101010101" pitchFamily="2" charset="-122"/>
                <a:ea typeface="宋体" panose="02010600030101010101" pitchFamily="2" charset="-122"/>
                <a:cs typeface="+mn-ea"/>
                <a:sym typeface="+mn-lt"/>
              </a:rPr>
              <a:t>100%</a:t>
            </a:r>
            <a:r>
              <a:rPr lang="zh-CN" altLang="en-US" sz="4400" dirty="0" smtClean="0">
                <a:solidFill>
                  <a:schemeClr val="tx1"/>
                </a:solidFill>
                <a:latin typeface="宋体" panose="02010600030101010101" pitchFamily="2" charset="-122"/>
                <a:ea typeface="宋体" panose="02010600030101010101" pitchFamily="2" charset="-122"/>
                <a:cs typeface="+mn-ea"/>
                <a:sym typeface="+mn-lt"/>
              </a:rPr>
              <a:t>的测试：</a:t>
            </a:r>
            <a:r>
              <a:rPr lang="en-US" altLang="zh-CN" sz="4400" dirty="0" smtClean="0">
                <a:solidFill>
                  <a:schemeClr val="tx1"/>
                </a:solidFill>
                <a:latin typeface="宋体" panose="02010600030101010101" pitchFamily="2" charset="-122"/>
                <a:ea typeface="宋体" panose="02010600030101010101" pitchFamily="2" charset="-122"/>
                <a:cs typeface="+mn-ea"/>
                <a:sym typeface="+mn-lt"/>
              </a:rPr>
              <a:t>1≤n,m≤10</a:t>
            </a:r>
            <a:r>
              <a:rPr lang="en-US" altLang="zh-CN" sz="4400" baseline="30000" dirty="0" smtClean="0">
                <a:solidFill>
                  <a:schemeClr val="tx1"/>
                </a:solidFill>
                <a:latin typeface="宋体" panose="02010600030101010101" pitchFamily="2" charset="-122"/>
                <a:ea typeface="宋体" panose="02010600030101010101" pitchFamily="2" charset="-122"/>
                <a:cs typeface="+mn-ea"/>
                <a:sym typeface="+mn-lt"/>
              </a:rPr>
              <a:t>5</a:t>
            </a:r>
            <a:endParaRPr lang="en-US" altLang="zh-CN" sz="4400" baseline="300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400" dirty="0" smtClean="0">
                <a:solidFill>
                  <a:schemeClr val="tx1"/>
                </a:solidFill>
                <a:latin typeface="宋体" panose="02010600030101010101" pitchFamily="2" charset="-122"/>
                <a:ea typeface="宋体" panose="02010600030101010101" pitchFamily="2" charset="-122"/>
                <a:cs typeface="+mn-ea"/>
                <a:sym typeface="+mn-lt"/>
              </a:rPr>
              <a:t>100</a:t>
            </a:r>
            <a:r>
              <a:rPr lang="en-US" altLang="zh-CN" sz="4400" dirty="0">
                <a:solidFill>
                  <a:schemeClr val="tx1"/>
                </a:solidFill>
                <a:latin typeface="宋体" panose="02010600030101010101" pitchFamily="2" charset="-122"/>
                <a:ea typeface="宋体" panose="02010600030101010101" pitchFamily="2" charset="-122"/>
                <a:cs typeface="+mn-ea"/>
                <a:sym typeface="+mn-lt"/>
              </a:rPr>
              <a:t>%</a:t>
            </a:r>
            <a:r>
              <a:rPr lang="zh-CN" altLang="en-US" sz="4400" dirty="0">
                <a:solidFill>
                  <a:schemeClr val="tx1"/>
                </a:solidFill>
                <a:latin typeface="宋体" panose="02010600030101010101" pitchFamily="2" charset="-122"/>
                <a:ea typeface="宋体" panose="02010600030101010101" pitchFamily="2" charset="-122"/>
                <a:cs typeface="+mn-ea"/>
                <a:sym typeface="+mn-lt"/>
              </a:rPr>
              <a:t>的解法见“第</a:t>
            </a:r>
            <a:r>
              <a:rPr lang="en-US" altLang="zh-CN" sz="4400" dirty="0">
                <a:solidFill>
                  <a:schemeClr val="tx1"/>
                </a:solidFill>
                <a:latin typeface="宋体" panose="02010600030101010101" pitchFamily="2" charset="-122"/>
                <a:ea typeface="宋体" panose="02010600030101010101" pitchFamily="2" charset="-122"/>
                <a:cs typeface="+mn-ea"/>
                <a:sym typeface="+mn-lt"/>
              </a:rPr>
              <a:t>25</a:t>
            </a:r>
            <a:r>
              <a:rPr lang="zh-CN" altLang="en-US" sz="4400" dirty="0">
                <a:solidFill>
                  <a:schemeClr val="tx1"/>
                </a:solidFill>
                <a:latin typeface="宋体" panose="02010600030101010101" pitchFamily="2" charset="-122"/>
                <a:ea typeface="宋体" panose="02010600030101010101" pitchFamily="2" charset="-122"/>
                <a:cs typeface="+mn-ea"/>
                <a:sym typeface="+mn-lt"/>
              </a:rPr>
              <a:t>讲线段树”</a:t>
            </a:r>
          </a:p>
        </p:txBody>
      </p:sp>
      <p:pic>
        <p:nvPicPr>
          <p:cNvPr id="3" name="图片 2">
            <a:extLst>
              <a:ext uri="{FF2B5EF4-FFF2-40B4-BE49-F238E27FC236}">
                <a16:creationId xmlns:a16="http://schemas.microsoft.com/office/drawing/2014/main" id="{51B2F86A-A2EF-83D5-A6E3-983A068A145E}"/>
              </a:ext>
            </a:extLst>
          </p:cNvPr>
          <p:cNvPicPr>
            <a:picLocks noChangeAspect="1"/>
          </p:cNvPicPr>
          <p:nvPr/>
        </p:nvPicPr>
        <p:blipFill>
          <a:blip r:embed="rId3"/>
          <a:stretch>
            <a:fillRect/>
          </a:stretch>
        </p:blipFill>
        <p:spPr>
          <a:xfrm>
            <a:off x="10483423" y="5942202"/>
            <a:ext cx="13411031" cy="6783357"/>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419170" y="2618889"/>
            <a:ext cx="14747943" cy="2862322"/>
          </a:xfrm>
          <a:prstGeom prst="rect">
            <a:avLst/>
          </a:prstGeom>
          <a:noFill/>
        </p:spPr>
        <p:txBody>
          <a:bodyPr wrap="square">
            <a:spAutoFit/>
          </a:bodyPr>
          <a:lstStyle/>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操作</a:t>
            </a:r>
            <a:r>
              <a:rPr lang="zh-CN" altLang="en-US" sz="4000" dirty="0">
                <a:solidFill>
                  <a:schemeClr val="tx1"/>
                </a:solidFill>
                <a:latin typeface="宋体" panose="02010600030101010101" pitchFamily="2" charset="-122"/>
                <a:ea typeface="宋体" panose="02010600030101010101" pitchFamily="2" charset="-122"/>
                <a:cs typeface="+mn-ea"/>
                <a:sym typeface="+mn-lt"/>
              </a:rPr>
              <a:t>有两种：</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1 l r k,</a:t>
            </a:r>
            <a:r>
              <a:rPr lang="zh-CN" altLang="en-US" sz="4000" dirty="0">
                <a:solidFill>
                  <a:schemeClr val="tx1"/>
                </a:solidFill>
                <a:latin typeface="宋体" panose="02010600030101010101" pitchFamily="2" charset="-122"/>
                <a:ea typeface="宋体" panose="02010600030101010101" pitchFamily="2" charset="-122"/>
                <a:cs typeface="+mn-ea"/>
                <a:sym typeface="+mn-lt"/>
              </a:rPr>
              <a:t>将区间</a:t>
            </a:r>
            <a:r>
              <a:rPr lang="en-US" altLang="zh-CN" sz="4000" dirty="0">
                <a:solidFill>
                  <a:schemeClr val="tx1"/>
                </a:solidFill>
                <a:latin typeface="宋体" panose="02010600030101010101" pitchFamily="2" charset="-122"/>
                <a:ea typeface="宋体" panose="02010600030101010101" pitchFamily="2" charset="-122"/>
                <a:cs typeface="+mn-ea"/>
                <a:sym typeface="+mn-lt"/>
              </a:rPr>
              <a:t>al+1,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ar</a:t>
            </a:r>
            <a:r>
              <a:rPr lang="zh-CN" altLang="en-US" sz="4000" dirty="0">
                <a:solidFill>
                  <a:schemeClr val="tx1"/>
                </a:solidFill>
                <a:latin typeface="宋体" panose="02010600030101010101" pitchFamily="2" charset="-122"/>
                <a:ea typeface="宋体" panose="02010600030101010101" pitchFamily="2" charset="-122"/>
                <a:cs typeface="+mn-ea"/>
                <a:sym typeface="+mn-lt"/>
              </a:rPr>
              <a:t>的值加上</a:t>
            </a:r>
            <a:r>
              <a:rPr lang="en-US" altLang="zh-CN" sz="4000" dirty="0">
                <a:solidFill>
                  <a:schemeClr val="tx1"/>
                </a:solidFill>
                <a:latin typeface="宋体" panose="02010600030101010101" pitchFamily="2" charset="-122"/>
                <a:ea typeface="宋体" panose="02010600030101010101" pitchFamily="2" charset="-122"/>
                <a:cs typeface="+mn-ea"/>
                <a:sym typeface="+mn-lt"/>
              </a:rPr>
              <a:t>k</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2 l r</a:t>
            </a:r>
            <a:r>
              <a:rPr lang="zh-CN" altLang="en-US" sz="4000" dirty="0">
                <a:solidFill>
                  <a:schemeClr val="tx1"/>
                </a:solidFill>
                <a:latin typeface="宋体" panose="02010600030101010101" pitchFamily="2" charset="-122"/>
                <a:ea typeface="宋体" panose="02010600030101010101" pitchFamily="2" charset="-122"/>
                <a:cs typeface="+mn-ea"/>
                <a:sym typeface="+mn-lt"/>
              </a:rPr>
              <a:t>，求区间</a:t>
            </a:r>
            <a:r>
              <a:rPr lang="en-US" altLang="zh-CN" sz="4000" dirty="0">
                <a:solidFill>
                  <a:schemeClr val="tx1"/>
                </a:solidFill>
                <a:latin typeface="宋体" panose="02010600030101010101" pitchFamily="2" charset="-122"/>
                <a:ea typeface="宋体" panose="02010600030101010101" pitchFamily="2" charset="-122"/>
                <a:cs typeface="+mn-ea"/>
                <a:sym typeface="+mn-lt"/>
              </a:rPr>
              <a:t>al, al+1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ar</a:t>
            </a:r>
            <a:r>
              <a:rPr lang="zh-CN" altLang="en-US" sz="4000" dirty="0">
                <a:solidFill>
                  <a:schemeClr val="tx1"/>
                </a:solidFill>
                <a:latin typeface="宋体" panose="02010600030101010101" pitchFamily="2" charset="-122"/>
                <a:ea typeface="宋体" panose="02010600030101010101" pitchFamily="2" charset="-122"/>
                <a:cs typeface="+mn-ea"/>
                <a:sym typeface="+mn-lt"/>
              </a:rPr>
              <a:t>的和是多少</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a:t>
            </a:r>
            <a:endParaRPr lang="zh-CN" altLang="en-US" sz="3600" dirty="0">
              <a:solidFill>
                <a:schemeClr val="tx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2534102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614113" y="706755"/>
            <a:ext cx="7829550" cy="1200329"/>
          </a:xfrm>
          <a:prstGeom prst="rect">
            <a:avLst/>
          </a:prstGeom>
          <a:noFill/>
        </p:spPr>
        <p:txBody>
          <a:bodyPr wrap="square" anchor="ctr">
            <a:spAutoFit/>
          </a:bodyPr>
          <a:lstStyle/>
          <a:p>
            <a:pPr algn="l"/>
            <a:r>
              <a:rPr lang="zh-CN" altLang="en-US" sz="7200" b="1" spc="600" dirty="0">
                <a:solidFill>
                  <a:schemeClr val="bg1"/>
                </a:solidFill>
                <a:latin typeface="宋体" panose="02010600030101010101" pitchFamily="2" charset="-122"/>
                <a:ea typeface="宋体" panose="02010600030101010101" pitchFamily="2" charset="-122"/>
                <a:cs typeface="+mn-ea"/>
                <a:sym typeface="+mn-lt"/>
              </a:rPr>
              <a:t>一维数组</a:t>
            </a:r>
            <a:r>
              <a:rPr lang="zh-CN" altLang="en-US" sz="7200" b="1" spc="600" dirty="0" smtClean="0">
                <a:solidFill>
                  <a:schemeClr val="bg1"/>
                </a:solidFill>
                <a:latin typeface="宋体" panose="02010600030101010101" pitchFamily="2" charset="-122"/>
                <a:ea typeface="宋体" panose="02010600030101010101" pitchFamily="2" charset="-122"/>
                <a:cs typeface="+mn-ea"/>
                <a:sym typeface="+mn-lt"/>
              </a:rPr>
              <a:t>例题</a:t>
            </a:r>
            <a:r>
              <a:rPr lang="en-US" altLang="zh-CN" sz="7200" b="1" spc="600" dirty="0" smtClean="0">
                <a:solidFill>
                  <a:schemeClr val="bg1"/>
                </a:solidFill>
                <a:latin typeface="宋体" panose="02010600030101010101" pitchFamily="2" charset="-122"/>
                <a:ea typeface="宋体" panose="02010600030101010101" pitchFamily="2" charset="-122"/>
                <a:cs typeface="+mn-ea"/>
                <a:sym typeface="+mn-lt"/>
              </a:rPr>
              <a:t>2</a:t>
            </a:r>
            <a:endParaRPr lang="zh-CN" altLang="en-US" sz="7200" b="1" spc="600" dirty="0">
              <a:solidFill>
                <a:schemeClr val="bg1"/>
              </a:solidFill>
              <a:latin typeface="宋体" panose="02010600030101010101" pitchFamily="2" charset="-122"/>
              <a:ea typeface="宋体" panose="02010600030101010101" pitchFamily="2" charset="-122"/>
              <a:cs typeface="+mn-ea"/>
              <a:sym typeface="+mn-lt"/>
            </a:endParaRPr>
          </a:p>
        </p:txBody>
      </p:sp>
      <p:sp>
        <p:nvSpPr>
          <p:cNvPr id="5" name="文本框 4"/>
          <p:cNvSpPr txBox="1"/>
          <p:nvPr/>
        </p:nvSpPr>
        <p:spPr>
          <a:xfrm>
            <a:off x="1614113" y="3226009"/>
            <a:ext cx="20881975" cy="9140964"/>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选数异或  </a:t>
            </a:r>
            <a:r>
              <a:rPr lang="en-US" altLang="zh-CN" sz="4400" b="1" dirty="0">
                <a:solidFill>
                  <a:srgbClr val="C00000"/>
                </a:solidFill>
                <a:latin typeface="宋体" panose="02010600030101010101" pitchFamily="2" charset="-122"/>
                <a:ea typeface="宋体" panose="02010600030101010101" pitchFamily="2" charset="-122"/>
                <a:cs typeface="+mn-ea"/>
                <a:sym typeface="+mn-lt"/>
              </a:rPr>
              <a:t>2022</a:t>
            </a:r>
            <a:r>
              <a:rPr lang="zh-CN" altLang="en-US" sz="4400" b="1" dirty="0">
                <a:solidFill>
                  <a:srgbClr val="C00000"/>
                </a:solidFill>
                <a:latin typeface="宋体" panose="02010600030101010101" pitchFamily="2" charset="-122"/>
                <a:ea typeface="宋体" panose="02010600030101010101" pitchFamily="2" charset="-122"/>
                <a:cs typeface="+mn-ea"/>
                <a:sym typeface="+mn-lt"/>
              </a:rPr>
              <a:t>年第十三届省赛，</a:t>
            </a:r>
            <a:r>
              <a:rPr lang="en-US" altLang="zh-CN" sz="4400" b="1" dirty="0" err="1">
                <a:solidFill>
                  <a:srgbClr val="C00000"/>
                </a:solidFill>
                <a:latin typeface="宋体" panose="02010600030101010101" pitchFamily="2" charset="-122"/>
                <a:ea typeface="宋体" panose="02010600030101010101" pitchFamily="2" charset="-122"/>
                <a:cs typeface="+mn-ea"/>
                <a:sym typeface="+mn-lt"/>
              </a:rPr>
              <a:t>lanqiaoOJ</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题号</a:t>
            </a:r>
            <a:r>
              <a:rPr lang="en-US" altLang="zh-CN" sz="4400" b="1" dirty="0">
                <a:solidFill>
                  <a:srgbClr val="C00000"/>
                </a:solidFill>
                <a:latin typeface="宋体" panose="02010600030101010101" pitchFamily="2" charset="-122"/>
                <a:ea typeface="宋体" panose="02010600030101010101" pitchFamily="2" charset="-122"/>
                <a:cs typeface="+mn-ea"/>
                <a:sym typeface="+mn-lt"/>
              </a:rPr>
              <a:t>2081</a:t>
            </a: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问题描述</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3600" dirty="0">
                <a:solidFill>
                  <a:schemeClr val="tx1"/>
                </a:solidFill>
                <a:latin typeface="宋体" panose="02010600030101010101" pitchFamily="2" charset="-122"/>
                <a:ea typeface="宋体" panose="02010600030101010101" pitchFamily="2" charset="-122"/>
                <a:cs typeface="+mn-ea"/>
                <a:sym typeface="+mn-lt"/>
              </a:rPr>
              <a:t>给定一个长度为 </a:t>
            </a:r>
            <a:r>
              <a:rPr lang="en-US" altLang="zh-CN" sz="3600" dirty="0">
                <a:solidFill>
                  <a:schemeClr val="tx1"/>
                </a:solidFill>
                <a:latin typeface="宋体" panose="02010600030101010101" pitchFamily="2" charset="-122"/>
                <a:ea typeface="宋体" panose="02010600030101010101" pitchFamily="2" charset="-122"/>
                <a:cs typeface="+mn-ea"/>
                <a:sym typeface="+mn-lt"/>
              </a:rPr>
              <a:t>n </a:t>
            </a:r>
            <a:r>
              <a:rPr lang="zh-CN" altLang="en-US" sz="3600" dirty="0">
                <a:solidFill>
                  <a:schemeClr val="tx1"/>
                </a:solidFill>
                <a:latin typeface="宋体" panose="02010600030101010101" pitchFamily="2" charset="-122"/>
                <a:ea typeface="宋体" panose="02010600030101010101" pitchFamily="2" charset="-122"/>
                <a:cs typeface="+mn-ea"/>
                <a:sym typeface="+mn-lt"/>
              </a:rPr>
              <a:t>的数列</a:t>
            </a:r>
            <a:r>
              <a:rPr lang="en-US" altLang="zh-CN" sz="3600" dirty="0">
                <a:solidFill>
                  <a:schemeClr val="tx1"/>
                </a:solidFill>
                <a:latin typeface="宋体" panose="02010600030101010101" pitchFamily="2" charset="-122"/>
                <a:ea typeface="宋体" panose="02010600030101010101" pitchFamily="2" charset="-122"/>
                <a:cs typeface="+mn-ea"/>
                <a:sym typeface="+mn-lt"/>
              </a:rPr>
              <a:t>A1, A2, ... , An </a:t>
            </a:r>
            <a:r>
              <a:rPr lang="zh-CN" altLang="en-US" sz="3600" dirty="0">
                <a:solidFill>
                  <a:schemeClr val="tx1"/>
                </a:solidFill>
                <a:latin typeface="宋体" panose="02010600030101010101" pitchFamily="2" charset="-122"/>
                <a:ea typeface="宋体" panose="02010600030101010101" pitchFamily="2" charset="-122"/>
                <a:cs typeface="+mn-ea"/>
                <a:sym typeface="+mn-lt"/>
              </a:rPr>
              <a:t>和一个非负整数</a:t>
            </a:r>
            <a:r>
              <a:rPr lang="en-US" altLang="zh-CN" sz="3600" dirty="0">
                <a:solidFill>
                  <a:schemeClr val="tx1"/>
                </a:solidFill>
                <a:latin typeface="宋体" panose="02010600030101010101" pitchFamily="2" charset="-122"/>
                <a:ea typeface="宋体" panose="02010600030101010101" pitchFamily="2" charset="-122"/>
                <a:cs typeface="+mn-ea"/>
                <a:sym typeface="+mn-lt"/>
              </a:rPr>
              <a:t>x</a:t>
            </a:r>
            <a:r>
              <a:rPr lang="zh-CN" altLang="en-US" sz="3600" dirty="0">
                <a:solidFill>
                  <a:schemeClr val="tx1"/>
                </a:solidFill>
                <a:latin typeface="宋体" panose="02010600030101010101" pitchFamily="2" charset="-122"/>
                <a:ea typeface="宋体" panose="02010600030101010101" pitchFamily="2" charset="-122"/>
                <a:cs typeface="+mn-ea"/>
                <a:sym typeface="+mn-lt"/>
              </a:rPr>
              <a:t>，给定</a:t>
            </a:r>
            <a:r>
              <a:rPr lang="en-US" altLang="zh-CN" sz="3600" dirty="0">
                <a:solidFill>
                  <a:schemeClr val="tx1"/>
                </a:solidFill>
                <a:latin typeface="宋体" panose="02010600030101010101" pitchFamily="2" charset="-122"/>
                <a:ea typeface="宋体" panose="02010600030101010101" pitchFamily="2" charset="-122"/>
                <a:cs typeface="+mn-ea"/>
                <a:sym typeface="+mn-lt"/>
              </a:rPr>
              <a:t>m</a:t>
            </a:r>
            <a:r>
              <a:rPr lang="zh-CN" altLang="en-US" sz="3600" dirty="0">
                <a:solidFill>
                  <a:schemeClr val="tx1"/>
                </a:solidFill>
                <a:latin typeface="宋体" panose="02010600030101010101" pitchFamily="2" charset="-122"/>
                <a:ea typeface="宋体" panose="02010600030101010101" pitchFamily="2" charset="-122"/>
                <a:cs typeface="+mn-ea"/>
                <a:sym typeface="+mn-lt"/>
              </a:rPr>
              <a:t>次查询</a:t>
            </a:r>
            <a:r>
              <a:rPr lang="en-US" altLang="zh-CN" sz="3600" dirty="0">
                <a:solidFill>
                  <a:schemeClr val="tx1"/>
                </a:solidFill>
                <a:latin typeface="宋体" panose="02010600030101010101" pitchFamily="2" charset="-122"/>
                <a:ea typeface="宋体" panose="02010600030101010101" pitchFamily="2" charset="-122"/>
                <a:cs typeface="+mn-ea"/>
                <a:sym typeface="+mn-lt"/>
              </a:rPr>
              <a:t>, </a:t>
            </a:r>
            <a:r>
              <a:rPr lang="zh-CN" altLang="en-US" sz="3600" dirty="0">
                <a:solidFill>
                  <a:schemeClr val="tx1"/>
                </a:solidFill>
                <a:latin typeface="宋体" panose="02010600030101010101" pitchFamily="2" charset="-122"/>
                <a:ea typeface="宋体" panose="02010600030101010101" pitchFamily="2" charset="-122"/>
                <a:cs typeface="+mn-ea"/>
                <a:sym typeface="+mn-lt"/>
              </a:rPr>
              <a:t>每次询问能否从某个区间</a:t>
            </a:r>
            <a:r>
              <a:rPr lang="en-US" altLang="zh-CN" sz="3600" dirty="0">
                <a:solidFill>
                  <a:schemeClr val="tx1"/>
                </a:solidFill>
                <a:latin typeface="宋体" panose="02010600030101010101" pitchFamily="2" charset="-122"/>
                <a:ea typeface="宋体" panose="02010600030101010101" pitchFamily="2" charset="-122"/>
                <a:cs typeface="+mn-ea"/>
                <a:sym typeface="+mn-lt"/>
              </a:rPr>
              <a:t>[l, r]</a:t>
            </a:r>
            <a:r>
              <a:rPr lang="zh-CN" altLang="en-US" sz="3600" dirty="0">
                <a:solidFill>
                  <a:schemeClr val="tx1"/>
                </a:solidFill>
                <a:latin typeface="宋体" panose="02010600030101010101" pitchFamily="2" charset="-122"/>
                <a:ea typeface="宋体" panose="02010600030101010101" pitchFamily="2" charset="-122"/>
                <a:cs typeface="+mn-ea"/>
                <a:sym typeface="+mn-lt"/>
              </a:rPr>
              <a:t>中选择两个数使得他们的异或等于</a:t>
            </a:r>
            <a:r>
              <a:rPr lang="en-US" altLang="zh-CN" sz="3600" dirty="0">
                <a:solidFill>
                  <a:schemeClr val="tx1"/>
                </a:solidFill>
                <a:latin typeface="宋体" panose="02010600030101010101" pitchFamily="2" charset="-122"/>
                <a:ea typeface="宋体" panose="02010600030101010101" pitchFamily="2" charset="-122"/>
                <a:cs typeface="+mn-ea"/>
                <a:sym typeface="+mn-lt"/>
              </a:rPr>
              <a:t>x</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输入格式</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3600" dirty="0">
                <a:solidFill>
                  <a:schemeClr val="tx1"/>
                </a:solidFill>
                <a:latin typeface="宋体" panose="02010600030101010101" pitchFamily="2" charset="-122"/>
                <a:ea typeface="宋体" panose="02010600030101010101" pitchFamily="2" charset="-122"/>
                <a:cs typeface="+mn-ea"/>
                <a:sym typeface="+mn-lt"/>
              </a:rPr>
              <a:t>输入的第一行包含三个整数</a:t>
            </a:r>
            <a:r>
              <a:rPr lang="en-US" altLang="zh-CN" sz="3600" dirty="0">
                <a:solidFill>
                  <a:schemeClr val="tx1"/>
                </a:solidFill>
                <a:latin typeface="宋体" panose="02010600030101010101" pitchFamily="2" charset="-122"/>
                <a:ea typeface="宋体" panose="02010600030101010101" pitchFamily="2" charset="-122"/>
                <a:cs typeface="+mn-ea"/>
                <a:sym typeface="+mn-lt"/>
              </a:rPr>
              <a:t>n, m, x</a:t>
            </a:r>
            <a:r>
              <a:rPr lang="zh-CN" altLang="en-US" sz="3600" dirty="0">
                <a:solidFill>
                  <a:schemeClr val="tx1"/>
                </a:solidFill>
                <a:latin typeface="宋体" panose="02010600030101010101" pitchFamily="2" charset="-122"/>
                <a:ea typeface="宋体" panose="02010600030101010101" pitchFamily="2" charset="-122"/>
                <a:cs typeface="+mn-ea"/>
                <a:sym typeface="+mn-lt"/>
              </a:rPr>
              <a:t>。第二行包含</a:t>
            </a:r>
            <a:r>
              <a:rPr lang="en-US" altLang="zh-CN" sz="3600" dirty="0">
                <a:solidFill>
                  <a:schemeClr val="tx1"/>
                </a:solidFill>
                <a:latin typeface="宋体" panose="02010600030101010101" pitchFamily="2" charset="-122"/>
                <a:ea typeface="宋体" panose="02010600030101010101" pitchFamily="2" charset="-122"/>
                <a:cs typeface="+mn-ea"/>
                <a:sym typeface="+mn-lt"/>
              </a:rPr>
              <a:t>n</a:t>
            </a:r>
            <a:r>
              <a:rPr lang="zh-CN" altLang="en-US" sz="3600" dirty="0">
                <a:solidFill>
                  <a:schemeClr val="tx1"/>
                </a:solidFill>
                <a:latin typeface="宋体" panose="02010600030101010101" pitchFamily="2" charset="-122"/>
                <a:ea typeface="宋体" panose="02010600030101010101" pitchFamily="2" charset="-122"/>
                <a:cs typeface="+mn-ea"/>
                <a:sym typeface="+mn-lt"/>
              </a:rPr>
              <a:t>个整数</a:t>
            </a:r>
            <a:r>
              <a:rPr lang="en-US" altLang="zh-CN" sz="3600" dirty="0">
                <a:solidFill>
                  <a:schemeClr val="tx1"/>
                </a:solidFill>
                <a:latin typeface="宋体" panose="02010600030101010101" pitchFamily="2" charset="-122"/>
                <a:ea typeface="宋体" panose="02010600030101010101" pitchFamily="2" charset="-122"/>
                <a:cs typeface="+mn-ea"/>
                <a:sym typeface="+mn-lt"/>
              </a:rPr>
              <a:t>A1, A2, ... , An</a:t>
            </a:r>
            <a:r>
              <a:rPr lang="zh-CN" altLang="en-US" sz="3600" dirty="0">
                <a:solidFill>
                  <a:schemeClr val="tx1"/>
                </a:solidFill>
                <a:latin typeface="宋体" panose="02010600030101010101" pitchFamily="2" charset="-122"/>
                <a:ea typeface="宋体" panose="02010600030101010101" pitchFamily="2" charset="-122"/>
                <a:cs typeface="+mn-ea"/>
                <a:sym typeface="+mn-lt"/>
              </a:rPr>
              <a:t>。接下来</a:t>
            </a:r>
            <a:r>
              <a:rPr lang="en-US" altLang="zh-CN" sz="3600" dirty="0">
                <a:solidFill>
                  <a:schemeClr val="tx1"/>
                </a:solidFill>
                <a:latin typeface="宋体" panose="02010600030101010101" pitchFamily="2" charset="-122"/>
                <a:ea typeface="宋体" panose="02010600030101010101" pitchFamily="2" charset="-122"/>
                <a:cs typeface="+mn-ea"/>
                <a:sym typeface="+mn-lt"/>
              </a:rPr>
              <a:t>m</a:t>
            </a:r>
            <a:r>
              <a:rPr lang="zh-CN" altLang="en-US" sz="3600" dirty="0">
                <a:solidFill>
                  <a:schemeClr val="tx1"/>
                </a:solidFill>
                <a:latin typeface="宋体" panose="02010600030101010101" pitchFamily="2" charset="-122"/>
                <a:ea typeface="宋体" panose="02010600030101010101" pitchFamily="2" charset="-122"/>
                <a:cs typeface="+mn-ea"/>
                <a:sym typeface="+mn-lt"/>
              </a:rPr>
              <a:t>行，每行包含两个整数</a:t>
            </a:r>
            <a:r>
              <a:rPr lang="en-US" altLang="zh-CN" sz="3600" dirty="0">
                <a:solidFill>
                  <a:schemeClr val="tx1"/>
                </a:solidFill>
                <a:latin typeface="宋体" panose="02010600030101010101" pitchFamily="2" charset="-122"/>
                <a:ea typeface="宋体" panose="02010600030101010101" pitchFamily="2" charset="-122"/>
                <a:cs typeface="+mn-ea"/>
                <a:sym typeface="+mn-lt"/>
              </a:rPr>
              <a:t>li, </a:t>
            </a:r>
            <a:r>
              <a:rPr lang="en-US" altLang="zh-CN" sz="3600" dirty="0" err="1">
                <a:solidFill>
                  <a:schemeClr val="tx1"/>
                </a:solidFill>
                <a:latin typeface="宋体" panose="02010600030101010101" pitchFamily="2" charset="-122"/>
                <a:ea typeface="宋体" panose="02010600030101010101" pitchFamily="2" charset="-122"/>
                <a:cs typeface="+mn-ea"/>
                <a:sym typeface="+mn-lt"/>
              </a:rPr>
              <a:t>ri</a:t>
            </a:r>
            <a:r>
              <a:rPr lang="zh-CN" altLang="en-US" sz="3600" dirty="0">
                <a:solidFill>
                  <a:schemeClr val="tx1"/>
                </a:solidFill>
                <a:latin typeface="宋体" panose="02010600030101010101" pitchFamily="2" charset="-122"/>
                <a:ea typeface="宋体" panose="02010600030101010101" pitchFamily="2" charset="-122"/>
                <a:cs typeface="+mn-ea"/>
                <a:sym typeface="+mn-lt"/>
              </a:rPr>
              <a:t>表示询问区间 </a:t>
            </a:r>
            <a:r>
              <a:rPr lang="en-US" altLang="zh-CN" sz="3600" dirty="0">
                <a:solidFill>
                  <a:schemeClr val="tx1"/>
                </a:solidFill>
                <a:latin typeface="宋体" panose="02010600030101010101" pitchFamily="2" charset="-122"/>
                <a:ea typeface="宋体" panose="02010600030101010101" pitchFamily="2" charset="-122"/>
                <a:cs typeface="+mn-ea"/>
                <a:sym typeface="+mn-lt"/>
              </a:rPr>
              <a:t>[li, </a:t>
            </a:r>
            <a:r>
              <a:rPr lang="en-US" altLang="zh-CN" sz="3600" dirty="0" err="1">
                <a:solidFill>
                  <a:schemeClr val="tx1"/>
                </a:solidFill>
                <a:latin typeface="宋体" panose="02010600030101010101" pitchFamily="2" charset="-122"/>
                <a:ea typeface="宋体" panose="02010600030101010101" pitchFamily="2" charset="-122"/>
                <a:cs typeface="+mn-ea"/>
                <a:sym typeface="+mn-lt"/>
              </a:rPr>
              <a:t>ri</a:t>
            </a:r>
            <a:r>
              <a:rPr lang="en-US" altLang="zh-CN" sz="3600" dirty="0">
                <a:solidFill>
                  <a:schemeClr val="tx1"/>
                </a:solidFill>
                <a:latin typeface="宋体" panose="02010600030101010101" pitchFamily="2" charset="-122"/>
                <a:ea typeface="宋体" panose="02010600030101010101" pitchFamily="2" charset="-122"/>
                <a:cs typeface="+mn-ea"/>
                <a:sym typeface="+mn-lt"/>
              </a:rPr>
              <a:t>] </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输出格式</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3600" dirty="0">
                <a:solidFill>
                  <a:schemeClr val="tx1"/>
                </a:solidFill>
                <a:latin typeface="宋体" panose="02010600030101010101" pitchFamily="2" charset="-122"/>
                <a:ea typeface="宋体" panose="02010600030101010101" pitchFamily="2" charset="-122"/>
                <a:cs typeface="+mn-ea"/>
                <a:sym typeface="+mn-lt"/>
              </a:rPr>
              <a:t>对于每个询问</a:t>
            </a:r>
            <a:r>
              <a:rPr lang="en-US" altLang="zh-CN" sz="3600" dirty="0">
                <a:solidFill>
                  <a:schemeClr val="tx1"/>
                </a:solidFill>
                <a:latin typeface="宋体" panose="02010600030101010101" pitchFamily="2" charset="-122"/>
                <a:ea typeface="宋体" panose="02010600030101010101" pitchFamily="2" charset="-122"/>
                <a:cs typeface="+mn-ea"/>
                <a:sym typeface="+mn-lt"/>
              </a:rPr>
              <a:t>, </a:t>
            </a:r>
            <a:r>
              <a:rPr lang="zh-CN" altLang="en-US" sz="3600" dirty="0">
                <a:solidFill>
                  <a:schemeClr val="tx1"/>
                </a:solidFill>
                <a:latin typeface="宋体" panose="02010600030101010101" pitchFamily="2" charset="-122"/>
                <a:ea typeface="宋体" panose="02010600030101010101" pitchFamily="2" charset="-122"/>
                <a:cs typeface="+mn-ea"/>
                <a:sym typeface="+mn-lt"/>
              </a:rPr>
              <a:t>如果该区间内存在两个数的异或为</a:t>
            </a:r>
            <a:r>
              <a:rPr lang="en-US" altLang="zh-CN" sz="3600" dirty="0">
                <a:solidFill>
                  <a:schemeClr val="tx1"/>
                </a:solidFill>
                <a:latin typeface="宋体" panose="02010600030101010101" pitchFamily="2" charset="-122"/>
                <a:ea typeface="宋体" panose="02010600030101010101" pitchFamily="2" charset="-122"/>
                <a:cs typeface="+mn-ea"/>
                <a:sym typeface="+mn-lt"/>
              </a:rPr>
              <a:t>x</a:t>
            </a:r>
            <a:r>
              <a:rPr lang="zh-CN" altLang="en-US" sz="3600" dirty="0">
                <a:solidFill>
                  <a:schemeClr val="tx1"/>
                </a:solidFill>
                <a:latin typeface="宋体" panose="02010600030101010101" pitchFamily="2" charset="-122"/>
                <a:ea typeface="宋体" panose="02010600030101010101" pitchFamily="2" charset="-122"/>
                <a:cs typeface="+mn-ea"/>
                <a:sym typeface="+mn-lt"/>
              </a:rPr>
              <a:t>则输出</a:t>
            </a:r>
            <a:r>
              <a:rPr lang="en-US" altLang="zh-CN" sz="3600" dirty="0">
                <a:solidFill>
                  <a:schemeClr val="tx1"/>
                </a:solidFill>
                <a:latin typeface="宋体" panose="02010600030101010101" pitchFamily="2" charset="-122"/>
                <a:ea typeface="宋体" panose="02010600030101010101" pitchFamily="2" charset="-122"/>
                <a:cs typeface="+mn-ea"/>
                <a:sym typeface="+mn-lt"/>
              </a:rPr>
              <a:t>yes, </a:t>
            </a:r>
            <a:r>
              <a:rPr lang="zh-CN" altLang="en-US" sz="3600" dirty="0">
                <a:solidFill>
                  <a:schemeClr val="tx1"/>
                </a:solidFill>
                <a:latin typeface="宋体" panose="02010600030101010101" pitchFamily="2" charset="-122"/>
                <a:ea typeface="宋体" panose="02010600030101010101" pitchFamily="2" charset="-122"/>
                <a:cs typeface="+mn-ea"/>
                <a:sym typeface="+mn-lt"/>
              </a:rPr>
              <a:t>否则输出</a:t>
            </a:r>
            <a:r>
              <a:rPr lang="en-US" altLang="zh-CN" sz="3600" dirty="0">
                <a:solidFill>
                  <a:schemeClr val="tx1"/>
                </a:solidFill>
                <a:latin typeface="宋体" panose="02010600030101010101" pitchFamily="2" charset="-122"/>
                <a:ea typeface="宋体" panose="02010600030101010101" pitchFamily="2" charset="-122"/>
                <a:cs typeface="+mn-ea"/>
                <a:sym typeface="+mn-lt"/>
              </a:rPr>
              <a:t>no</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评测用例规模与约定</a:t>
            </a:r>
            <a:r>
              <a:rPr lang="en-US" altLang="zh-CN" sz="3600" b="1" dirty="0">
                <a:solidFill>
                  <a:srgbClr val="C00000"/>
                </a:solidFill>
                <a:latin typeface="宋体" panose="02010600030101010101" pitchFamily="2" charset="-122"/>
                <a:ea typeface="宋体" panose="02010600030101010101" pitchFamily="2" charset="-122"/>
                <a:cs typeface="+mn-ea"/>
                <a:sym typeface="+mn-lt"/>
              </a:rPr>
              <a:t>】 </a:t>
            </a:r>
            <a:r>
              <a:rPr lang="zh-CN" altLang="en-US" sz="3600" dirty="0">
                <a:solidFill>
                  <a:schemeClr val="tx1"/>
                </a:solidFill>
                <a:latin typeface="宋体" panose="02010600030101010101" pitchFamily="2" charset="-122"/>
                <a:ea typeface="宋体" panose="02010600030101010101" pitchFamily="2" charset="-122"/>
                <a:cs typeface="+mn-ea"/>
                <a:sym typeface="+mn-lt"/>
              </a:rPr>
              <a:t>对于</a:t>
            </a:r>
            <a:r>
              <a:rPr lang="en-US" altLang="zh-CN" sz="3600" dirty="0">
                <a:solidFill>
                  <a:schemeClr val="tx1"/>
                </a:solidFill>
                <a:latin typeface="宋体" panose="02010600030101010101" pitchFamily="2" charset="-122"/>
                <a:ea typeface="宋体" panose="02010600030101010101" pitchFamily="2" charset="-122"/>
                <a:cs typeface="+mn-ea"/>
                <a:sym typeface="+mn-lt"/>
              </a:rPr>
              <a:t>20%</a:t>
            </a:r>
            <a:r>
              <a:rPr lang="zh-CN" altLang="en-US" sz="3600" dirty="0">
                <a:solidFill>
                  <a:schemeClr val="tx1"/>
                </a:solidFill>
                <a:latin typeface="宋体" panose="02010600030101010101" pitchFamily="2" charset="-122"/>
                <a:ea typeface="宋体" panose="02010600030101010101" pitchFamily="2" charset="-122"/>
                <a:cs typeface="+mn-ea"/>
                <a:sym typeface="+mn-lt"/>
              </a:rPr>
              <a:t>的评测用例，</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1≤n</a:t>
            </a:r>
            <a:r>
              <a:rPr lang="en-US" altLang="zh-CN" sz="3600" dirty="0">
                <a:solidFill>
                  <a:schemeClr val="tx1"/>
                </a:solidFill>
                <a:latin typeface="宋体" panose="02010600030101010101" pitchFamily="2" charset="-122"/>
                <a:ea typeface="宋体" panose="02010600030101010101" pitchFamily="2" charset="-122"/>
                <a:cs typeface="+mn-ea"/>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m≤100</a:t>
            </a:r>
            <a:r>
              <a:rPr lang="zh-CN" altLang="en-US" sz="3600" dirty="0">
                <a:solidFill>
                  <a:schemeClr val="tx1"/>
                </a:solidFill>
                <a:latin typeface="宋体" panose="02010600030101010101" pitchFamily="2" charset="-122"/>
                <a:ea typeface="宋体" panose="02010600030101010101" pitchFamily="2" charset="-122"/>
                <a:cs typeface="+mn-ea"/>
                <a:sym typeface="+mn-lt"/>
              </a:rPr>
              <a:t>；对于</a:t>
            </a:r>
            <a:r>
              <a:rPr lang="en-US" altLang="zh-CN" sz="3600" dirty="0">
                <a:solidFill>
                  <a:schemeClr val="tx1"/>
                </a:solidFill>
                <a:latin typeface="宋体" panose="02010600030101010101" pitchFamily="2" charset="-122"/>
                <a:ea typeface="宋体" panose="02010600030101010101" pitchFamily="2" charset="-122"/>
                <a:cs typeface="+mn-ea"/>
                <a:sym typeface="+mn-lt"/>
              </a:rPr>
              <a:t>40%</a:t>
            </a:r>
            <a:r>
              <a:rPr lang="zh-CN" altLang="en-US" sz="3600" dirty="0">
                <a:solidFill>
                  <a:schemeClr val="tx1"/>
                </a:solidFill>
                <a:latin typeface="宋体" panose="02010600030101010101" pitchFamily="2" charset="-122"/>
                <a:ea typeface="宋体" panose="02010600030101010101" pitchFamily="2" charset="-122"/>
                <a:cs typeface="+mn-ea"/>
                <a:sym typeface="+mn-lt"/>
              </a:rPr>
              <a:t>的评测用例，</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1≤n</a:t>
            </a:r>
            <a:r>
              <a:rPr lang="en-US" altLang="zh-CN" sz="3600" dirty="0">
                <a:solidFill>
                  <a:schemeClr val="tx1"/>
                </a:solidFill>
                <a:latin typeface="宋体" panose="02010600030101010101" pitchFamily="2" charset="-122"/>
                <a:ea typeface="宋体" panose="02010600030101010101" pitchFamily="2" charset="-122"/>
                <a:cs typeface="+mn-ea"/>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m≤1000</a:t>
            </a:r>
            <a:r>
              <a:rPr lang="zh-CN" altLang="en-US" sz="3600" dirty="0">
                <a:solidFill>
                  <a:schemeClr val="tx1"/>
                </a:solidFill>
                <a:latin typeface="宋体" panose="02010600030101010101" pitchFamily="2" charset="-122"/>
                <a:ea typeface="宋体" panose="02010600030101010101" pitchFamily="2" charset="-122"/>
                <a:cs typeface="+mn-ea"/>
                <a:sym typeface="+mn-lt"/>
              </a:rPr>
              <a:t>；对于所有评测用例，</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1≤n</a:t>
            </a:r>
            <a:r>
              <a:rPr lang="en-US" altLang="zh-CN" sz="3600" dirty="0">
                <a:solidFill>
                  <a:schemeClr val="tx1"/>
                </a:solidFill>
                <a:latin typeface="宋体" panose="02010600030101010101" pitchFamily="2" charset="-122"/>
                <a:ea typeface="宋体" panose="02010600030101010101" pitchFamily="2" charset="-122"/>
                <a:cs typeface="+mn-ea"/>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m≤100000</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0≤x&lt;220</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1≤li≤ri≤n</a:t>
            </a:r>
            <a:r>
              <a:rPr lang="zh-CN" altLang="en-US" sz="3600" dirty="0" smtClean="0">
                <a:solidFill>
                  <a:schemeClr val="tx1"/>
                </a:solidFill>
                <a:latin typeface="宋体" panose="02010600030101010101" pitchFamily="2" charset="-122"/>
                <a:ea typeface="宋体" panose="02010600030101010101" pitchFamily="2" charset="-122"/>
                <a:cs typeface="+mn-ea"/>
                <a:sym typeface="+mn-lt"/>
              </a:rPr>
              <a:t>，</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0≤Ai&lt;220</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endParaRPr lang="zh-CN" altLang="en-US" sz="4000" dirty="0">
              <a:solidFill>
                <a:schemeClr val="tx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4222038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6348" y="3481528"/>
            <a:ext cx="7553739" cy="9510296"/>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暴力</a:t>
            </a:r>
            <a:r>
              <a:rPr lang="zh-CN" altLang="en-US" sz="4400" b="1" dirty="0" smtClean="0">
                <a:solidFill>
                  <a:srgbClr val="C00000"/>
                </a:solidFill>
                <a:latin typeface="宋体" panose="02010600030101010101" pitchFamily="2" charset="-122"/>
                <a:ea typeface="宋体" panose="02010600030101010101" pitchFamily="2" charset="-122"/>
                <a:cs typeface="+mn-ea"/>
                <a:sym typeface="+mn-lt"/>
              </a:rPr>
              <a:t>法：</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对每个查询</a:t>
            </a:r>
            <a:r>
              <a:rPr lang="zh-CN" altLang="en-US" sz="4000" dirty="0">
                <a:solidFill>
                  <a:schemeClr val="tx1"/>
                </a:solidFill>
                <a:latin typeface="宋体" panose="02010600030101010101" pitchFamily="2" charset="-122"/>
                <a:ea typeface="宋体" panose="02010600030101010101" pitchFamily="2" charset="-122"/>
                <a:cs typeface="+mn-ea"/>
                <a:sym typeface="+mn-lt"/>
              </a:rPr>
              <a:t>，验算区间</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内两个数的异或，复杂</a:t>
            </a:r>
            <a:r>
              <a:rPr lang="zh-CN" altLang="en-US" sz="4000" dirty="0">
                <a:solidFill>
                  <a:schemeClr val="tx1"/>
                </a:solidFill>
                <a:latin typeface="宋体" panose="02010600030101010101" pitchFamily="2" charset="-122"/>
                <a:ea typeface="宋体" panose="02010600030101010101" pitchFamily="2" charset="-122"/>
                <a:cs typeface="+mn-ea"/>
                <a:sym typeface="+mn-lt"/>
              </a:rPr>
              <a:t>度</a:t>
            </a:r>
            <a:r>
              <a:rPr lang="en-US" altLang="zh-CN" sz="4000" dirty="0">
                <a:solidFill>
                  <a:schemeClr val="tx1"/>
                </a:solidFill>
                <a:latin typeface="宋体" panose="02010600030101010101" pitchFamily="2" charset="-122"/>
                <a:ea typeface="宋体" panose="02010600030101010101" pitchFamily="2" charset="-122"/>
                <a:cs typeface="+mn-ea"/>
                <a:sym typeface="+mn-lt"/>
              </a:rPr>
              <a:t>O(n</a:t>
            </a:r>
            <a:r>
              <a:rPr lang="en-US" altLang="zh-CN" sz="4000" baseline="30000" dirty="0">
                <a:solidFill>
                  <a:schemeClr val="tx1"/>
                </a:solidFill>
                <a:latin typeface="宋体" panose="02010600030101010101" pitchFamily="2" charset="-122"/>
                <a:ea typeface="宋体" panose="02010600030101010101" pitchFamily="2" charset="-122"/>
                <a:cs typeface="+mn-ea"/>
                <a:sym typeface="+mn-lt"/>
              </a:rPr>
              <a:t>2</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共</a:t>
            </a:r>
            <a:r>
              <a:rPr lang="en-US" altLang="zh-CN" sz="4000" dirty="0">
                <a:solidFill>
                  <a:schemeClr val="tx1"/>
                </a:solidFill>
                <a:latin typeface="宋体" panose="02010600030101010101" pitchFamily="2" charset="-122"/>
                <a:ea typeface="宋体" panose="02010600030101010101" pitchFamily="2" charset="-122"/>
                <a:cs typeface="+mn-ea"/>
                <a:sym typeface="+mn-lt"/>
              </a:rPr>
              <a:t>m</a:t>
            </a:r>
            <a:r>
              <a:rPr lang="zh-CN" altLang="en-US" sz="4000" dirty="0">
                <a:solidFill>
                  <a:schemeClr val="tx1"/>
                </a:solidFill>
                <a:latin typeface="宋体" panose="02010600030101010101" pitchFamily="2" charset="-122"/>
                <a:ea typeface="宋体" panose="02010600030101010101" pitchFamily="2" charset="-122"/>
                <a:cs typeface="+mn-ea"/>
                <a:sym typeface="+mn-lt"/>
              </a:rPr>
              <a:t>个</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查询，总</a:t>
            </a:r>
            <a:r>
              <a:rPr lang="zh-CN" altLang="en-US" sz="4000" dirty="0">
                <a:solidFill>
                  <a:schemeClr val="tx1"/>
                </a:solidFill>
                <a:latin typeface="宋体" panose="02010600030101010101" pitchFamily="2" charset="-122"/>
                <a:ea typeface="宋体" panose="02010600030101010101" pitchFamily="2" charset="-122"/>
                <a:cs typeface="+mn-ea"/>
                <a:sym typeface="+mn-lt"/>
              </a:rPr>
              <a:t>复杂度</a:t>
            </a:r>
            <a:r>
              <a:rPr lang="en-US" altLang="zh-CN" sz="4000" dirty="0">
                <a:solidFill>
                  <a:schemeClr val="tx1"/>
                </a:solidFill>
                <a:latin typeface="宋体" panose="02010600030101010101" pitchFamily="2" charset="-122"/>
                <a:ea typeface="宋体" panose="02010600030101010101" pitchFamily="2" charset="-122"/>
                <a:cs typeface="+mn-ea"/>
                <a:sym typeface="+mn-lt"/>
              </a:rPr>
              <a:t>O(mn</a:t>
            </a:r>
            <a:r>
              <a:rPr lang="en-US" altLang="zh-CN" sz="4000" baseline="30000" dirty="0">
                <a:solidFill>
                  <a:schemeClr val="tx1"/>
                </a:solidFill>
                <a:latin typeface="宋体" panose="02010600030101010101" pitchFamily="2" charset="-122"/>
                <a:ea typeface="宋体" panose="02010600030101010101" pitchFamily="2" charset="-122"/>
                <a:cs typeface="+mn-ea"/>
                <a:sym typeface="+mn-lt"/>
              </a:rPr>
              <a:t>2</a:t>
            </a:r>
            <a:r>
              <a:rPr lang="en-US" altLang="zh-CN" sz="4000" dirty="0">
                <a:solidFill>
                  <a:schemeClr val="tx1"/>
                </a:solidFill>
                <a:latin typeface="宋体" panose="02010600030101010101" pitchFamily="2" charset="-122"/>
                <a:ea typeface="宋体" panose="02010600030101010101" pitchFamily="2" charset="-122"/>
                <a:cs typeface="+mn-ea"/>
                <a:sym typeface="+mn-lt"/>
              </a:rPr>
              <a:t>)</a:t>
            </a:r>
            <a:r>
              <a:rPr lang="zh-CN" altLang="en-US" sz="4000" dirty="0">
                <a:solidFill>
                  <a:schemeClr val="tx1"/>
                </a:solidFill>
                <a:latin typeface="宋体" panose="02010600030101010101" pitchFamily="2" charset="-122"/>
                <a:ea typeface="宋体" panose="02010600030101010101" pitchFamily="2" charset="-122"/>
                <a:cs typeface="+mn-ea"/>
                <a:sym typeface="+mn-lt"/>
              </a:rPr>
              <a:t>，只能通过</a:t>
            </a:r>
            <a:r>
              <a:rPr lang="en-US" altLang="zh-CN" sz="4000" dirty="0">
                <a:solidFill>
                  <a:schemeClr val="tx1"/>
                </a:solidFill>
                <a:latin typeface="宋体" panose="02010600030101010101" pitchFamily="2" charset="-122"/>
                <a:ea typeface="宋体" panose="02010600030101010101" pitchFamily="2" charset="-122"/>
                <a:cs typeface="+mn-ea"/>
                <a:sym typeface="+mn-lt"/>
              </a:rPr>
              <a:t>20%</a:t>
            </a:r>
            <a:r>
              <a:rPr lang="zh-CN" altLang="en-US" sz="4000" dirty="0">
                <a:solidFill>
                  <a:schemeClr val="tx1"/>
                </a:solidFill>
                <a:latin typeface="宋体" panose="02010600030101010101" pitchFamily="2" charset="-122"/>
                <a:ea typeface="宋体" panose="02010600030101010101" pitchFamily="2" charset="-122"/>
                <a:cs typeface="+mn-ea"/>
                <a:sym typeface="+mn-lt"/>
              </a:rPr>
              <a:t>的</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测试</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endParaRPr lang="en-US" altLang="zh-CN" sz="4000" dirty="0" smtClean="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评测</a:t>
            </a:r>
            <a:r>
              <a:rPr lang="zh-CN" altLang="en-US" sz="4400" b="1" dirty="0" smtClean="0">
                <a:solidFill>
                  <a:srgbClr val="C00000"/>
                </a:solidFill>
                <a:latin typeface="宋体" panose="02010600030101010101" pitchFamily="2" charset="-122"/>
                <a:ea typeface="宋体" panose="02010600030101010101" pitchFamily="2" charset="-122"/>
                <a:cs typeface="+mn-ea"/>
                <a:sym typeface="+mn-lt"/>
              </a:rPr>
              <a:t>用例</a:t>
            </a:r>
            <a:r>
              <a:rPr lang="en-US" altLang="zh-CN" sz="4000" b="1" dirty="0" smtClean="0">
                <a:solidFill>
                  <a:srgbClr val="C00000"/>
                </a:solidFill>
                <a:latin typeface="宋体" panose="02010600030101010101" pitchFamily="2" charset="-122"/>
                <a:ea typeface="宋体" panose="02010600030101010101" pitchFamily="2" charset="-122"/>
                <a:cs typeface="+mn-ea"/>
                <a:sym typeface="+mn-lt"/>
              </a:rPr>
              <a:t>】 </a:t>
            </a:r>
            <a:endParaRPr lang="en-US" altLang="zh-CN" sz="4000" dirty="0" smtClean="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20%</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评测</a:t>
            </a:r>
            <a:r>
              <a:rPr lang="zh-CN" altLang="en-US" sz="4000" dirty="0">
                <a:solidFill>
                  <a:schemeClr val="tx1"/>
                </a:solidFill>
                <a:latin typeface="宋体" panose="02010600030101010101" pitchFamily="2" charset="-122"/>
                <a:ea typeface="宋体" panose="02010600030101010101" pitchFamily="2" charset="-122"/>
                <a:cs typeface="+mn-ea"/>
                <a:sym typeface="+mn-lt"/>
              </a:rPr>
              <a:t>用例，</a:t>
            </a:r>
            <a:r>
              <a:rPr lang="en-US" altLang="zh-CN" sz="4000" dirty="0">
                <a:solidFill>
                  <a:schemeClr val="tx1"/>
                </a:solidFill>
                <a:latin typeface="宋体" panose="02010600030101010101" pitchFamily="2" charset="-122"/>
                <a:ea typeface="宋体" panose="02010600030101010101" pitchFamily="2" charset="-122"/>
                <a:cs typeface="+mn-ea"/>
                <a:sym typeface="+mn-lt"/>
              </a:rPr>
              <a:t>1≤n, m≤</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100</a:t>
            </a: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40%</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评测</a:t>
            </a:r>
            <a:r>
              <a:rPr lang="zh-CN" altLang="en-US" sz="4000" dirty="0">
                <a:solidFill>
                  <a:schemeClr val="tx1"/>
                </a:solidFill>
                <a:latin typeface="宋体" panose="02010600030101010101" pitchFamily="2" charset="-122"/>
                <a:ea typeface="宋体" panose="02010600030101010101" pitchFamily="2" charset="-122"/>
                <a:cs typeface="+mn-ea"/>
                <a:sym typeface="+mn-lt"/>
              </a:rPr>
              <a:t>用例，</a:t>
            </a:r>
            <a:r>
              <a:rPr lang="en-US" altLang="zh-CN" sz="4000" dirty="0">
                <a:solidFill>
                  <a:schemeClr val="tx1"/>
                </a:solidFill>
                <a:latin typeface="宋体" panose="02010600030101010101" pitchFamily="2" charset="-122"/>
                <a:ea typeface="宋体" panose="02010600030101010101" pitchFamily="2" charset="-122"/>
                <a:cs typeface="+mn-ea"/>
                <a:sym typeface="+mn-lt"/>
              </a:rPr>
              <a:t>1≤n, m≤</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1000</a:t>
            </a: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100</a:t>
            </a:r>
            <a:r>
              <a:rPr lang="en-US" altLang="zh-CN" sz="4000" dirty="0">
                <a:solidFill>
                  <a:schemeClr val="tx1"/>
                </a:solidFill>
                <a:latin typeface="宋体" panose="02010600030101010101" pitchFamily="2" charset="-122"/>
                <a:ea typeface="宋体" panose="02010600030101010101" pitchFamily="2" charset="-122"/>
                <a:cs typeface="+mn-ea"/>
                <a:sym typeface="+mn-lt"/>
              </a:rPr>
              <a:t>%</a:t>
            </a:r>
            <a:r>
              <a:rPr lang="zh-CN" altLang="en-US" sz="4000" dirty="0">
                <a:solidFill>
                  <a:schemeClr val="tx1"/>
                </a:solidFill>
                <a:latin typeface="宋体" panose="02010600030101010101" pitchFamily="2" charset="-122"/>
                <a:ea typeface="宋体" panose="02010600030101010101" pitchFamily="2" charset="-122"/>
                <a:cs typeface="+mn-ea"/>
                <a:sym typeface="+mn-lt"/>
              </a:rPr>
              <a:t>的解法见“第</a:t>
            </a:r>
            <a:r>
              <a:rPr lang="en-US" altLang="zh-CN" sz="4000" dirty="0">
                <a:solidFill>
                  <a:schemeClr val="tx1"/>
                </a:solidFill>
                <a:latin typeface="宋体" panose="02010600030101010101" pitchFamily="2" charset="-122"/>
                <a:ea typeface="宋体" panose="02010600030101010101" pitchFamily="2" charset="-122"/>
                <a:cs typeface="+mn-ea"/>
                <a:sym typeface="+mn-lt"/>
              </a:rPr>
              <a:t>25</a:t>
            </a:r>
            <a:r>
              <a:rPr lang="zh-CN" altLang="en-US" sz="4000" dirty="0">
                <a:solidFill>
                  <a:schemeClr val="tx1"/>
                </a:solidFill>
                <a:latin typeface="宋体" panose="02010600030101010101" pitchFamily="2" charset="-122"/>
                <a:ea typeface="宋体" panose="02010600030101010101" pitchFamily="2" charset="-122"/>
                <a:cs typeface="+mn-ea"/>
                <a:sym typeface="+mn-lt"/>
              </a:rPr>
              <a:t>讲线段树”</a:t>
            </a:r>
          </a:p>
        </p:txBody>
      </p:sp>
      <p:sp>
        <p:nvSpPr>
          <p:cNvPr id="6" name="矩形 5"/>
          <p:cNvSpPr/>
          <p:nvPr/>
        </p:nvSpPr>
        <p:spPr>
          <a:xfrm>
            <a:off x="9203633" y="4609752"/>
            <a:ext cx="14829184" cy="6863417"/>
          </a:xfrm>
          <a:prstGeom prst="rect">
            <a:avLst/>
          </a:prstGeom>
          <a:solidFill>
            <a:schemeClr val="tx1"/>
          </a:solidFill>
          <a:ln>
            <a:solidFill>
              <a:schemeClr val="tx1"/>
            </a:solidFill>
          </a:ln>
        </p:spPr>
        <p:txBody>
          <a:bodyPr wrap="square">
            <a:spAutoFit/>
          </a:bodyPr>
          <a:lstStyle/>
          <a:p>
            <a:pPr algn="l"/>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n, m, </a:t>
            </a:r>
            <a:r>
              <a:rPr lang="en-US" altLang="zh-CN" sz="4400" dirty="0" smtClean="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x </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map(</a:t>
            </a:r>
            <a:r>
              <a:rPr lang="en-US" altLang="zh-CN" sz="4400" dirty="0" err="1">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int,input</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split</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a</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0</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list(map(</a:t>
            </a:r>
            <a:r>
              <a:rPr lang="en-US" altLang="zh-CN" sz="4400" dirty="0" err="1">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int,input</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split</a:t>
            </a:r>
            <a:r>
              <a:rPr lang="en-US" altLang="zh-CN" sz="4400" dirty="0" smtClean="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400" dirty="0" smtClean="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从</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a[1]</a:t>
            </a:r>
            <a:r>
              <a:rPr lang="zh-CN" altLang="en-US"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开始                 </a:t>
            </a:r>
          </a:p>
          <a:p>
            <a:pPr algn="l"/>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err="1">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in range</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m</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flag</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0</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smtClean="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0</a:t>
            </a:r>
            <a:r>
              <a:rPr lang="zh-CN" altLang="en-US"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，表示不存在异或为</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x</a:t>
            </a:r>
          </a:p>
          <a:p>
            <a:pPr algn="l"/>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L, R </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map(</a:t>
            </a:r>
            <a:r>
              <a:rPr lang="en-US" altLang="zh-CN" sz="4400" dirty="0" err="1">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int,input</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split</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j</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in range</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L,R</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k</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in range</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j+1,R+1</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if</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a[j]^a[k]</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x</a:t>
            </a:r>
            <a:r>
              <a:rPr lang="en-US" altLang="zh-CN" sz="4400" dirty="0" smtClean="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flag</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1</a:t>
            </a:r>
          </a:p>
          <a:p>
            <a:pPr algn="l"/>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if</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flag</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1</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smtClean="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smtClean="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'yes</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else</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smtClean="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smtClean="0">
                <a:solidFill>
                  <a:srgbClr val="FFC000"/>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sym typeface="+mn-lt"/>
              </a:rPr>
              <a:t>'no</a:t>
            </a:r>
            <a:r>
              <a:rPr lang="en-US" altLang="zh-CN"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rPr>
              <a:t>')</a:t>
            </a:r>
            <a:endParaRPr lang="zh-CN" altLang="en-US" sz="4400" dirty="0">
              <a:solidFill>
                <a:schemeClr val="bg1"/>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507398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857160"/>
            <a:ext cx="7829550"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sym typeface="+mn-lt"/>
              </a:rPr>
              <a:t>二维数组初始化</a:t>
            </a:r>
          </a:p>
        </p:txBody>
      </p:sp>
      <p:pic>
        <p:nvPicPr>
          <p:cNvPr id="4" name="图片 3" descr="文本&#10;&#10;中度可信度描述已自动生成">
            <a:extLst>
              <a:ext uri="{FF2B5EF4-FFF2-40B4-BE49-F238E27FC236}">
                <a16:creationId xmlns:a16="http://schemas.microsoft.com/office/drawing/2014/main" id="{BC0E79D2-42EE-1E8F-6A60-3F6EADD631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0871" y="4903959"/>
            <a:ext cx="13667710" cy="2733542"/>
          </a:xfrm>
          <a:prstGeom prst="rect">
            <a:avLst/>
          </a:prstGeom>
          <a:ln>
            <a:noFill/>
          </a:ln>
          <a:effectLst>
            <a:outerShdw blurRad="292100" dist="139700" dir="2700000" algn="tl" rotWithShape="0">
              <a:srgbClr val="333333">
                <a:alpha val="65000"/>
              </a:srgbClr>
            </a:outerShdw>
          </a:effectLst>
        </p:spPr>
      </p:pic>
      <p:sp>
        <p:nvSpPr>
          <p:cNvPr id="561" name="矩形 560"/>
          <p:cNvSpPr/>
          <p:nvPr/>
        </p:nvSpPr>
        <p:spPr>
          <a:xfrm>
            <a:off x="6520552" y="8283803"/>
            <a:ext cx="10760946" cy="1569660"/>
          </a:xfrm>
          <a:prstGeom prst="rect">
            <a:avLst/>
          </a:prstGeom>
        </p:spPr>
        <p:txBody>
          <a:bodyPr wrap="square">
            <a:spAutoFit/>
          </a:bodyPr>
          <a:lstStyle/>
          <a:p>
            <a:pPr algn="l"/>
            <a:r>
              <a:rPr lang="en-US" altLang="zh-CN" sz="4800" dirty="0">
                <a:solidFill>
                  <a:srgbClr val="0070C0"/>
                </a:solidFill>
                <a:latin typeface="宋体" panose="02010600030101010101" pitchFamily="2" charset="-122"/>
                <a:ea typeface="宋体" panose="02010600030101010101" pitchFamily="2" charset="-122"/>
                <a:cs typeface="+mn-ea"/>
                <a:sym typeface="+mn-lt"/>
              </a:rPr>
              <a:t>[[0, 0, 0, 0, 0], [0, 0, 0, 0, 0]]</a:t>
            </a:r>
          </a:p>
          <a:p>
            <a:pPr algn="l"/>
            <a:r>
              <a:rPr lang="en-US" altLang="zh-CN" sz="4800" dirty="0">
                <a:solidFill>
                  <a:srgbClr val="0070C0"/>
                </a:solidFill>
                <a:latin typeface="宋体" panose="02010600030101010101" pitchFamily="2" charset="-122"/>
                <a:ea typeface="宋体" panose="02010600030101010101" pitchFamily="2" charset="-122"/>
                <a:cs typeface="+mn-ea"/>
                <a:sym typeface="+mn-lt"/>
              </a:rPr>
              <a:t>[[0, 0, 0, 0, 0], [0, 0, 0, 0, 0]]</a:t>
            </a:r>
          </a:p>
        </p:txBody>
      </p:sp>
      <p:grpSp>
        <p:nvGrpSpPr>
          <p:cNvPr id="98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ADC3E2D-04CA-26DF-E613-CFA7281580AE}"/>
              </a:ext>
            </a:extLst>
          </p:cNvPr>
          <p:cNvGrpSpPr>
            <a:grpSpLocks noChangeAspect="1"/>
          </p:cNvGrpSpPr>
          <p:nvPr/>
        </p:nvGrpSpPr>
        <p:grpSpPr>
          <a:xfrm>
            <a:off x="18377609" y="9510836"/>
            <a:ext cx="4681173" cy="3414812"/>
            <a:chOff x="3201713" y="1317625"/>
            <a:chExt cx="5788577" cy="4222639"/>
          </a:xfrm>
        </p:grpSpPr>
        <p:grpSp>
          <p:nvGrpSpPr>
            <p:cNvPr id="984" name="íṧļîḋé">
              <a:extLst>
                <a:ext uri="{FF2B5EF4-FFF2-40B4-BE49-F238E27FC236}">
                  <a16:creationId xmlns:a16="http://schemas.microsoft.com/office/drawing/2014/main" id="{693A211E-8FF5-57F4-6AB6-C3999877A7A5}"/>
                </a:ext>
              </a:extLst>
            </p:cNvPr>
            <p:cNvGrpSpPr>
              <a:grpSpLocks/>
            </p:cNvGrpSpPr>
            <p:nvPr/>
          </p:nvGrpSpPr>
          <p:grpSpPr bwMode="auto">
            <a:xfrm>
              <a:off x="3751725" y="1317625"/>
              <a:ext cx="4868469" cy="4088771"/>
              <a:chOff x="1312" y="-1"/>
              <a:chExt cx="3815" cy="3204"/>
            </a:xfrm>
          </p:grpSpPr>
          <p:sp>
            <p:nvSpPr>
              <p:cNvPr id="1204" name="íṣlîḋê">
                <a:extLst>
                  <a:ext uri="{FF2B5EF4-FFF2-40B4-BE49-F238E27FC236}">
                    <a16:creationId xmlns:a16="http://schemas.microsoft.com/office/drawing/2014/main" id="{976CA131-94CC-9D8B-97D4-0941CA1EBEF0}"/>
                  </a:ext>
                </a:extLst>
              </p:cNvPr>
              <p:cNvSpPr/>
              <p:nvPr/>
            </p:nvSpPr>
            <p:spPr bwMode="auto">
              <a:xfrm>
                <a:off x="4651" y="44"/>
                <a:ext cx="194" cy="218"/>
              </a:xfrm>
              <a:custGeom>
                <a:avLst/>
                <a:gdLst>
                  <a:gd name="T0" fmla="*/ 31 w 137"/>
                  <a:gd name="T1" fmla="*/ 104 h 154"/>
                  <a:gd name="T2" fmla="*/ 125 w 137"/>
                  <a:gd name="T3" fmla="*/ 154 h 154"/>
                  <a:gd name="T4" fmla="*/ 106 w 137"/>
                  <a:gd name="T5" fmla="*/ 50 h 154"/>
                  <a:gd name="T6" fmla="*/ 12 w 137"/>
                  <a:gd name="T7" fmla="*/ 0 h 154"/>
                  <a:gd name="T8" fmla="*/ 31 w 137"/>
                  <a:gd name="T9" fmla="*/ 104 h 154"/>
                </a:gdLst>
                <a:ahLst/>
                <a:cxnLst>
                  <a:cxn ang="0">
                    <a:pos x="T0" y="T1"/>
                  </a:cxn>
                  <a:cxn ang="0">
                    <a:pos x="T2" y="T3"/>
                  </a:cxn>
                  <a:cxn ang="0">
                    <a:pos x="T4" y="T5"/>
                  </a:cxn>
                  <a:cxn ang="0">
                    <a:pos x="T6" y="T7"/>
                  </a:cxn>
                  <a:cxn ang="0">
                    <a:pos x="T8" y="T9"/>
                  </a:cxn>
                </a:cxnLst>
                <a:rect l="0" t="0" r="r" b="b"/>
                <a:pathLst>
                  <a:path w="137" h="154">
                    <a:moveTo>
                      <a:pt x="31" y="104"/>
                    </a:moveTo>
                    <a:cubicBezTo>
                      <a:pt x="62" y="147"/>
                      <a:pt x="125" y="154"/>
                      <a:pt x="125" y="154"/>
                    </a:cubicBezTo>
                    <a:cubicBezTo>
                      <a:pt x="125" y="154"/>
                      <a:pt x="137" y="92"/>
                      <a:pt x="106" y="50"/>
                    </a:cubicBezTo>
                    <a:cubicBezTo>
                      <a:pt x="74" y="7"/>
                      <a:pt x="12" y="0"/>
                      <a:pt x="12" y="0"/>
                    </a:cubicBezTo>
                    <a:cubicBezTo>
                      <a:pt x="12" y="0"/>
                      <a:pt x="0" y="62"/>
                      <a:pt x="31" y="104"/>
                    </a:cubicBezTo>
                    <a:close/>
                  </a:path>
                </a:pathLst>
              </a:custGeom>
              <a:solidFill>
                <a:srgbClr val="517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5" name="iṡ1ïḍè">
                <a:extLst>
                  <a:ext uri="{FF2B5EF4-FFF2-40B4-BE49-F238E27FC236}">
                    <a16:creationId xmlns:a16="http://schemas.microsoft.com/office/drawing/2014/main" id="{D711B772-8B86-4BE0-F6C2-7D616DDE5400}"/>
                  </a:ext>
                </a:extLst>
              </p:cNvPr>
              <p:cNvSpPr/>
              <p:nvPr/>
            </p:nvSpPr>
            <p:spPr bwMode="auto">
              <a:xfrm>
                <a:off x="4840" y="116"/>
                <a:ext cx="151" cy="150"/>
              </a:xfrm>
              <a:custGeom>
                <a:avLst/>
                <a:gdLst>
                  <a:gd name="T0" fmla="*/ 29 w 107"/>
                  <a:gd name="T1" fmla="*/ 28 h 106"/>
                  <a:gd name="T2" fmla="*/ 2 w 107"/>
                  <a:gd name="T3" fmla="*/ 104 h 106"/>
                  <a:gd name="T4" fmla="*/ 79 w 107"/>
                  <a:gd name="T5" fmla="*/ 78 h 106"/>
                  <a:gd name="T6" fmla="*/ 106 w 107"/>
                  <a:gd name="T7" fmla="*/ 2 h 106"/>
                  <a:gd name="T8" fmla="*/ 29 w 107"/>
                  <a:gd name="T9" fmla="*/ 28 h 106"/>
                </a:gdLst>
                <a:ahLst/>
                <a:cxnLst>
                  <a:cxn ang="0">
                    <a:pos x="T0" y="T1"/>
                  </a:cxn>
                  <a:cxn ang="0">
                    <a:pos x="T2" y="T3"/>
                  </a:cxn>
                  <a:cxn ang="0">
                    <a:pos x="T4" y="T5"/>
                  </a:cxn>
                  <a:cxn ang="0">
                    <a:pos x="T6" y="T7"/>
                  </a:cxn>
                  <a:cxn ang="0">
                    <a:pos x="T8" y="T9"/>
                  </a:cxn>
                </a:cxnLst>
                <a:rect l="0" t="0" r="r" b="b"/>
                <a:pathLst>
                  <a:path w="107" h="106">
                    <a:moveTo>
                      <a:pt x="29" y="28"/>
                    </a:moveTo>
                    <a:cubicBezTo>
                      <a:pt x="0" y="56"/>
                      <a:pt x="2" y="104"/>
                      <a:pt x="2" y="104"/>
                    </a:cubicBezTo>
                    <a:cubicBezTo>
                      <a:pt x="2" y="104"/>
                      <a:pt x="50" y="106"/>
                      <a:pt x="79" y="78"/>
                    </a:cubicBezTo>
                    <a:cubicBezTo>
                      <a:pt x="107" y="50"/>
                      <a:pt x="106" y="2"/>
                      <a:pt x="106" y="2"/>
                    </a:cubicBezTo>
                    <a:cubicBezTo>
                      <a:pt x="106" y="2"/>
                      <a:pt x="58" y="0"/>
                      <a:pt x="29" y="28"/>
                    </a:cubicBezTo>
                    <a:close/>
                  </a:path>
                </a:pathLst>
              </a:custGeom>
              <a:solidFill>
                <a:srgbClr val="3B6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6" name="íṩḷîḋè">
                <a:extLst>
                  <a:ext uri="{FF2B5EF4-FFF2-40B4-BE49-F238E27FC236}">
                    <a16:creationId xmlns:a16="http://schemas.microsoft.com/office/drawing/2014/main" id="{6855AE29-5EC3-9721-0230-EE95FF1731B1}"/>
                  </a:ext>
                </a:extLst>
              </p:cNvPr>
              <p:cNvSpPr/>
              <p:nvPr/>
            </p:nvSpPr>
            <p:spPr bwMode="auto">
              <a:xfrm>
                <a:off x="4772" y="-1"/>
                <a:ext cx="147" cy="268"/>
              </a:xfrm>
              <a:custGeom>
                <a:avLst/>
                <a:gdLst>
                  <a:gd name="T0" fmla="*/ 6 w 104"/>
                  <a:gd name="T1" fmla="*/ 90 h 190"/>
                  <a:gd name="T2" fmla="*/ 42 w 104"/>
                  <a:gd name="T3" fmla="*/ 190 h 190"/>
                  <a:gd name="T4" fmla="*/ 98 w 104"/>
                  <a:gd name="T5" fmla="*/ 100 h 190"/>
                  <a:gd name="T6" fmla="*/ 63 w 104"/>
                  <a:gd name="T7" fmla="*/ 0 h 190"/>
                  <a:gd name="T8" fmla="*/ 6 w 104"/>
                  <a:gd name="T9" fmla="*/ 90 h 190"/>
                </a:gdLst>
                <a:ahLst/>
                <a:cxnLst>
                  <a:cxn ang="0">
                    <a:pos x="T0" y="T1"/>
                  </a:cxn>
                  <a:cxn ang="0">
                    <a:pos x="T2" y="T3"/>
                  </a:cxn>
                  <a:cxn ang="0">
                    <a:pos x="T4" y="T5"/>
                  </a:cxn>
                  <a:cxn ang="0">
                    <a:pos x="T6" y="T7"/>
                  </a:cxn>
                  <a:cxn ang="0">
                    <a:pos x="T8" y="T9"/>
                  </a:cxn>
                </a:cxnLst>
                <a:rect l="0" t="0" r="r" b="b"/>
                <a:pathLst>
                  <a:path w="104" h="190">
                    <a:moveTo>
                      <a:pt x="6" y="90"/>
                    </a:moveTo>
                    <a:cubicBezTo>
                      <a:pt x="0" y="142"/>
                      <a:pt x="42" y="190"/>
                      <a:pt x="42" y="190"/>
                    </a:cubicBezTo>
                    <a:cubicBezTo>
                      <a:pt x="42" y="190"/>
                      <a:pt x="92" y="152"/>
                      <a:pt x="98" y="100"/>
                    </a:cubicBezTo>
                    <a:cubicBezTo>
                      <a:pt x="104" y="47"/>
                      <a:pt x="63" y="0"/>
                      <a:pt x="63" y="0"/>
                    </a:cubicBezTo>
                    <a:cubicBezTo>
                      <a:pt x="63" y="0"/>
                      <a:pt x="12" y="37"/>
                      <a:pt x="6" y="90"/>
                    </a:cubicBezTo>
                    <a:close/>
                  </a:path>
                </a:pathLst>
              </a:custGeom>
              <a:solidFill>
                <a:srgbClr val="65B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7" name="í$1iḋê">
                <a:extLst>
                  <a:ext uri="{FF2B5EF4-FFF2-40B4-BE49-F238E27FC236}">
                    <a16:creationId xmlns:a16="http://schemas.microsoft.com/office/drawing/2014/main" id="{DCC4444E-8779-8AE7-AFD2-DC0C69EDD211}"/>
                  </a:ext>
                </a:extLst>
              </p:cNvPr>
              <p:cNvSpPr/>
              <p:nvPr/>
            </p:nvSpPr>
            <p:spPr bwMode="auto">
              <a:xfrm>
                <a:off x="4735" y="247"/>
                <a:ext cx="255" cy="225"/>
              </a:xfrm>
              <a:custGeom>
                <a:avLst/>
                <a:gdLst>
                  <a:gd name="T0" fmla="*/ 51 w 255"/>
                  <a:gd name="T1" fmla="*/ 225 h 225"/>
                  <a:gd name="T2" fmla="*/ 205 w 255"/>
                  <a:gd name="T3" fmla="*/ 225 h 225"/>
                  <a:gd name="T4" fmla="*/ 255 w 255"/>
                  <a:gd name="T5" fmla="*/ 0 h 225"/>
                  <a:gd name="T6" fmla="*/ 0 w 255"/>
                  <a:gd name="T7" fmla="*/ 0 h 225"/>
                  <a:gd name="T8" fmla="*/ 51 w 255"/>
                  <a:gd name="T9" fmla="*/ 225 h 225"/>
                </a:gdLst>
                <a:ahLst/>
                <a:cxnLst>
                  <a:cxn ang="0">
                    <a:pos x="T0" y="T1"/>
                  </a:cxn>
                  <a:cxn ang="0">
                    <a:pos x="T2" y="T3"/>
                  </a:cxn>
                  <a:cxn ang="0">
                    <a:pos x="T4" y="T5"/>
                  </a:cxn>
                  <a:cxn ang="0">
                    <a:pos x="T6" y="T7"/>
                  </a:cxn>
                  <a:cxn ang="0">
                    <a:pos x="T8" y="T9"/>
                  </a:cxn>
                </a:cxnLst>
                <a:rect l="0" t="0" r="r" b="b"/>
                <a:pathLst>
                  <a:path w="255" h="225">
                    <a:moveTo>
                      <a:pt x="51" y="225"/>
                    </a:moveTo>
                    <a:lnTo>
                      <a:pt x="205" y="225"/>
                    </a:lnTo>
                    <a:lnTo>
                      <a:pt x="255" y="0"/>
                    </a:lnTo>
                    <a:lnTo>
                      <a:pt x="0" y="0"/>
                    </a:lnTo>
                    <a:lnTo>
                      <a:pt x="51" y="225"/>
                    </a:lnTo>
                    <a:close/>
                  </a:path>
                </a:pathLst>
              </a:custGeom>
              <a:solidFill>
                <a:srgbClr val="6232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8" name="îṥļiḓè">
                <a:extLst>
                  <a:ext uri="{FF2B5EF4-FFF2-40B4-BE49-F238E27FC236}">
                    <a16:creationId xmlns:a16="http://schemas.microsoft.com/office/drawing/2014/main" id="{1D51631E-3A18-D542-C82C-5105C03FE037}"/>
                  </a:ext>
                </a:extLst>
              </p:cNvPr>
              <p:cNvSpPr/>
              <p:nvPr/>
            </p:nvSpPr>
            <p:spPr bwMode="auto">
              <a:xfrm>
                <a:off x="4677" y="247"/>
                <a:ext cx="228" cy="225"/>
              </a:xfrm>
              <a:custGeom>
                <a:avLst/>
                <a:gdLst>
                  <a:gd name="T0" fmla="*/ 51 w 228"/>
                  <a:gd name="T1" fmla="*/ 225 h 225"/>
                  <a:gd name="T2" fmla="*/ 205 w 228"/>
                  <a:gd name="T3" fmla="*/ 225 h 225"/>
                  <a:gd name="T4" fmla="*/ 228 w 228"/>
                  <a:gd name="T5" fmla="*/ 0 h 225"/>
                  <a:gd name="T6" fmla="*/ 0 w 228"/>
                  <a:gd name="T7" fmla="*/ 0 h 225"/>
                  <a:gd name="T8" fmla="*/ 51 w 228"/>
                  <a:gd name="T9" fmla="*/ 225 h 225"/>
                </a:gdLst>
                <a:ahLst/>
                <a:cxnLst>
                  <a:cxn ang="0">
                    <a:pos x="T0" y="T1"/>
                  </a:cxn>
                  <a:cxn ang="0">
                    <a:pos x="T2" y="T3"/>
                  </a:cxn>
                  <a:cxn ang="0">
                    <a:pos x="T4" y="T5"/>
                  </a:cxn>
                  <a:cxn ang="0">
                    <a:pos x="T6" y="T7"/>
                  </a:cxn>
                  <a:cxn ang="0">
                    <a:pos x="T8" y="T9"/>
                  </a:cxn>
                </a:cxnLst>
                <a:rect l="0" t="0" r="r" b="b"/>
                <a:pathLst>
                  <a:path w="228" h="225">
                    <a:moveTo>
                      <a:pt x="51" y="225"/>
                    </a:moveTo>
                    <a:lnTo>
                      <a:pt x="205" y="225"/>
                    </a:lnTo>
                    <a:lnTo>
                      <a:pt x="228" y="0"/>
                    </a:lnTo>
                    <a:lnTo>
                      <a:pt x="0" y="0"/>
                    </a:lnTo>
                    <a:lnTo>
                      <a:pt x="51" y="225"/>
                    </a:lnTo>
                    <a:close/>
                  </a:path>
                </a:pathLst>
              </a:custGeom>
              <a:solidFill>
                <a:srgbClr val="A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9" name="îṥlíḍê">
                <a:extLst>
                  <a:ext uri="{FF2B5EF4-FFF2-40B4-BE49-F238E27FC236}">
                    <a16:creationId xmlns:a16="http://schemas.microsoft.com/office/drawing/2014/main" id="{663427E0-2D27-3382-3C41-6940A7FC8D03}"/>
                  </a:ext>
                </a:extLst>
              </p:cNvPr>
              <p:cNvSpPr/>
              <p:nvPr/>
            </p:nvSpPr>
            <p:spPr bwMode="auto">
              <a:xfrm>
                <a:off x="4138" y="1569"/>
                <a:ext cx="79" cy="322"/>
              </a:xfrm>
              <a:custGeom>
                <a:avLst/>
                <a:gdLst>
                  <a:gd name="T0" fmla="*/ 22 w 79"/>
                  <a:gd name="T1" fmla="*/ 322 h 322"/>
                  <a:gd name="T2" fmla="*/ 0 w 79"/>
                  <a:gd name="T3" fmla="*/ 318 h 322"/>
                  <a:gd name="T4" fmla="*/ 56 w 79"/>
                  <a:gd name="T5" fmla="*/ 0 h 322"/>
                  <a:gd name="T6" fmla="*/ 79 w 79"/>
                  <a:gd name="T7" fmla="*/ 4 h 322"/>
                  <a:gd name="T8" fmla="*/ 22 w 79"/>
                  <a:gd name="T9" fmla="*/ 322 h 322"/>
                </a:gdLst>
                <a:ahLst/>
                <a:cxnLst>
                  <a:cxn ang="0">
                    <a:pos x="T0" y="T1"/>
                  </a:cxn>
                  <a:cxn ang="0">
                    <a:pos x="T2" y="T3"/>
                  </a:cxn>
                  <a:cxn ang="0">
                    <a:pos x="T4" y="T5"/>
                  </a:cxn>
                  <a:cxn ang="0">
                    <a:pos x="T6" y="T7"/>
                  </a:cxn>
                  <a:cxn ang="0">
                    <a:pos x="T8" y="T9"/>
                  </a:cxn>
                </a:cxnLst>
                <a:rect l="0" t="0" r="r" b="b"/>
                <a:pathLst>
                  <a:path w="79" h="322">
                    <a:moveTo>
                      <a:pt x="22" y="322"/>
                    </a:moveTo>
                    <a:lnTo>
                      <a:pt x="0" y="318"/>
                    </a:lnTo>
                    <a:lnTo>
                      <a:pt x="56" y="0"/>
                    </a:lnTo>
                    <a:lnTo>
                      <a:pt x="79" y="4"/>
                    </a:lnTo>
                    <a:lnTo>
                      <a:pt x="22" y="322"/>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0" name="ïṧľïḋé">
                <a:extLst>
                  <a:ext uri="{FF2B5EF4-FFF2-40B4-BE49-F238E27FC236}">
                    <a16:creationId xmlns:a16="http://schemas.microsoft.com/office/drawing/2014/main" id="{0F59F7FF-AE06-64BC-7E62-78D2D75A7436}"/>
                  </a:ext>
                </a:extLst>
              </p:cNvPr>
              <p:cNvSpPr/>
              <p:nvPr/>
            </p:nvSpPr>
            <p:spPr bwMode="auto">
              <a:xfrm>
                <a:off x="4173" y="1561"/>
                <a:ext cx="52" cy="101"/>
              </a:xfrm>
              <a:custGeom>
                <a:avLst/>
                <a:gdLst>
                  <a:gd name="T0" fmla="*/ 35 w 52"/>
                  <a:gd name="T1" fmla="*/ 101 h 101"/>
                  <a:gd name="T2" fmla="*/ 0 w 52"/>
                  <a:gd name="T3" fmla="*/ 96 h 101"/>
                  <a:gd name="T4" fmla="*/ 17 w 52"/>
                  <a:gd name="T5" fmla="*/ 0 h 101"/>
                  <a:gd name="T6" fmla="*/ 52 w 52"/>
                  <a:gd name="T7" fmla="*/ 5 h 101"/>
                  <a:gd name="T8" fmla="*/ 35 w 52"/>
                  <a:gd name="T9" fmla="*/ 101 h 101"/>
                </a:gdLst>
                <a:ahLst/>
                <a:cxnLst>
                  <a:cxn ang="0">
                    <a:pos x="T0" y="T1"/>
                  </a:cxn>
                  <a:cxn ang="0">
                    <a:pos x="T2" y="T3"/>
                  </a:cxn>
                  <a:cxn ang="0">
                    <a:pos x="T4" y="T5"/>
                  </a:cxn>
                  <a:cxn ang="0">
                    <a:pos x="T6" y="T7"/>
                  </a:cxn>
                  <a:cxn ang="0">
                    <a:pos x="T8" y="T9"/>
                  </a:cxn>
                </a:cxnLst>
                <a:rect l="0" t="0" r="r" b="b"/>
                <a:pathLst>
                  <a:path w="52" h="101">
                    <a:moveTo>
                      <a:pt x="35" y="101"/>
                    </a:moveTo>
                    <a:lnTo>
                      <a:pt x="0" y="96"/>
                    </a:lnTo>
                    <a:lnTo>
                      <a:pt x="17" y="0"/>
                    </a:lnTo>
                    <a:lnTo>
                      <a:pt x="52" y="5"/>
                    </a:lnTo>
                    <a:lnTo>
                      <a:pt x="35" y="101"/>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1" name="ïSliḑê">
                <a:extLst>
                  <a:ext uri="{FF2B5EF4-FFF2-40B4-BE49-F238E27FC236}">
                    <a16:creationId xmlns:a16="http://schemas.microsoft.com/office/drawing/2014/main" id="{C5F4E154-2CAD-727E-5CF4-4BAD7BF4F1AF}"/>
                  </a:ext>
                </a:extLst>
              </p:cNvPr>
              <p:cNvSpPr/>
              <p:nvPr/>
            </p:nvSpPr>
            <p:spPr bwMode="auto">
              <a:xfrm>
                <a:off x="4098" y="1588"/>
                <a:ext cx="51" cy="344"/>
              </a:xfrm>
              <a:custGeom>
                <a:avLst/>
                <a:gdLst>
                  <a:gd name="T0" fmla="*/ 24 w 51"/>
                  <a:gd name="T1" fmla="*/ 344 h 344"/>
                  <a:gd name="T2" fmla="*/ 0 w 51"/>
                  <a:gd name="T3" fmla="*/ 343 h 344"/>
                  <a:gd name="T4" fmla="*/ 28 w 51"/>
                  <a:gd name="T5" fmla="*/ 21 h 344"/>
                  <a:gd name="T6" fmla="*/ 42 w 51"/>
                  <a:gd name="T7" fmla="*/ 0 h 344"/>
                  <a:gd name="T8" fmla="*/ 51 w 51"/>
                  <a:gd name="T9" fmla="*/ 22 h 344"/>
                  <a:gd name="T10" fmla="*/ 24 w 51"/>
                  <a:gd name="T11" fmla="*/ 344 h 344"/>
                </a:gdLst>
                <a:ahLst/>
                <a:cxnLst>
                  <a:cxn ang="0">
                    <a:pos x="T0" y="T1"/>
                  </a:cxn>
                  <a:cxn ang="0">
                    <a:pos x="T2" y="T3"/>
                  </a:cxn>
                  <a:cxn ang="0">
                    <a:pos x="T4" y="T5"/>
                  </a:cxn>
                  <a:cxn ang="0">
                    <a:pos x="T6" y="T7"/>
                  </a:cxn>
                  <a:cxn ang="0">
                    <a:pos x="T8" y="T9"/>
                  </a:cxn>
                  <a:cxn ang="0">
                    <a:pos x="T10" y="T11"/>
                  </a:cxn>
                </a:cxnLst>
                <a:rect l="0" t="0" r="r" b="b"/>
                <a:pathLst>
                  <a:path w="51" h="344">
                    <a:moveTo>
                      <a:pt x="24" y="344"/>
                    </a:moveTo>
                    <a:lnTo>
                      <a:pt x="0" y="343"/>
                    </a:lnTo>
                    <a:lnTo>
                      <a:pt x="28" y="21"/>
                    </a:lnTo>
                    <a:lnTo>
                      <a:pt x="42" y="0"/>
                    </a:lnTo>
                    <a:lnTo>
                      <a:pt x="51" y="22"/>
                    </a:lnTo>
                    <a:lnTo>
                      <a:pt x="24" y="344"/>
                    </a:lnTo>
                    <a:close/>
                  </a:path>
                </a:pathLst>
              </a:custGeom>
              <a:solidFill>
                <a:srgbClr val="7940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2" name="íṩľiḓê">
                <a:extLst>
                  <a:ext uri="{FF2B5EF4-FFF2-40B4-BE49-F238E27FC236}">
                    <a16:creationId xmlns:a16="http://schemas.microsoft.com/office/drawing/2014/main" id="{8C35EBD2-69E7-BA9D-7A20-8702CF0A7A11}"/>
                  </a:ext>
                </a:extLst>
              </p:cNvPr>
              <p:cNvSpPr/>
              <p:nvPr/>
            </p:nvSpPr>
            <p:spPr bwMode="auto">
              <a:xfrm>
                <a:off x="4005" y="1613"/>
                <a:ext cx="85" cy="341"/>
              </a:xfrm>
              <a:custGeom>
                <a:avLst/>
                <a:gdLst>
                  <a:gd name="T0" fmla="*/ 85 w 85"/>
                  <a:gd name="T1" fmla="*/ 336 h 341"/>
                  <a:gd name="T2" fmla="*/ 62 w 85"/>
                  <a:gd name="T3" fmla="*/ 341 h 341"/>
                  <a:gd name="T4" fmla="*/ 0 w 85"/>
                  <a:gd name="T5" fmla="*/ 23 h 341"/>
                  <a:gd name="T6" fmla="*/ 8 w 85"/>
                  <a:gd name="T7" fmla="*/ 0 h 341"/>
                  <a:gd name="T8" fmla="*/ 22 w 85"/>
                  <a:gd name="T9" fmla="*/ 18 h 341"/>
                  <a:gd name="T10" fmla="*/ 85 w 85"/>
                  <a:gd name="T11" fmla="*/ 336 h 341"/>
                </a:gdLst>
                <a:ahLst/>
                <a:cxnLst>
                  <a:cxn ang="0">
                    <a:pos x="T0" y="T1"/>
                  </a:cxn>
                  <a:cxn ang="0">
                    <a:pos x="T2" y="T3"/>
                  </a:cxn>
                  <a:cxn ang="0">
                    <a:pos x="T4" y="T5"/>
                  </a:cxn>
                  <a:cxn ang="0">
                    <a:pos x="T6" y="T7"/>
                  </a:cxn>
                  <a:cxn ang="0">
                    <a:pos x="T8" y="T9"/>
                  </a:cxn>
                  <a:cxn ang="0">
                    <a:pos x="T10" y="T11"/>
                  </a:cxn>
                </a:cxnLst>
                <a:rect l="0" t="0" r="r" b="b"/>
                <a:pathLst>
                  <a:path w="85" h="341">
                    <a:moveTo>
                      <a:pt x="85" y="336"/>
                    </a:moveTo>
                    <a:lnTo>
                      <a:pt x="62" y="341"/>
                    </a:lnTo>
                    <a:lnTo>
                      <a:pt x="0" y="23"/>
                    </a:lnTo>
                    <a:lnTo>
                      <a:pt x="8" y="0"/>
                    </a:lnTo>
                    <a:lnTo>
                      <a:pt x="22" y="18"/>
                    </a:lnTo>
                    <a:lnTo>
                      <a:pt x="85" y="336"/>
                    </a:lnTo>
                    <a:close/>
                  </a:path>
                </a:pathLst>
              </a:custGeom>
              <a:solidFill>
                <a:srgbClr val="0728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3" name="iṡľíďé">
                <a:extLst>
                  <a:ext uri="{FF2B5EF4-FFF2-40B4-BE49-F238E27FC236}">
                    <a16:creationId xmlns:a16="http://schemas.microsoft.com/office/drawing/2014/main" id="{A18D0991-FB83-92AB-3D0A-ED781A8B0C84}"/>
                  </a:ext>
                </a:extLst>
              </p:cNvPr>
              <p:cNvSpPr/>
              <p:nvPr/>
            </p:nvSpPr>
            <p:spPr bwMode="auto">
              <a:xfrm>
                <a:off x="4009" y="1757"/>
                <a:ext cx="165" cy="266"/>
              </a:xfrm>
              <a:custGeom>
                <a:avLst/>
                <a:gdLst>
                  <a:gd name="T0" fmla="*/ 133 w 165"/>
                  <a:gd name="T1" fmla="*/ 266 h 266"/>
                  <a:gd name="T2" fmla="*/ 32 w 165"/>
                  <a:gd name="T3" fmla="*/ 266 h 266"/>
                  <a:gd name="T4" fmla="*/ 0 w 165"/>
                  <a:gd name="T5" fmla="*/ 0 h 266"/>
                  <a:gd name="T6" fmla="*/ 165 w 165"/>
                  <a:gd name="T7" fmla="*/ 0 h 266"/>
                  <a:gd name="T8" fmla="*/ 133 w 165"/>
                  <a:gd name="T9" fmla="*/ 266 h 266"/>
                </a:gdLst>
                <a:ahLst/>
                <a:cxnLst>
                  <a:cxn ang="0">
                    <a:pos x="T0" y="T1"/>
                  </a:cxn>
                  <a:cxn ang="0">
                    <a:pos x="T2" y="T3"/>
                  </a:cxn>
                  <a:cxn ang="0">
                    <a:pos x="T4" y="T5"/>
                  </a:cxn>
                  <a:cxn ang="0">
                    <a:pos x="T6" y="T7"/>
                  </a:cxn>
                  <a:cxn ang="0">
                    <a:pos x="T8" y="T9"/>
                  </a:cxn>
                </a:cxnLst>
                <a:rect l="0" t="0" r="r" b="b"/>
                <a:pathLst>
                  <a:path w="165" h="266">
                    <a:moveTo>
                      <a:pt x="133" y="266"/>
                    </a:moveTo>
                    <a:lnTo>
                      <a:pt x="32" y="266"/>
                    </a:lnTo>
                    <a:lnTo>
                      <a:pt x="0" y="0"/>
                    </a:lnTo>
                    <a:lnTo>
                      <a:pt x="165" y="0"/>
                    </a:lnTo>
                    <a:lnTo>
                      <a:pt x="133" y="266"/>
                    </a:ln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4" name="íşļîḋê">
                <a:extLst>
                  <a:ext uri="{FF2B5EF4-FFF2-40B4-BE49-F238E27FC236}">
                    <a16:creationId xmlns:a16="http://schemas.microsoft.com/office/drawing/2014/main" id="{6ED041CF-C5E9-842E-4E36-7FA4C6A6C8BE}"/>
                  </a:ext>
                </a:extLst>
              </p:cNvPr>
              <p:cNvSpPr/>
              <p:nvPr/>
            </p:nvSpPr>
            <p:spPr bwMode="auto">
              <a:xfrm>
                <a:off x="4064" y="1757"/>
                <a:ext cx="149" cy="266"/>
              </a:xfrm>
              <a:custGeom>
                <a:avLst/>
                <a:gdLst>
                  <a:gd name="T0" fmla="*/ 115 w 149"/>
                  <a:gd name="T1" fmla="*/ 266 h 266"/>
                  <a:gd name="T2" fmla="*/ 16 w 149"/>
                  <a:gd name="T3" fmla="*/ 266 h 266"/>
                  <a:gd name="T4" fmla="*/ 0 w 149"/>
                  <a:gd name="T5" fmla="*/ 0 h 266"/>
                  <a:gd name="T6" fmla="*/ 149 w 149"/>
                  <a:gd name="T7" fmla="*/ 0 h 266"/>
                  <a:gd name="T8" fmla="*/ 115 w 149"/>
                  <a:gd name="T9" fmla="*/ 266 h 266"/>
                </a:gdLst>
                <a:ahLst/>
                <a:cxnLst>
                  <a:cxn ang="0">
                    <a:pos x="T0" y="T1"/>
                  </a:cxn>
                  <a:cxn ang="0">
                    <a:pos x="T2" y="T3"/>
                  </a:cxn>
                  <a:cxn ang="0">
                    <a:pos x="T4" y="T5"/>
                  </a:cxn>
                  <a:cxn ang="0">
                    <a:pos x="T6" y="T7"/>
                  </a:cxn>
                  <a:cxn ang="0">
                    <a:pos x="T8" y="T9"/>
                  </a:cxn>
                </a:cxnLst>
                <a:rect l="0" t="0" r="r" b="b"/>
                <a:pathLst>
                  <a:path w="149" h="266">
                    <a:moveTo>
                      <a:pt x="115" y="266"/>
                    </a:moveTo>
                    <a:lnTo>
                      <a:pt x="16" y="266"/>
                    </a:lnTo>
                    <a:lnTo>
                      <a:pt x="0" y="0"/>
                    </a:lnTo>
                    <a:lnTo>
                      <a:pt x="149" y="0"/>
                    </a:lnTo>
                    <a:lnTo>
                      <a:pt x="115" y="266"/>
                    </a:lnTo>
                    <a:close/>
                  </a:path>
                </a:pathLst>
              </a:custGeom>
              <a:solidFill>
                <a:srgbClr val="FFBE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5" name="ïş1ïḓé">
                <a:extLst>
                  <a:ext uri="{FF2B5EF4-FFF2-40B4-BE49-F238E27FC236}">
                    <a16:creationId xmlns:a16="http://schemas.microsoft.com/office/drawing/2014/main" id="{0CC11117-D274-EEA0-0ABE-ADB6B95E190D}"/>
                  </a:ext>
                </a:extLst>
              </p:cNvPr>
              <p:cNvSpPr/>
              <p:nvPr/>
            </p:nvSpPr>
            <p:spPr bwMode="auto">
              <a:xfrm>
                <a:off x="3872" y="547"/>
                <a:ext cx="1194" cy="170"/>
              </a:xfrm>
              <a:prstGeom prst="rect">
                <a:avLst/>
              </a:prstGeom>
              <a:solidFill>
                <a:srgbClr val="D4D2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6" name="ïṣḻíḋe">
                <a:extLst>
                  <a:ext uri="{FF2B5EF4-FFF2-40B4-BE49-F238E27FC236}">
                    <a16:creationId xmlns:a16="http://schemas.microsoft.com/office/drawing/2014/main" id="{A230CA0D-043D-D25F-19AF-EDDEB4A61C78}"/>
                  </a:ext>
                </a:extLst>
              </p:cNvPr>
              <p:cNvSpPr/>
              <p:nvPr/>
            </p:nvSpPr>
            <p:spPr bwMode="auto">
              <a:xfrm>
                <a:off x="3872" y="547"/>
                <a:ext cx="1194"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7" name="îśḻîḓè">
                <a:extLst>
                  <a:ext uri="{FF2B5EF4-FFF2-40B4-BE49-F238E27FC236}">
                    <a16:creationId xmlns:a16="http://schemas.microsoft.com/office/drawing/2014/main" id="{FFA2D530-14BE-3812-4609-70FE17A6C803}"/>
                  </a:ext>
                </a:extLst>
              </p:cNvPr>
              <p:cNvSpPr/>
              <p:nvPr/>
            </p:nvSpPr>
            <p:spPr bwMode="auto">
              <a:xfrm>
                <a:off x="4417" y="799"/>
                <a:ext cx="134" cy="198"/>
              </a:xfrm>
              <a:custGeom>
                <a:avLst/>
                <a:gdLst>
                  <a:gd name="T0" fmla="*/ 93 w 95"/>
                  <a:gd name="T1" fmla="*/ 0 h 140"/>
                  <a:gd name="T2" fmla="*/ 46 w 95"/>
                  <a:gd name="T3" fmla="*/ 29 h 140"/>
                  <a:gd name="T4" fmla="*/ 18 w 95"/>
                  <a:gd name="T5" fmla="*/ 129 h 140"/>
                  <a:gd name="T6" fmla="*/ 24 w 95"/>
                  <a:gd name="T7" fmla="*/ 140 h 140"/>
                  <a:gd name="T8" fmla="*/ 95 w 95"/>
                  <a:gd name="T9" fmla="*/ 1 h 140"/>
                </a:gdLst>
                <a:ahLst/>
                <a:cxnLst>
                  <a:cxn ang="0">
                    <a:pos x="T0" y="T1"/>
                  </a:cxn>
                  <a:cxn ang="0">
                    <a:pos x="T2" y="T3"/>
                  </a:cxn>
                  <a:cxn ang="0">
                    <a:pos x="T4" y="T5"/>
                  </a:cxn>
                  <a:cxn ang="0">
                    <a:pos x="T6" y="T7"/>
                  </a:cxn>
                  <a:cxn ang="0">
                    <a:pos x="T8" y="T9"/>
                  </a:cxn>
                </a:cxnLst>
                <a:rect l="0" t="0" r="r" b="b"/>
                <a:pathLst>
                  <a:path w="95" h="140">
                    <a:moveTo>
                      <a:pt x="93" y="0"/>
                    </a:moveTo>
                    <a:cubicBezTo>
                      <a:pt x="46" y="29"/>
                      <a:pt x="46" y="29"/>
                      <a:pt x="46" y="29"/>
                    </a:cubicBezTo>
                    <a:cubicBezTo>
                      <a:pt x="12" y="50"/>
                      <a:pt x="0" y="93"/>
                      <a:pt x="18" y="129"/>
                    </a:cubicBezTo>
                    <a:cubicBezTo>
                      <a:pt x="22" y="136"/>
                      <a:pt x="24" y="140"/>
                      <a:pt x="24" y="140"/>
                    </a:cubicBezTo>
                    <a:cubicBezTo>
                      <a:pt x="22" y="138"/>
                      <a:pt x="95" y="1"/>
                      <a:pt x="95" y="1"/>
                    </a:cubicBezTo>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8" name="iṥḻîde">
                <a:extLst>
                  <a:ext uri="{FF2B5EF4-FFF2-40B4-BE49-F238E27FC236}">
                    <a16:creationId xmlns:a16="http://schemas.microsoft.com/office/drawing/2014/main" id="{02B3871D-43CA-9A96-C4ED-D22709F865AE}"/>
                  </a:ext>
                </a:extLst>
              </p:cNvPr>
              <p:cNvSpPr/>
              <p:nvPr/>
            </p:nvSpPr>
            <p:spPr bwMode="auto">
              <a:xfrm>
                <a:off x="4663" y="1155"/>
                <a:ext cx="148" cy="274"/>
              </a:xfrm>
              <a:custGeom>
                <a:avLst/>
                <a:gdLst>
                  <a:gd name="T0" fmla="*/ 40 w 105"/>
                  <a:gd name="T1" fmla="*/ 194 h 194"/>
                  <a:gd name="T2" fmla="*/ 64 w 105"/>
                  <a:gd name="T3" fmla="*/ 194 h 194"/>
                  <a:gd name="T4" fmla="*/ 105 w 105"/>
                  <a:gd name="T5" fmla="*/ 154 h 194"/>
                  <a:gd name="T6" fmla="*/ 105 w 105"/>
                  <a:gd name="T7" fmla="*/ 40 h 194"/>
                  <a:gd name="T8" fmla="*/ 64 w 105"/>
                  <a:gd name="T9" fmla="*/ 0 h 194"/>
                  <a:gd name="T10" fmla="*/ 40 w 105"/>
                  <a:gd name="T11" fmla="*/ 0 h 194"/>
                  <a:gd name="T12" fmla="*/ 0 w 105"/>
                  <a:gd name="T13" fmla="*/ 40 h 194"/>
                  <a:gd name="T14" fmla="*/ 0 w 105"/>
                  <a:gd name="T15" fmla="*/ 154 h 194"/>
                  <a:gd name="T16" fmla="*/ 40 w 105"/>
                  <a:gd name="T1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94">
                    <a:moveTo>
                      <a:pt x="40" y="194"/>
                    </a:moveTo>
                    <a:cubicBezTo>
                      <a:pt x="64" y="194"/>
                      <a:pt x="64" y="194"/>
                      <a:pt x="64" y="194"/>
                    </a:cubicBezTo>
                    <a:cubicBezTo>
                      <a:pt x="86" y="194"/>
                      <a:pt x="105" y="176"/>
                      <a:pt x="105" y="154"/>
                    </a:cubicBezTo>
                    <a:cubicBezTo>
                      <a:pt x="105" y="40"/>
                      <a:pt x="105" y="40"/>
                      <a:pt x="105" y="40"/>
                    </a:cubicBezTo>
                    <a:cubicBezTo>
                      <a:pt x="105" y="18"/>
                      <a:pt x="86" y="0"/>
                      <a:pt x="64" y="0"/>
                    </a:cubicBezTo>
                    <a:cubicBezTo>
                      <a:pt x="40" y="0"/>
                      <a:pt x="40" y="0"/>
                      <a:pt x="40" y="0"/>
                    </a:cubicBezTo>
                    <a:cubicBezTo>
                      <a:pt x="18" y="0"/>
                      <a:pt x="0" y="18"/>
                      <a:pt x="0" y="40"/>
                    </a:cubicBezTo>
                    <a:cubicBezTo>
                      <a:pt x="0" y="154"/>
                      <a:pt x="0" y="154"/>
                      <a:pt x="0" y="154"/>
                    </a:cubicBezTo>
                    <a:cubicBezTo>
                      <a:pt x="0" y="176"/>
                      <a:pt x="18" y="194"/>
                      <a:pt x="40" y="194"/>
                    </a:cubicBezTo>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9" name="íṣḷïḍè">
                <a:extLst>
                  <a:ext uri="{FF2B5EF4-FFF2-40B4-BE49-F238E27FC236}">
                    <a16:creationId xmlns:a16="http://schemas.microsoft.com/office/drawing/2014/main" id="{C8D9B49C-3762-6385-DAED-11BC1C6C8304}"/>
                  </a:ext>
                </a:extLst>
              </p:cNvPr>
              <p:cNvSpPr/>
              <p:nvPr/>
            </p:nvSpPr>
            <p:spPr bwMode="auto">
              <a:xfrm>
                <a:off x="4450" y="753"/>
                <a:ext cx="487" cy="481"/>
              </a:xfrm>
              <a:custGeom>
                <a:avLst/>
                <a:gdLst>
                  <a:gd name="T0" fmla="*/ 1 w 344"/>
                  <a:gd name="T1" fmla="*/ 172 h 340"/>
                  <a:gd name="T2" fmla="*/ 43 w 344"/>
                  <a:gd name="T3" fmla="*/ 206 h 340"/>
                  <a:gd name="T4" fmla="*/ 36 w 344"/>
                  <a:gd name="T5" fmla="*/ 225 h 340"/>
                  <a:gd name="T6" fmla="*/ 42 w 344"/>
                  <a:gd name="T7" fmla="*/ 235 h 340"/>
                  <a:gd name="T8" fmla="*/ 97 w 344"/>
                  <a:gd name="T9" fmla="*/ 325 h 340"/>
                  <a:gd name="T10" fmla="*/ 169 w 344"/>
                  <a:gd name="T11" fmla="*/ 336 h 340"/>
                  <a:gd name="T12" fmla="*/ 205 w 344"/>
                  <a:gd name="T13" fmla="*/ 337 h 340"/>
                  <a:gd name="T14" fmla="*/ 258 w 344"/>
                  <a:gd name="T15" fmla="*/ 332 h 340"/>
                  <a:gd name="T16" fmla="*/ 272 w 344"/>
                  <a:gd name="T17" fmla="*/ 322 h 340"/>
                  <a:gd name="T18" fmla="*/ 295 w 344"/>
                  <a:gd name="T19" fmla="*/ 293 h 340"/>
                  <a:gd name="T20" fmla="*/ 303 w 344"/>
                  <a:gd name="T21" fmla="*/ 281 h 340"/>
                  <a:gd name="T22" fmla="*/ 341 w 344"/>
                  <a:gd name="T23" fmla="*/ 147 h 340"/>
                  <a:gd name="T24" fmla="*/ 153 w 344"/>
                  <a:gd name="T25" fmla="*/ 7 h 340"/>
                  <a:gd name="T26" fmla="*/ 146 w 344"/>
                  <a:gd name="T27" fmla="*/ 7 h 340"/>
                  <a:gd name="T28" fmla="*/ 21 w 344"/>
                  <a:gd name="T29" fmla="*/ 79 h 340"/>
                  <a:gd name="T30" fmla="*/ 17 w 344"/>
                  <a:gd name="T31" fmla="*/ 86 h 340"/>
                  <a:gd name="T32" fmla="*/ 17 w 344"/>
                  <a:gd name="T33" fmla="*/ 86 h 340"/>
                  <a:gd name="T34" fmla="*/ 4 w 344"/>
                  <a:gd name="T35" fmla="*/ 154 h 340"/>
                  <a:gd name="T36" fmla="*/ 1 w 344"/>
                  <a:gd name="T37" fmla="*/ 17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340">
                    <a:moveTo>
                      <a:pt x="1" y="172"/>
                    </a:moveTo>
                    <a:cubicBezTo>
                      <a:pt x="0" y="181"/>
                      <a:pt x="42" y="196"/>
                      <a:pt x="43" y="206"/>
                    </a:cubicBezTo>
                    <a:cubicBezTo>
                      <a:pt x="36" y="225"/>
                      <a:pt x="36" y="225"/>
                      <a:pt x="36" y="225"/>
                    </a:cubicBezTo>
                    <a:cubicBezTo>
                      <a:pt x="88" y="206"/>
                      <a:pt x="42" y="235"/>
                      <a:pt x="42" y="235"/>
                    </a:cubicBezTo>
                    <a:cubicBezTo>
                      <a:pt x="58" y="281"/>
                      <a:pt x="52" y="307"/>
                      <a:pt x="97" y="325"/>
                    </a:cubicBezTo>
                    <a:cubicBezTo>
                      <a:pt x="119" y="333"/>
                      <a:pt x="143" y="338"/>
                      <a:pt x="169" y="336"/>
                    </a:cubicBezTo>
                    <a:cubicBezTo>
                      <a:pt x="181" y="335"/>
                      <a:pt x="193" y="336"/>
                      <a:pt x="205" y="337"/>
                    </a:cubicBezTo>
                    <a:cubicBezTo>
                      <a:pt x="224" y="338"/>
                      <a:pt x="242" y="340"/>
                      <a:pt x="258" y="332"/>
                    </a:cubicBezTo>
                    <a:cubicBezTo>
                      <a:pt x="263" y="330"/>
                      <a:pt x="268" y="326"/>
                      <a:pt x="272" y="322"/>
                    </a:cubicBezTo>
                    <a:cubicBezTo>
                      <a:pt x="281" y="313"/>
                      <a:pt x="289" y="304"/>
                      <a:pt x="295" y="293"/>
                    </a:cubicBezTo>
                    <a:cubicBezTo>
                      <a:pt x="298" y="289"/>
                      <a:pt x="300" y="285"/>
                      <a:pt x="303" y="281"/>
                    </a:cubicBezTo>
                    <a:cubicBezTo>
                      <a:pt x="316" y="255"/>
                      <a:pt x="344" y="179"/>
                      <a:pt x="341" y="147"/>
                    </a:cubicBezTo>
                    <a:cubicBezTo>
                      <a:pt x="335" y="59"/>
                      <a:pt x="251" y="0"/>
                      <a:pt x="153" y="7"/>
                    </a:cubicBezTo>
                    <a:cubicBezTo>
                      <a:pt x="151" y="7"/>
                      <a:pt x="148" y="7"/>
                      <a:pt x="146" y="7"/>
                    </a:cubicBezTo>
                    <a:cubicBezTo>
                      <a:pt x="93" y="11"/>
                      <a:pt x="48" y="39"/>
                      <a:pt x="21" y="79"/>
                    </a:cubicBezTo>
                    <a:cubicBezTo>
                      <a:pt x="19" y="81"/>
                      <a:pt x="18" y="83"/>
                      <a:pt x="17" y="86"/>
                    </a:cubicBezTo>
                    <a:cubicBezTo>
                      <a:pt x="17" y="86"/>
                      <a:pt x="17" y="86"/>
                      <a:pt x="17" y="86"/>
                    </a:cubicBezTo>
                    <a:cubicBezTo>
                      <a:pt x="9" y="99"/>
                      <a:pt x="4" y="154"/>
                      <a:pt x="4" y="154"/>
                    </a:cubicBezTo>
                    <a:cubicBezTo>
                      <a:pt x="3" y="159"/>
                      <a:pt x="1" y="165"/>
                      <a:pt x="1" y="172"/>
                    </a:cubicBezTo>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0" name="isḷíḋé">
                <a:extLst>
                  <a:ext uri="{FF2B5EF4-FFF2-40B4-BE49-F238E27FC236}">
                    <a16:creationId xmlns:a16="http://schemas.microsoft.com/office/drawing/2014/main" id="{1CD049EF-400A-624F-9786-8284AA0394D3}"/>
                  </a:ext>
                </a:extLst>
              </p:cNvPr>
              <p:cNvSpPr/>
              <p:nvPr/>
            </p:nvSpPr>
            <p:spPr bwMode="auto">
              <a:xfrm>
                <a:off x="4456" y="834"/>
                <a:ext cx="384" cy="486"/>
              </a:xfrm>
              <a:custGeom>
                <a:avLst/>
                <a:gdLst>
                  <a:gd name="T0" fmla="*/ 1 w 271"/>
                  <a:gd name="T1" fmla="*/ 143 h 344"/>
                  <a:gd name="T2" fmla="*/ 2 w 271"/>
                  <a:gd name="T3" fmla="*/ 167 h 344"/>
                  <a:gd name="T4" fmla="*/ 4 w 271"/>
                  <a:gd name="T5" fmla="*/ 207 h 344"/>
                  <a:gd name="T6" fmla="*/ 7 w 271"/>
                  <a:gd name="T7" fmla="*/ 221 h 344"/>
                  <a:gd name="T8" fmla="*/ 12 w 271"/>
                  <a:gd name="T9" fmla="*/ 267 h 344"/>
                  <a:gd name="T10" fmla="*/ 118 w 271"/>
                  <a:gd name="T11" fmla="*/ 343 h 344"/>
                  <a:gd name="T12" fmla="*/ 123 w 271"/>
                  <a:gd name="T13" fmla="*/ 344 h 344"/>
                  <a:gd name="T14" fmla="*/ 142 w 271"/>
                  <a:gd name="T15" fmla="*/ 344 h 344"/>
                  <a:gd name="T16" fmla="*/ 160 w 271"/>
                  <a:gd name="T17" fmla="*/ 342 h 344"/>
                  <a:gd name="T18" fmla="*/ 193 w 271"/>
                  <a:gd name="T19" fmla="*/ 331 h 344"/>
                  <a:gd name="T20" fmla="*/ 194 w 271"/>
                  <a:gd name="T21" fmla="*/ 331 h 344"/>
                  <a:gd name="T22" fmla="*/ 254 w 271"/>
                  <a:gd name="T23" fmla="*/ 275 h 344"/>
                  <a:gd name="T24" fmla="*/ 271 w 271"/>
                  <a:gd name="T25" fmla="*/ 214 h 344"/>
                  <a:gd name="T26" fmla="*/ 271 w 271"/>
                  <a:gd name="T27" fmla="*/ 209 h 344"/>
                  <a:gd name="T28" fmla="*/ 271 w 271"/>
                  <a:gd name="T29" fmla="*/ 204 h 344"/>
                  <a:gd name="T30" fmla="*/ 271 w 271"/>
                  <a:gd name="T31" fmla="*/ 203 h 344"/>
                  <a:gd name="T32" fmla="*/ 271 w 271"/>
                  <a:gd name="T33" fmla="*/ 199 h 344"/>
                  <a:gd name="T34" fmla="*/ 270 w 271"/>
                  <a:gd name="T35" fmla="*/ 187 h 344"/>
                  <a:gd name="T36" fmla="*/ 268 w 271"/>
                  <a:gd name="T37" fmla="*/ 148 h 344"/>
                  <a:gd name="T38" fmla="*/ 268 w 271"/>
                  <a:gd name="T39" fmla="*/ 147 h 344"/>
                  <a:gd name="T40" fmla="*/ 268 w 271"/>
                  <a:gd name="T41" fmla="*/ 147 h 344"/>
                  <a:gd name="T42" fmla="*/ 268 w 271"/>
                  <a:gd name="T43" fmla="*/ 140 h 344"/>
                  <a:gd name="T44" fmla="*/ 268 w 271"/>
                  <a:gd name="T45" fmla="*/ 134 h 344"/>
                  <a:gd name="T46" fmla="*/ 267 w 271"/>
                  <a:gd name="T47" fmla="*/ 129 h 344"/>
                  <a:gd name="T48" fmla="*/ 267 w 271"/>
                  <a:gd name="T49" fmla="*/ 128 h 344"/>
                  <a:gd name="T50" fmla="*/ 262 w 271"/>
                  <a:gd name="T51" fmla="*/ 101 h 344"/>
                  <a:gd name="T52" fmla="*/ 256 w 271"/>
                  <a:gd name="T53" fmla="*/ 84 h 344"/>
                  <a:gd name="T54" fmla="*/ 255 w 271"/>
                  <a:gd name="T55" fmla="*/ 81 h 344"/>
                  <a:gd name="T56" fmla="*/ 248 w 271"/>
                  <a:gd name="T57" fmla="*/ 68 h 344"/>
                  <a:gd name="T58" fmla="*/ 248 w 271"/>
                  <a:gd name="T59" fmla="*/ 68 h 344"/>
                  <a:gd name="T60" fmla="*/ 209 w 271"/>
                  <a:gd name="T61" fmla="*/ 27 h 344"/>
                  <a:gd name="T62" fmla="*/ 200 w 271"/>
                  <a:gd name="T63" fmla="*/ 21 h 344"/>
                  <a:gd name="T64" fmla="*/ 123 w 271"/>
                  <a:gd name="T65" fmla="*/ 2 h 344"/>
                  <a:gd name="T66" fmla="*/ 63 w 271"/>
                  <a:gd name="T67" fmla="*/ 21 h 344"/>
                  <a:gd name="T68" fmla="*/ 33 w 271"/>
                  <a:gd name="T69" fmla="*/ 46 h 344"/>
                  <a:gd name="T70" fmla="*/ 6 w 271"/>
                  <a:gd name="T71" fmla="*/ 94 h 344"/>
                  <a:gd name="T72" fmla="*/ 5 w 271"/>
                  <a:gd name="T73" fmla="*/ 97 h 344"/>
                  <a:gd name="T74" fmla="*/ 1 w 271"/>
                  <a:gd name="T75" fmla="*/ 115 h 344"/>
                  <a:gd name="T76" fmla="*/ 1 w 271"/>
                  <a:gd name="T77" fmla="*/ 1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1" h="344">
                    <a:moveTo>
                      <a:pt x="1" y="143"/>
                    </a:moveTo>
                    <a:cubicBezTo>
                      <a:pt x="2" y="167"/>
                      <a:pt x="2" y="167"/>
                      <a:pt x="2" y="167"/>
                    </a:cubicBezTo>
                    <a:cubicBezTo>
                      <a:pt x="4" y="207"/>
                      <a:pt x="4" y="207"/>
                      <a:pt x="4" y="207"/>
                    </a:cubicBezTo>
                    <a:cubicBezTo>
                      <a:pt x="7" y="221"/>
                      <a:pt x="7" y="221"/>
                      <a:pt x="7" y="221"/>
                    </a:cubicBezTo>
                    <a:cubicBezTo>
                      <a:pt x="7" y="228"/>
                      <a:pt x="11" y="261"/>
                      <a:pt x="12" y="267"/>
                    </a:cubicBezTo>
                    <a:cubicBezTo>
                      <a:pt x="23" y="324"/>
                      <a:pt x="60" y="336"/>
                      <a:pt x="118" y="343"/>
                    </a:cubicBezTo>
                    <a:cubicBezTo>
                      <a:pt x="120" y="344"/>
                      <a:pt x="122" y="344"/>
                      <a:pt x="123" y="344"/>
                    </a:cubicBezTo>
                    <a:cubicBezTo>
                      <a:pt x="130" y="344"/>
                      <a:pt x="136" y="344"/>
                      <a:pt x="142" y="344"/>
                    </a:cubicBezTo>
                    <a:cubicBezTo>
                      <a:pt x="148" y="344"/>
                      <a:pt x="154" y="343"/>
                      <a:pt x="160" y="342"/>
                    </a:cubicBezTo>
                    <a:cubicBezTo>
                      <a:pt x="172" y="340"/>
                      <a:pt x="183" y="336"/>
                      <a:pt x="193" y="331"/>
                    </a:cubicBezTo>
                    <a:cubicBezTo>
                      <a:pt x="194" y="331"/>
                      <a:pt x="194" y="331"/>
                      <a:pt x="194" y="331"/>
                    </a:cubicBezTo>
                    <a:cubicBezTo>
                      <a:pt x="219" y="319"/>
                      <a:pt x="240" y="299"/>
                      <a:pt x="254" y="275"/>
                    </a:cubicBezTo>
                    <a:cubicBezTo>
                      <a:pt x="264" y="257"/>
                      <a:pt x="270" y="236"/>
                      <a:pt x="271" y="214"/>
                    </a:cubicBezTo>
                    <a:cubicBezTo>
                      <a:pt x="271" y="212"/>
                      <a:pt x="271" y="211"/>
                      <a:pt x="271" y="209"/>
                    </a:cubicBezTo>
                    <a:cubicBezTo>
                      <a:pt x="271" y="208"/>
                      <a:pt x="271" y="206"/>
                      <a:pt x="271" y="204"/>
                    </a:cubicBezTo>
                    <a:cubicBezTo>
                      <a:pt x="271" y="203"/>
                      <a:pt x="271" y="203"/>
                      <a:pt x="271" y="203"/>
                    </a:cubicBezTo>
                    <a:cubicBezTo>
                      <a:pt x="271" y="199"/>
                      <a:pt x="271" y="199"/>
                      <a:pt x="271" y="199"/>
                    </a:cubicBezTo>
                    <a:cubicBezTo>
                      <a:pt x="270" y="187"/>
                      <a:pt x="270" y="187"/>
                      <a:pt x="270" y="187"/>
                    </a:cubicBezTo>
                    <a:cubicBezTo>
                      <a:pt x="268" y="148"/>
                      <a:pt x="268" y="148"/>
                      <a:pt x="268" y="148"/>
                    </a:cubicBezTo>
                    <a:cubicBezTo>
                      <a:pt x="268" y="147"/>
                      <a:pt x="268" y="147"/>
                      <a:pt x="268" y="147"/>
                    </a:cubicBezTo>
                    <a:cubicBezTo>
                      <a:pt x="268" y="147"/>
                      <a:pt x="268" y="147"/>
                      <a:pt x="268" y="147"/>
                    </a:cubicBezTo>
                    <a:cubicBezTo>
                      <a:pt x="268" y="140"/>
                      <a:pt x="268" y="140"/>
                      <a:pt x="268" y="140"/>
                    </a:cubicBezTo>
                    <a:cubicBezTo>
                      <a:pt x="268" y="134"/>
                      <a:pt x="268" y="134"/>
                      <a:pt x="268" y="134"/>
                    </a:cubicBezTo>
                    <a:cubicBezTo>
                      <a:pt x="267" y="129"/>
                      <a:pt x="267" y="129"/>
                      <a:pt x="267" y="129"/>
                    </a:cubicBezTo>
                    <a:cubicBezTo>
                      <a:pt x="267" y="128"/>
                      <a:pt x="267" y="128"/>
                      <a:pt x="267" y="128"/>
                    </a:cubicBezTo>
                    <a:cubicBezTo>
                      <a:pt x="267" y="118"/>
                      <a:pt x="265" y="110"/>
                      <a:pt x="262" y="101"/>
                    </a:cubicBezTo>
                    <a:cubicBezTo>
                      <a:pt x="260" y="95"/>
                      <a:pt x="258" y="90"/>
                      <a:pt x="256" y="84"/>
                    </a:cubicBezTo>
                    <a:cubicBezTo>
                      <a:pt x="255" y="83"/>
                      <a:pt x="255" y="82"/>
                      <a:pt x="255" y="81"/>
                    </a:cubicBezTo>
                    <a:cubicBezTo>
                      <a:pt x="253" y="77"/>
                      <a:pt x="250" y="72"/>
                      <a:pt x="248" y="68"/>
                    </a:cubicBezTo>
                    <a:cubicBezTo>
                      <a:pt x="248" y="68"/>
                      <a:pt x="248" y="68"/>
                      <a:pt x="248" y="68"/>
                    </a:cubicBezTo>
                    <a:cubicBezTo>
                      <a:pt x="238" y="52"/>
                      <a:pt x="225" y="38"/>
                      <a:pt x="209" y="27"/>
                    </a:cubicBezTo>
                    <a:cubicBezTo>
                      <a:pt x="206" y="25"/>
                      <a:pt x="203" y="23"/>
                      <a:pt x="200" y="21"/>
                    </a:cubicBezTo>
                    <a:cubicBezTo>
                      <a:pt x="177" y="7"/>
                      <a:pt x="150" y="0"/>
                      <a:pt x="123" y="2"/>
                    </a:cubicBezTo>
                    <a:cubicBezTo>
                      <a:pt x="99" y="3"/>
                      <a:pt x="82" y="10"/>
                      <a:pt x="63" y="21"/>
                    </a:cubicBezTo>
                    <a:cubicBezTo>
                      <a:pt x="52" y="28"/>
                      <a:pt x="42" y="36"/>
                      <a:pt x="33" y="46"/>
                    </a:cubicBezTo>
                    <a:cubicBezTo>
                      <a:pt x="20" y="60"/>
                      <a:pt x="12" y="76"/>
                      <a:pt x="6" y="94"/>
                    </a:cubicBezTo>
                    <a:cubicBezTo>
                      <a:pt x="6" y="95"/>
                      <a:pt x="5" y="96"/>
                      <a:pt x="5" y="97"/>
                    </a:cubicBezTo>
                    <a:cubicBezTo>
                      <a:pt x="3" y="102"/>
                      <a:pt x="2" y="108"/>
                      <a:pt x="1" y="115"/>
                    </a:cubicBezTo>
                    <a:cubicBezTo>
                      <a:pt x="0" y="124"/>
                      <a:pt x="0" y="133"/>
                      <a:pt x="1" y="143"/>
                    </a:cubicBezTo>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1" name="ïṩḷïḋe">
                <a:extLst>
                  <a:ext uri="{FF2B5EF4-FFF2-40B4-BE49-F238E27FC236}">
                    <a16:creationId xmlns:a16="http://schemas.microsoft.com/office/drawing/2014/main" id="{E74CFB5B-409D-8572-54A1-AAFBD28D6D21}"/>
                  </a:ext>
                </a:extLst>
              </p:cNvPr>
              <p:cNvSpPr/>
              <p:nvPr/>
            </p:nvSpPr>
            <p:spPr bwMode="auto">
              <a:xfrm>
                <a:off x="4486" y="724"/>
                <a:ext cx="457" cy="551"/>
              </a:xfrm>
              <a:custGeom>
                <a:avLst/>
                <a:gdLst>
                  <a:gd name="T0" fmla="*/ 28 w 323"/>
                  <a:gd name="T1" fmla="*/ 101 h 390"/>
                  <a:gd name="T2" fmla="*/ 78 w 323"/>
                  <a:gd name="T3" fmla="*/ 209 h 390"/>
                  <a:gd name="T4" fmla="*/ 81 w 323"/>
                  <a:gd name="T5" fmla="*/ 248 h 390"/>
                  <a:gd name="T6" fmla="*/ 87 w 323"/>
                  <a:gd name="T7" fmla="*/ 266 h 390"/>
                  <a:gd name="T8" fmla="*/ 100 w 323"/>
                  <a:gd name="T9" fmla="*/ 276 h 390"/>
                  <a:gd name="T10" fmla="*/ 113 w 323"/>
                  <a:gd name="T11" fmla="*/ 263 h 390"/>
                  <a:gd name="T12" fmla="*/ 113 w 323"/>
                  <a:gd name="T13" fmla="*/ 262 h 390"/>
                  <a:gd name="T14" fmla="*/ 113 w 323"/>
                  <a:gd name="T15" fmla="*/ 233 h 390"/>
                  <a:gd name="T16" fmla="*/ 127 w 323"/>
                  <a:gd name="T17" fmla="*/ 272 h 390"/>
                  <a:gd name="T18" fmla="*/ 174 w 323"/>
                  <a:gd name="T19" fmla="*/ 346 h 390"/>
                  <a:gd name="T20" fmla="*/ 232 w 323"/>
                  <a:gd name="T21" fmla="*/ 390 h 390"/>
                  <a:gd name="T22" fmla="*/ 323 w 323"/>
                  <a:gd name="T23" fmla="*/ 212 h 390"/>
                  <a:gd name="T24" fmla="*/ 322 w 323"/>
                  <a:gd name="T25" fmla="*/ 181 h 390"/>
                  <a:gd name="T26" fmla="*/ 317 w 323"/>
                  <a:gd name="T27" fmla="*/ 154 h 390"/>
                  <a:gd name="T28" fmla="*/ 72 w 323"/>
                  <a:gd name="T29" fmla="*/ 59 h 390"/>
                  <a:gd name="T30" fmla="*/ 28 w 323"/>
                  <a:gd name="T31" fmla="*/ 10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3" h="390">
                    <a:moveTo>
                      <a:pt x="28" y="101"/>
                    </a:moveTo>
                    <a:cubicBezTo>
                      <a:pt x="0" y="179"/>
                      <a:pt x="75" y="173"/>
                      <a:pt x="78" y="209"/>
                    </a:cubicBezTo>
                    <a:cubicBezTo>
                      <a:pt x="79" y="213"/>
                      <a:pt x="80" y="219"/>
                      <a:pt x="81" y="248"/>
                    </a:cubicBezTo>
                    <a:cubicBezTo>
                      <a:pt x="87" y="266"/>
                      <a:pt x="87" y="266"/>
                      <a:pt x="87" y="266"/>
                    </a:cubicBezTo>
                    <a:cubicBezTo>
                      <a:pt x="89" y="272"/>
                      <a:pt x="94" y="276"/>
                      <a:pt x="100" y="276"/>
                    </a:cubicBezTo>
                    <a:cubicBezTo>
                      <a:pt x="107" y="276"/>
                      <a:pt x="113" y="270"/>
                      <a:pt x="113" y="263"/>
                    </a:cubicBezTo>
                    <a:cubicBezTo>
                      <a:pt x="113" y="262"/>
                      <a:pt x="113" y="262"/>
                      <a:pt x="113" y="262"/>
                    </a:cubicBezTo>
                    <a:cubicBezTo>
                      <a:pt x="113" y="233"/>
                      <a:pt x="113" y="233"/>
                      <a:pt x="113" y="233"/>
                    </a:cubicBezTo>
                    <a:cubicBezTo>
                      <a:pt x="127" y="272"/>
                      <a:pt x="127" y="272"/>
                      <a:pt x="127" y="272"/>
                    </a:cubicBezTo>
                    <a:cubicBezTo>
                      <a:pt x="138" y="300"/>
                      <a:pt x="154" y="325"/>
                      <a:pt x="174" y="346"/>
                    </a:cubicBezTo>
                    <a:cubicBezTo>
                      <a:pt x="191" y="364"/>
                      <a:pt x="210" y="379"/>
                      <a:pt x="232" y="390"/>
                    </a:cubicBezTo>
                    <a:cubicBezTo>
                      <a:pt x="232" y="390"/>
                      <a:pt x="323" y="336"/>
                      <a:pt x="323" y="212"/>
                    </a:cubicBezTo>
                    <a:cubicBezTo>
                      <a:pt x="323" y="202"/>
                      <a:pt x="323" y="192"/>
                      <a:pt x="322" y="181"/>
                    </a:cubicBezTo>
                    <a:cubicBezTo>
                      <a:pt x="320" y="171"/>
                      <a:pt x="319" y="162"/>
                      <a:pt x="317" y="154"/>
                    </a:cubicBezTo>
                    <a:cubicBezTo>
                      <a:pt x="279" y="0"/>
                      <a:pt x="90" y="52"/>
                      <a:pt x="72" y="59"/>
                    </a:cubicBezTo>
                    <a:cubicBezTo>
                      <a:pt x="52" y="66"/>
                      <a:pt x="28" y="101"/>
                      <a:pt x="28" y="101"/>
                    </a:cubicBezTo>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2" name="ïŝliḑé">
                <a:extLst>
                  <a:ext uri="{FF2B5EF4-FFF2-40B4-BE49-F238E27FC236}">
                    <a16:creationId xmlns:a16="http://schemas.microsoft.com/office/drawing/2014/main" id="{042D5C4F-0B39-2D0C-ABB6-A55C54DB5B8C}"/>
                  </a:ext>
                </a:extLst>
              </p:cNvPr>
              <p:cNvSpPr/>
              <p:nvPr/>
            </p:nvSpPr>
            <p:spPr bwMode="auto">
              <a:xfrm>
                <a:off x="4433" y="1083"/>
                <a:ext cx="37" cy="95"/>
              </a:xfrm>
              <a:custGeom>
                <a:avLst/>
                <a:gdLst>
                  <a:gd name="T0" fmla="*/ 0 w 26"/>
                  <a:gd name="T1" fmla="*/ 50 h 67"/>
                  <a:gd name="T2" fmla="*/ 0 w 26"/>
                  <a:gd name="T3" fmla="*/ 52 h 67"/>
                  <a:gd name="T4" fmla="*/ 26 w 26"/>
                  <a:gd name="T5" fmla="*/ 67 h 67"/>
                  <a:gd name="T6" fmla="*/ 24 w 26"/>
                  <a:gd name="T7" fmla="*/ 0 h 67"/>
                  <a:gd name="T8" fmla="*/ 0 w 26"/>
                  <a:gd name="T9" fmla="*/ 50 h 67"/>
                </a:gdLst>
                <a:ahLst/>
                <a:cxnLst>
                  <a:cxn ang="0">
                    <a:pos x="T0" y="T1"/>
                  </a:cxn>
                  <a:cxn ang="0">
                    <a:pos x="T2" y="T3"/>
                  </a:cxn>
                  <a:cxn ang="0">
                    <a:pos x="T4" y="T5"/>
                  </a:cxn>
                  <a:cxn ang="0">
                    <a:pos x="T6" y="T7"/>
                  </a:cxn>
                  <a:cxn ang="0">
                    <a:pos x="T8" y="T9"/>
                  </a:cxn>
                </a:cxnLst>
                <a:rect l="0" t="0" r="r" b="b"/>
                <a:pathLst>
                  <a:path w="26" h="67">
                    <a:moveTo>
                      <a:pt x="0" y="50"/>
                    </a:moveTo>
                    <a:cubicBezTo>
                      <a:pt x="0" y="52"/>
                      <a:pt x="0" y="52"/>
                      <a:pt x="0" y="52"/>
                    </a:cubicBezTo>
                    <a:cubicBezTo>
                      <a:pt x="1" y="60"/>
                      <a:pt x="8" y="67"/>
                      <a:pt x="26" y="67"/>
                    </a:cubicBezTo>
                    <a:cubicBezTo>
                      <a:pt x="24" y="0"/>
                      <a:pt x="24" y="0"/>
                      <a:pt x="24" y="0"/>
                    </a:cubicBezTo>
                    <a:cubicBezTo>
                      <a:pt x="9" y="23"/>
                      <a:pt x="2" y="36"/>
                      <a:pt x="0" y="50"/>
                    </a:cubicBezTo>
                    <a:close/>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3" name="îṧ1íḑé">
                <a:extLst>
                  <a:ext uri="{FF2B5EF4-FFF2-40B4-BE49-F238E27FC236}">
                    <a16:creationId xmlns:a16="http://schemas.microsoft.com/office/drawing/2014/main" id="{F90A7986-AE63-C086-4879-4744D62F905B}"/>
                  </a:ext>
                </a:extLst>
              </p:cNvPr>
              <p:cNvSpPr/>
              <p:nvPr/>
            </p:nvSpPr>
            <p:spPr bwMode="auto">
              <a:xfrm>
                <a:off x="4436" y="1016"/>
                <a:ext cx="81" cy="24"/>
              </a:xfrm>
              <a:custGeom>
                <a:avLst/>
                <a:gdLst>
                  <a:gd name="T0" fmla="*/ 8 w 57"/>
                  <a:gd name="T1" fmla="*/ 17 h 17"/>
                  <a:gd name="T2" fmla="*/ 49 w 57"/>
                  <a:gd name="T3" fmla="*/ 17 h 17"/>
                  <a:gd name="T4" fmla="*/ 57 w 57"/>
                  <a:gd name="T5" fmla="*/ 8 h 17"/>
                  <a:gd name="T6" fmla="*/ 49 w 57"/>
                  <a:gd name="T7" fmla="*/ 0 h 17"/>
                  <a:gd name="T8" fmla="*/ 8 w 57"/>
                  <a:gd name="T9" fmla="*/ 0 h 17"/>
                  <a:gd name="T10" fmla="*/ 0 w 57"/>
                  <a:gd name="T11" fmla="*/ 8 h 17"/>
                  <a:gd name="T12" fmla="*/ 8 w 5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7" h="17">
                    <a:moveTo>
                      <a:pt x="8" y="17"/>
                    </a:moveTo>
                    <a:cubicBezTo>
                      <a:pt x="49" y="17"/>
                      <a:pt x="49" y="17"/>
                      <a:pt x="49" y="17"/>
                    </a:cubicBezTo>
                    <a:cubicBezTo>
                      <a:pt x="53" y="17"/>
                      <a:pt x="57" y="13"/>
                      <a:pt x="57" y="8"/>
                    </a:cubicBezTo>
                    <a:cubicBezTo>
                      <a:pt x="57" y="4"/>
                      <a:pt x="53" y="0"/>
                      <a:pt x="49" y="0"/>
                    </a:cubicBezTo>
                    <a:cubicBezTo>
                      <a:pt x="8" y="0"/>
                      <a:pt x="8" y="0"/>
                      <a:pt x="8" y="0"/>
                    </a:cubicBezTo>
                    <a:cubicBezTo>
                      <a:pt x="4" y="0"/>
                      <a:pt x="0" y="4"/>
                      <a:pt x="0" y="8"/>
                    </a:cubicBezTo>
                    <a:cubicBezTo>
                      <a:pt x="0" y="13"/>
                      <a:pt x="4" y="17"/>
                      <a:pt x="8" y="17"/>
                    </a:cubicBezTo>
                    <a:close/>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4" name="ïṡḷïḑe">
                <a:extLst>
                  <a:ext uri="{FF2B5EF4-FFF2-40B4-BE49-F238E27FC236}">
                    <a16:creationId xmlns:a16="http://schemas.microsoft.com/office/drawing/2014/main" id="{6EAA29BA-BEF7-D535-73A2-270490CE89B2}"/>
                  </a:ext>
                </a:extLst>
              </p:cNvPr>
              <p:cNvSpPr/>
              <p:nvPr/>
            </p:nvSpPr>
            <p:spPr bwMode="auto">
              <a:xfrm>
                <a:off x="4472" y="1053"/>
                <a:ext cx="17" cy="30"/>
              </a:xfrm>
              <a:custGeom>
                <a:avLst/>
                <a:gdLst>
                  <a:gd name="T0" fmla="*/ 6 w 12"/>
                  <a:gd name="T1" fmla="*/ 21 h 21"/>
                  <a:gd name="T2" fmla="*/ 6 w 12"/>
                  <a:gd name="T3" fmla="*/ 21 h 21"/>
                  <a:gd name="T4" fmla="*/ 12 w 12"/>
                  <a:gd name="T5" fmla="*/ 15 h 21"/>
                  <a:gd name="T6" fmla="*/ 12 w 12"/>
                  <a:gd name="T7" fmla="*/ 6 h 21"/>
                  <a:gd name="T8" fmla="*/ 6 w 12"/>
                  <a:gd name="T9" fmla="*/ 0 h 21"/>
                  <a:gd name="T10" fmla="*/ 0 w 12"/>
                  <a:gd name="T11" fmla="*/ 6 h 21"/>
                  <a:gd name="T12" fmla="*/ 0 w 12"/>
                  <a:gd name="T13" fmla="*/ 15 h 21"/>
                  <a:gd name="T14" fmla="*/ 6 w 1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1">
                    <a:moveTo>
                      <a:pt x="6" y="21"/>
                    </a:moveTo>
                    <a:cubicBezTo>
                      <a:pt x="6" y="21"/>
                      <a:pt x="6" y="21"/>
                      <a:pt x="6" y="21"/>
                    </a:cubicBezTo>
                    <a:cubicBezTo>
                      <a:pt x="9" y="21"/>
                      <a:pt x="12" y="18"/>
                      <a:pt x="12" y="15"/>
                    </a:cubicBezTo>
                    <a:cubicBezTo>
                      <a:pt x="12" y="6"/>
                      <a:pt x="12" y="6"/>
                      <a:pt x="12" y="6"/>
                    </a:cubicBezTo>
                    <a:cubicBezTo>
                      <a:pt x="12" y="3"/>
                      <a:pt x="9" y="0"/>
                      <a:pt x="6" y="0"/>
                    </a:cubicBezTo>
                    <a:cubicBezTo>
                      <a:pt x="3" y="0"/>
                      <a:pt x="0" y="3"/>
                      <a:pt x="0" y="6"/>
                    </a:cubicBezTo>
                    <a:cubicBezTo>
                      <a:pt x="0" y="15"/>
                      <a:pt x="0" y="15"/>
                      <a:pt x="0" y="15"/>
                    </a:cubicBezTo>
                    <a:cubicBezTo>
                      <a:pt x="0" y="18"/>
                      <a:pt x="3" y="21"/>
                      <a:pt x="6" y="21"/>
                    </a:cubicBezTo>
                    <a:close/>
                  </a:path>
                </a:pathLst>
              </a:custGeom>
              <a:solidFill>
                <a:srgbClr val="0813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5" name="îslîḍe">
                <a:extLst>
                  <a:ext uri="{FF2B5EF4-FFF2-40B4-BE49-F238E27FC236}">
                    <a16:creationId xmlns:a16="http://schemas.microsoft.com/office/drawing/2014/main" id="{EA732887-96B0-56B5-04B6-C44868993983}"/>
                  </a:ext>
                </a:extLst>
              </p:cNvPr>
              <p:cNvSpPr/>
              <p:nvPr/>
            </p:nvSpPr>
            <p:spPr bwMode="auto">
              <a:xfrm>
                <a:off x="4732" y="941"/>
                <a:ext cx="211" cy="334"/>
              </a:xfrm>
              <a:custGeom>
                <a:avLst/>
                <a:gdLst>
                  <a:gd name="T0" fmla="*/ 143 w 149"/>
                  <a:gd name="T1" fmla="*/ 0 h 236"/>
                  <a:gd name="T2" fmla="*/ 101 w 149"/>
                  <a:gd name="T3" fmla="*/ 103 h 236"/>
                  <a:gd name="T4" fmla="*/ 0 w 149"/>
                  <a:gd name="T5" fmla="*/ 192 h 236"/>
                  <a:gd name="T6" fmla="*/ 58 w 149"/>
                  <a:gd name="T7" fmla="*/ 236 h 236"/>
                  <a:gd name="T8" fmla="*/ 149 w 149"/>
                  <a:gd name="T9" fmla="*/ 58 h 236"/>
                  <a:gd name="T10" fmla="*/ 148 w 149"/>
                  <a:gd name="T11" fmla="*/ 27 h 236"/>
                  <a:gd name="T12" fmla="*/ 143 w 149"/>
                  <a:gd name="T13" fmla="*/ 0 h 236"/>
                  <a:gd name="T14" fmla="*/ 143 w 149"/>
                  <a:gd name="T15" fmla="*/ 0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36">
                    <a:moveTo>
                      <a:pt x="143" y="0"/>
                    </a:moveTo>
                    <a:cubicBezTo>
                      <a:pt x="139" y="23"/>
                      <a:pt x="128" y="59"/>
                      <a:pt x="101" y="103"/>
                    </a:cubicBezTo>
                    <a:cubicBezTo>
                      <a:pt x="60" y="170"/>
                      <a:pt x="15" y="188"/>
                      <a:pt x="0" y="192"/>
                    </a:cubicBezTo>
                    <a:cubicBezTo>
                      <a:pt x="17" y="210"/>
                      <a:pt x="36" y="225"/>
                      <a:pt x="58" y="236"/>
                    </a:cubicBezTo>
                    <a:cubicBezTo>
                      <a:pt x="58" y="236"/>
                      <a:pt x="149" y="182"/>
                      <a:pt x="149" y="58"/>
                    </a:cubicBezTo>
                    <a:cubicBezTo>
                      <a:pt x="149" y="48"/>
                      <a:pt x="149" y="38"/>
                      <a:pt x="148" y="27"/>
                    </a:cubicBezTo>
                    <a:cubicBezTo>
                      <a:pt x="146" y="17"/>
                      <a:pt x="145" y="8"/>
                      <a:pt x="143" y="0"/>
                    </a:cubicBezTo>
                    <a:cubicBezTo>
                      <a:pt x="143" y="0"/>
                      <a:pt x="143" y="0"/>
                      <a:pt x="143" y="0"/>
                    </a:cubicBezTo>
                  </a:path>
                </a:pathLst>
              </a:custGeom>
              <a:solidFill>
                <a:srgbClr val="6540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6" name="íṡ1íḓè">
                <a:extLst>
                  <a:ext uri="{FF2B5EF4-FFF2-40B4-BE49-F238E27FC236}">
                    <a16:creationId xmlns:a16="http://schemas.microsoft.com/office/drawing/2014/main" id="{41564347-A448-D7A5-DD97-A09463B39420}"/>
                  </a:ext>
                </a:extLst>
              </p:cNvPr>
              <p:cNvSpPr/>
              <p:nvPr/>
            </p:nvSpPr>
            <p:spPr bwMode="auto">
              <a:xfrm>
                <a:off x="4472" y="1042"/>
                <a:ext cx="199" cy="308"/>
              </a:xfrm>
              <a:custGeom>
                <a:avLst/>
                <a:gdLst>
                  <a:gd name="T0" fmla="*/ 0 w 141"/>
                  <a:gd name="T1" fmla="*/ 116 h 218"/>
                  <a:gd name="T2" fmla="*/ 1 w 141"/>
                  <a:gd name="T3" fmla="*/ 162 h 218"/>
                  <a:gd name="T4" fmla="*/ 82 w 141"/>
                  <a:gd name="T5" fmla="*/ 214 h 218"/>
                  <a:gd name="T6" fmla="*/ 137 w 141"/>
                  <a:gd name="T7" fmla="*/ 208 h 218"/>
                  <a:gd name="T8" fmla="*/ 132 w 141"/>
                  <a:gd name="T9" fmla="*/ 160 h 218"/>
                  <a:gd name="T10" fmla="*/ 117 w 141"/>
                  <a:gd name="T11" fmla="*/ 68 h 218"/>
                  <a:gd name="T12" fmla="*/ 141 w 141"/>
                  <a:gd name="T13" fmla="*/ 0 h 218"/>
                  <a:gd name="T14" fmla="*/ 91 w 141"/>
                  <a:gd name="T15" fmla="*/ 21 h 218"/>
                  <a:gd name="T16" fmla="*/ 91 w 141"/>
                  <a:gd name="T17" fmla="*/ 21 h 218"/>
                  <a:gd name="T18" fmla="*/ 1 w 141"/>
                  <a:gd name="T19" fmla="*/ 117 h 218"/>
                  <a:gd name="T20" fmla="*/ 0 w 141"/>
                  <a:gd name="T21" fmla="*/ 1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218">
                    <a:moveTo>
                      <a:pt x="0" y="116"/>
                    </a:moveTo>
                    <a:cubicBezTo>
                      <a:pt x="1" y="162"/>
                      <a:pt x="1" y="162"/>
                      <a:pt x="1" y="162"/>
                    </a:cubicBezTo>
                    <a:cubicBezTo>
                      <a:pt x="1" y="202"/>
                      <a:pt x="47" y="218"/>
                      <a:pt x="82" y="214"/>
                    </a:cubicBezTo>
                    <a:cubicBezTo>
                      <a:pt x="137" y="208"/>
                      <a:pt x="137" y="208"/>
                      <a:pt x="137" y="208"/>
                    </a:cubicBezTo>
                    <a:cubicBezTo>
                      <a:pt x="132" y="160"/>
                      <a:pt x="132" y="160"/>
                      <a:pt x="132" y="160"/>
                    </a:cubicBezTo>
                    <a:cubicBezTo>
                      <a:pt x="117" y="68"/>
                      <a:pt x="117" y="68"/>
                      <a:pt x="117" y="68"/>
                    </a:cubicBezTo>
                    <a:cubicBezTo>
                      <a:pt x="141" y="0"/>
                      <a:pt x="141" y="0"/>
                      <a:pt x="141" y="0"/>
                    </a:cubicBezTo>
                    <a:cubicBezTo>
                      <a:pt x="91" y="21"/>
                      <a:pt x="91" y="21"/>
                      <a:pt x="91" y="21"/>
                    </a:cubicBezTo>
                    <a:cubicBezTo>
                      <a:pt x="91" y="21"/>
                      <a:pt x="91" y="21"/>
                      <a:pt x="91" y="21"/>
                    </a:cubicBezTo>
                    <a:cubicBezTo>
                      <a:pt x="95" y="75"/>
                      <a:pt x="56" y="119"/>
                      <a:pt x="1" y="117"/>
                    </a:cubicBezTo>
                    <a:lnTo>
                      <a:pt x="0" y="116"/>
                    </a:lnTo>
                    <a:close/>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7" name="îSlïḓè">
                <a:extLst>
                  <a:ext uri="{FF2B5EF4-FFF2-40B4-BE49-F238E27FC236}">
                    <a16:creationId xmlns:a16="http://schemas.microsoft.com/office/drawing/2014/main" id="{4156AA6E-30B8-3C99-7F1D-22246B676752}"/>
                  </a:ext>
                </a:extLst>
              </p:cNvPr>
              <p:cNvSpPr/>
              <p:nvPr/>
            </p:nvSpPr>
            <p:spPr bwMode="auto">
              <a:xfrm>
                <a:off x="4637" y="1039"/>
                <a:ext cx="71" cy="106"/>
              </a:xfrm>
              <a:custGeom>
                <a:avLst/>
                <a:gdLst>
                  <a:gd name="T0" fmla="*/ 10 w 50"/>
                  <a:gd name="T1" fmla="*/ 0 h 75"/>
                  <a:gd name="T2" fmla="*/ 0 w 50"/>
                  <a:gd name="T3" fmla="*/ 10 h 75"/>
                  <a:gd name="T4" fmla="*/ 0 w 50"/>
                  <a:gd name="T5" fmla="*/ 45 h 75"/>
                  <a:gd name="T6" fmla="*/ 0 w 50"/>
                  <a:gd name="T7" fmla="*/ 75 h 75"/>
                  <a:gd name="T8" fmla="*/ 12 w 50"/>
                  <a:gd name="T9" fmla="*/ 75 h 75"/>
                  <a:gd name="T10" fmla="*/ 15 w 50"/>
                  <a:gd name="T11" fmla="*/ 75 h 75"/>
                  <a:gd name="T12" fmla="*/ 50 w 50"/>
                  <a:gd name="T13" fmla="*/ 36 h 75"/>
                  <a:gd name="T14" fmla="*/ 39 w 50"/>
                  <a:gd name="T15" fmla="*/ 10 h 75"/>
                  <a:gd name="T16" fmla="*/ 15 w 50"/>
                  <a:gd name="T17" fmla="*/ 0 h 75"/>
                  <a:gd name="T18" fmla="*/ 15 w 50"/>
                  <a:gd name="T19" fmla="*/ 0 h 75"/>
                  <a:gd name="T20" fmla="*/ 12 w 50"/>
                  <a:gd name="T21" fmla="*/ 0 h 75"/>
                  <a:gd name="T22" fmla="*/ 10 w 50"/>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75">
                    <a:moveTo>
                      <a:pt x="10" y="0"/>
                    </a:moveTo>
                    <a:cubicBezTo>
                      <a:pt x="4" y="0"/>
                      <a:pt x="0" y="5"/>
                      <a:pt x="0" y="10"/>
                    </a:cubicBezTo>
                    <a:cubicBezTo>
                      <a:pt x="0" y="45"/>
                      <a:pt x="0" y="45"/>
                      <a:pt x="0" y="45"/>
                    </a:cubicBezTo>
                    <a:cubicBezTo>
                      <a:pt x="0" y="75"/>
                      <a:pt x="0" y="75"/>
                      <a:pt x="0" y="75"/>
                    </a:cubicBezTo>
                    <a:cubicBezTo>
                      <a:pt x="12" y="75"/>
                      <a:pt x="12" y="75"/>
                      <a:pt x="12" y="75"/>
                    </a:cubicBezTo>
                    <a:cubicBezTo>
                      <a:pt x="13" y="75"/>
                      <a:pt x="14" y="75"/>
                      <a:pt x="15" y="75"/>
                    </a:cubicBezTo>
                    <a:cubicBezTo>
                      <a:pt x="34" y="73"/>
                      <a:pt x="50" y="56"/>
                      <a:pt x="50" y="36"/>
                    </a:cubicBezTo>
                    <a:cubicBezTo>
                      <a:pt x="50" y="26"/>
                      <a:pt x="45" y="17"/>
                      <a:pt x="39" y="10"/>
                    </a:cubicBezTo>
                    <a:cubicBezTo>
                      <a:pt x="32" y="4"/>
                      <a:pt x="24" y="1"/>
                      <a:pt x="15" y="0"/>
                    </a:cubicBezTo>
                    <a:cubicBezTo>
                      <a:pt x="15" y="0"/>
                      <a:pt x="15" y="0"/>
                      <a:pt x="15" y="0"/>
                    </a:cubicBezTo>
                    <a:cubicBezTo>
                      <a:pt x="14" y="0"/>
                      <a:pt x="13" y="0"/>
                      <a:pt x="12" y="0"/>
                    </a:cubicBezTo>
                    <a:lnTo>
                      <a:pt x="10" y="0"/>
                    </a:lnTo>
                    <a:close/>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8" name="ï$1idé">
                <a:extLst>
                  <a:ext uri="{FF2B5EF4-FFF2-40B4-BE49-F238E27FC236}">
                    <a16:creationId xmlns:a16="http://schemas.microsoft.com/office/drawing/2014/main" id="{55C1A44D-83D7-2ACC-856F-17ED9E668F94}"/>
                  </a:ext>
                </a:extLst>
              </p:cNvPr>
              <p:cNvSpPr/>
              <p:nvPr/>
            </p:nvSpPr>
            <p:spPr bwMode="auto">
              <a:xfrm>
                <a:off x="1503" y="2617"/>
                <a:ext cx="571" cy="111"/>
              </a:xfrm>
              <a:custGeom>
                <a:avLst/>
                <a:gdLst>
                  <a:gd name="T0" fmla="*/ 0 w 403"/>
                  <a:gd name="T1" fmla="*/ 0 h 79"/>
                  <a:gd name="T2" fmla="*/ 0 w 403"/>
                  <a:gd name="T3" fmla="*/ 79 h 79"/>
                  <a:gd name="T4" fmla="*/ 363 w 403"/>
                  <a:gd name="T5" fmla="*/ 79 h 79"/>
                  <a:gd name="T6" fmla="*/ 403 w 403"/>
                  <a:gd name="T7" fmla="*/ 39 h 79"/>
                  <a:gd name="T8" fmla="*/ 391 w 403"/>
                  <a:gd name="T9" fmla="*/ 12 h 79"/>
                  <a:gd name="T10" fmla="*/ 363 w 403"/>
                  <a:gd name="T11" fmla="*/ 0 h 79"/>
                  <a:gd name="T12" fmla="*/ 0 w 403"/>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03" h="79">
                    <a:moveTo>
                      <a:pt x="0" y="0"/>
                    </a:moveTo>
                    <a:cubicBezTo>
                      <a:pt x="0" y="79"/>
                      <a:pt x="0" y="79"/>
                      <a:pt x="0" y="79"/>
                    </a:cubicBezTo>
                    <a:cubicBezTo>
                      <a:pt x="363" y="79"/>
                      <a:pt x="363" y="79"/>
                      <a:pt x="363" y="79"/>
                    </a:cubicBezTo>
                    <a:cubicBezTo>
                      <a:pt x="385" y="79"/>
                      <a:pt x="403" y="61"/>
                      <a:pt x="403" y="39"/>
                    </a:cubicBezTo>
                    <a:cubicBezTo>
                      <a:pt x="403" y="29"/>
                      <a:pt x="398" y="19"/>
                      <a:pt x="391" y="12"/>
                    </a:cubicBezTo>
                    <a:cubicBezTo>
                      <a:pt x="384" y="5"/>
                      <a:pt x="374" y="0"/>
                      <a:pt x="363" y="0"/>
                    </a:cubicBezTo>
                    <a:lnTo>
                      <a:pt x="0" y="0"/>
                    </a:lnTo>
                    <a:close/>
                  </a:path>
                </a:pathLst>
              </a:custGeom>
              <a:solidFill>
                <a:srgbClr val="FBAF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9" name="iŝľiḍê">
                <a:extLst>
                  <a:ext uri="{FF2B5EF4-FFF2-40B4-BE49-F238E27FC236}">
                    <a16:creationId xmlns:a16="http://schemas.microsoft.com/office/drawing/2014/main" id="{8C025EAB-E9B1-F1C8-1E5A-6422C6983637}"/>
                  </a:ext>
                </a:extLst>
              </p:cNvPr>
              <p:cNvSpPr/>
              <p:nvPr/>
            </p:nvSpPr>
            <p:spPr bwMode="auto">
              <a:xfrm>
                <a:off x="1804" y="2617"/>
                <a:ext cx="267" cy="36"/>
              </a:xfrm>
              <a:custGeom>
                <a:avLst/>
                <a:gdLst>
                  <a:gd name="T0" fmla="*/ 0 w 189"/>
                  <a:gd name="T1" fmla="*/ 26 h 26"/>
                  <a:gd name="T2" fmla="*/ 0 w 189"/>
                  <a:gd name="T3" fmla="*/ 0 h 26"/>
                  <a:gd name="T4" fmla="*/ 152 w 189"/>
                  <a:gd name="T5" fmla="*/ 0 h 26"/>
                  <a:gd name="T6" fmla="*/ 189 w 189"/>
                  <a:gd name="T7" fmla="*/ 26 h 26"/>
                  <a:gd name="T8" fmla="*/ 0 w 189"/>
                  <a:gd name="T9" fmla="*/ 26 h 26"/>
                </a:gdLst>
                <a:ahLst/>
                <a:cxnLst>
                  <a:cxn ang="0">
                    <a:pos x="T0" y="T1"/>
                  </a:cxn>
                  <a:cxn ang="0">
                    <a:pos x="T2" y="T3"/>
                  </a:cxn>
                  <a:cxn ang="0">
                    <a:pos x="T4" y="T5"/>
                  </a:cxn>
                  <a:cxn ang="0">
                    <a:pos x="T6" y="T7"/>
                  </a:cxn>
                  <a:cxn ang="0">
                    <a:pos x="T8" y="T9"/>
                  </a:cxn>
                </a:cxnLst>
                <a:rect l="0" t="0" r="r" b="b"/>
                <a:pathLst>
                  <a:path w="189" h="26">
                    <a:moveTo>
                      <a:pt x="0" y="26"/>
                    </a:moveTo>
                    <a:cubicBezTo>
                      <a:pt x="0" y="0"/>
                      <a:pt x="0" y="0"/>
                      <a:pt x="0" y="0"/>
                    </a:cubicBezTo>
                    <a:cubicBezTo>
                      <a:pt x="152" y="0"/>
                      <a:pt x="152" y="0"/>
                      <a:pt x="152" y="0"/>
                    </a:cubicBezTo>
                    <a:cubicBezTo>
                      <a:pt x="169" y="0"/>
                      <a:pt x="184" y="11"/>
                      <a:pt x="189" y="26"/>
                    </a:cubicBezTo>
                    <a:lnTo>
                      <a:pt x="0" y="26"/>
                    </a:lnTo>
                    <a:close/>
                  </a:path>
                </a:pathLst>
              </a:custGeom>
              <a:solidFill>
                <a:srgbClr val="FFD7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0" name="ïşḻîḋe">
                <a:extLst>
                  <a:ext uri="{FF2B5EF4-FFF2-40B4-BE49-F238E27FC236}">
                    <a16:creationId xmlns:a16="http://schemas.microsoft.com/office/drawing/2014/main" id="{71D66F86-FDEE-3548-14F9-983ABAA83DA7}"/>
                  </a:ext>
                </a:extLst>
              </p:cNvPr>
              <p:cNvSpPr/>
              <p:nvPr/>
            </p:nvSpPr>
            <p:spPr bwMode="auto">
              <a:xfrm>
                <a:off x="1380" y="2617"/>
                <a:ext cx="571" cy="111"/>
              </a:xfrm>
              <a:custGeom>
                <a:avLst/>
                <a:gdLst>
                  <a:gd name="T0" fmla="*/ 0 w 403"/>
                  <a:gd name="T1" fmla="*/ 0 h 79"/>
                  <a:gd name="T2" fmla="*/ 0 w 403"/>
                  <a:gd name="T3" fmla="*/ 79 h 79"/>
                  <a:gd name="T4" fmla="*/ 363 w 403"/>
                  <a:gd name="T5" fmla="*/ 79 h 79"/>
                  <a:gd name="T6" fmla="*/ 403 w 403"/>
                  <a:gd name="T7" fmla="*/ 39 h 79"/>
                  <a:gd name="T8" fmla="*/ 391 w 403"/>
                  <a:gd name="T9" fmla="*/ 12 h 79"/>
                  <a:gd name="T10" fmla="*/ 363 w 403"/>
                  <a:gd name="T11" fmla="*/ 0 h 79"/>
                  <a:gd name="T12" fmla="*/ 0 w 403"/>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03" h="79">
                    <a:moveTo>
                      <a:pt x="0" y="0"/>
                    </a:moveTo>
                    <a:cubicBezTo>
                      <a:pt x="0" y="79"/>
                      <a:pt x="0" y="79"/>
                      <a:pt x="0" y="79"/>
                    </a:cubicBezTo>
                    <a:cubicBezTo>
                      <a:pt x="363" y="79"/>
                      <a:pt x="363" y="79"/>
                      <a:pt x="363" y="79"/>
                    </a:cubicBezTo>
                    <a:cubicBezTo>
                      <a:pt x="385" y="79"/>
                      <a:pt x="403" y="61"/>
                      <a:pt x="403" y="39"/>
                    </a:cubicBezTo>
                    <a:cubicBezTo>
                      <a:pt x="403" y="29"/>
                      <a:pt x="398" y="19"/>
                      <a:pt x="391" y="12"/>
                    </a:cubicBezTo>
                    <a:cubicBezTo>
                      <a:pt x="384" y="5"/>
                      <a:pt x="374" y="0"/>
                      <a:pt x="363" y="0"/>
                    </a:cubicBezTo>
                    <a:lnTo>
                      <a:pt x="0" y="0"/>
                    </a:lnTo>
                    <a:close/>
                  </a:path>
                </a:pathLst>
              </a:custGeom>
              <a:solidFill>
                <a:srgbClr val="F38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1" name="ï$liḓe">
                <a:extLst>
                  <a:ext uri="{FF2B5EF4-FFF2-40B4-BE49-F238E27FC236}">
                    <a16:creationId xmlns:a16="http://schemas.microsoft.com/office/drawing/2014/main" id="{38032BE0-2980-4BB1-FDA8-D9023E336E1A}"/>
                  </a:ext>
                </a:extLst>
              </p:cNvPr>
              <p:cNvSpPr/>
              <p:nvPr/>
            </p:nvSpPr>
            <p:spPr bwMode="auto">
              <a:xfrm>
                <a:off x="1380" y="2636"/>
                <a:ext cx="535" cy="71"/>
              </a:xfrm>
              <a:custGeom>
                <a:avLst/>
                <a:gdLst>
                  <a:gd name="T0" fmla="*/ 0 w 378"/>
                  <a:gd name="T1" fmla="*/ 0 h 50"/>
                  <a:gd name="T2" fmla="*/ 0 w 378"/>
                  <a:gd name="T3" fmla="*/ 50 h 50"/>
                  <a:gd name="T4" fmla="*/ 353 w 378"/>
                  <a:gd name="T5" fmla="*/ 50 h 50"/>
                  <a:gd name="T6" fmla="*/ 378 w 378"/>
                  <a:gd name="T7" fmla="*/ 25 h 50"/>
                  <a:gd name="T8" fmla="*/ 371 w 378"/>
                  <a:gd name="T9" fmla="*/ 7 h 50"/>
                  <a:gd name="T10" fmla="*/ 353 w 378"/>
                  <a:gd name="T11" fmla="*/ 0 h 50"/>
                  <a:gd name="T12" fmla="*/ 0 w 37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8" h="50">
                    <a:moveTo>
                      <a:pt x="0" y="0"/>
                    </a:moveTo>
                    <a:cubicBezTo>
                      <a:pt x="0" y="50"/>
                      <a:pt x="0" y="50"/>
                      <a:pt x="0" y="50"/>
                    </a:cubicBezTo>
                    <a:cubicBezTo>
                      <a:pt x="353" y="50"/>
                      <a:pt x="353" y="50"/>
                      <a:pt x="353" y="50"/>
                    </a:cubicBezTo>
                    <a:cubicBezTo>
                      <a:pt x="367" y="50"/>
                      <a:pt x="378" y="39"/>
                      <a:pt x="378" y="25"/>
                    </a:cubicBezTo>
                    <a:cubicBezTo>
                      <a:pt x="378" y="18"/>
                      <a:pt x="375" y="12"/>
                      <a:pt x="371" y="7"/>
                    </a:cubicBezTo>
                    <a:cubicBezTo>
                      <a:pt x="366" y="2"/>
                      <a:pt x="360" y="0"/>
                      <a:pt x="35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2" name="îṡ1ïḓé">
                <a:extLst>
                  <a:ext uri="{FF2B5EF4-FFF2-40B4-BE49-F238E27FC236}">
                    <a16:creationId xmlns:a16="http://schemas.microsoft.com/office/drawing/2014/main" id="{E5222D3A-DBFA-F52D-9F4D-0ACCEBDABA7E}"/>
                  </a:ext>
                </a:extLst>
              </p:cNvPr>
              <p:cNvSpPr/>
              <p:nvPr/>
            </p:nvSpPr>
            <p:spPr bwMode="auto">
              <a:xfrm>
                <a:off x="1482" y="2728"/>
                <a:ext cx="571" cy="112"/>
              </a:xfrm>
              <a:custGeom>
                <a:avLst/>
                <a:gdLst>
                  <a:gd name="T0" fmla="*/ 0 w 403"/>
                  <a:gd name="T1" fmla="*/ 0 h 79"/>
                  <a:gd name="T2" fmla="*/ 0 w 403"/>
                  <a:gd name="T3" fmla="*/ 79 h 79"/>
                  <a:gd name="T4" fmla="*/ 364 w 403"/>
                  <a:gd name="T5" fmla="*/ 79 h 79"/>
                  <a:gd name="T6" fmla="*/ 403 w 403"/>
                  <a:gd name="T7" fmla="*/ 39 h 79"/>
                  <a:gd name="T8" fmla="*/ 399 w 403"/>
                  <a:gd name="T9" fmla="*/ 21 h 79"/>
                  <a:gd name="T10" fmla="*/ 392 w 403"/>
                  <a:gd name="T11" fmla="*/ 12 h 79"/>
                  <a:gd name="T12" fmla="*/ 364 w 403"/>
                  <a:gd name="T13" fmla="*/ 0 h 79"/>
                  <a:gd name="T14" fmla="*/ 0 w 403"/>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79">
                    <a:moveTo>
                      <a:pt x="0" y="0"/>
                    </a:moveTo>
                    <a:cubicBezTo>
                      <a:pt x="0" y="79"/>
                      <a:pt x="0" y="79"/>
                      <a:pt x="0" y="79"/>
                    </a:cubicBezTo>
                    <a:cubicBezTo>
                      <a:pt x="364" y="79"/>
                      <a:pt x="364" y="79"/>
                      <a:pt x="364" y="79"/>
                    </a:cubicBezTo>
                    <a:cubicBezTo>
                      <a:pt x="386" y="79"/>
                      <a:pt x="403" y="61"/>
                      <a:pt x="403" y="39"/>
                    </a:cubicBezTo>
                    <a:cubicBezTo>
                      <a:pt x="403" y="33"/>
                      <a:pt x="402" y="26"/>
                      <a:pt x="399" y="21"/>
                    </a:cubicBezTo>
                    <a:cubicBezTo>
                      <a:pt x="397" y="17"/>
                      <a:pt x="395" y="14"/>
                      <a:pt x="392" y="12"/>
                    </a:cubicBezTo>
                    <a:cubicBezTo>
                      <a:pt x="385" y="4"/>
                      <a:pt x="375" y="0"/>
                      <a:pt x="364" y="0"/>
                    </a:cubicBezTo>
                    <a:cubicBezTo>
                      <a:pt x="0" y="0"/>
                      <a:pt x="0" y="0"/>
                      <a:pt x="0" y="0"/>
                    </a:cubicBezTo>
                  </a:path>
                </a:pathLst>
              </a:custGeom>
              <a:solidFill>
                <a:srgbClr val="A2CC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3" name="í$ḷídè">
                <a:extLst>
                  <a:ext uri="{FF2B5EF4-FFF2-40B4-BE49-F238E27FC236}">
                    <a16:creationId xmlns:a16="http://schemas.microsoft.com/office/drawing/2014/main" id="{984ABD5B-291F-C295-FDF9-18653D04F695}"/>
                  </a:ext>
                </a:extLst>
              </p:cNvPr>
              <p:cNvSpPr/>
              <p:nvPr/>
            </p:nvSpPr>
            <p:spPr bwMode="auto">
              <a:xfrm>
                <a:off x="1536" y="2728"/>
                <a:ext cx="511" cy="30"/>
              </a:xfrm>
              <a:custGeom>
                <a:avLst/>
                <a:gdLst>
                  <a:gd name="T0" fmla="*/ 0 w 361"/>
                  <a:gd name="T1" fmla="*/ 0 h 21"/>
                  <a:gd name="T2" fmla="*/ 0 w 361"/>
                  <a:gd name="T3" fmla="*/ 21 h 21"/>
                  <a:gd name="T4" fmla="*/ 361 w 361"/>
                  <a:gd name="T5" fmla="*/ 21 h 21"/>
                  <a:gd name="T6" fmla="*/ 354 w 361"/>
                  <a:gd name="T7" fmla="*/ 12 h 21"/>
                  <a:gd name="T8" fmla="*/ 326 w 361"/>
                  <a:gd name="T9" fmla="*/ 0 h 21"/>
                  <a:gd name="T10" fmla="*/ 0 w 361"/>
                  <a:gd name="T11" fmla="*/ 0 h 21"/>
                </a:gdLst>
                <a:ahLst/>
                <a:cxnLst>
                  <a:cxn ang="0">
                    <a:pos x="T0" y="T1"/>
                  </a:cxn>
                  <a:cxn ang="0">
                    <a:pos x="T2" y="T3"/>
                  </a:cxn>
                  <a:cxn ang="0">
                    <a:pos x="T4" y="T5"/>
                  </a:cxn>
                  <a:cxn ang="0">
                    <a:pos x="T6" y="T7"/>
                  </a:cxn>
                  <a:cxn ang="0">
                    <a:pos x="T8" y="T9"/>
                  </a:cxn>
                  <a:cxn ang="0">
                    <a:pos x="T10" y="T11"/>
                  </a:cxn>
                </a:cxnLst>
                <a:rect l="0" t="0" r="r" b="b"/>
                <a:pathLst>
                  <a:path w="361" h="21">
                    <a:moveTo>
                      <a:pt x="0" y="0"/>
                    </a:moveTo>
                    <a:cubicBezTo>
                      <a:pt x="0" y="21"/>
                      <a:pt x="0" y="21"/>
                      <a:pt x="0" y="21"/>
                    </a:cubicBezTo>
                    <a:cubicBezTo>
                      <a:pt x="361" y="21"/>
                      <a:pt x="361" y="21"/>
                      <a:pt x="361" y="21"/>
                    </a:cubicBezTo>
                    <a:cubicBezTo>
                      <a:pt x="359" y="17"/>
                      <a:pt x="357" y="14"/>
                      <a:pt x="354" y="12"/>
                    </a:cubicBezTo>
                    <a:cubicBezTo>
                      <a:pt x="347" y="4"/>
                      <a:pt x="337" y="0"/>
                      <a:pt x="326" y="0"/>
                    </a:cubicBezTo>
                    <a:lnTo>
                      <a:pt x="0" y="0"/>
                    </a:lnTo>
                    <a:close/>
                  </a:path>
                </a:pathLst>
              </a:custGeom>
              <a:solidFill>
                <a:srgbClr val="709B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4" name="iṥ1îḍé">
                <a:extLst>
                  <a:ext uri="{FF2B5EF4-FFF2-40B4-BE49-F238E27FC236}">
                    <a16:creationId xmlns:a16="http://schemas.microsoft.com/office/drawing/2014/main" id="{6D7E6ACB-4E43-6EC0-B036-A826EC0283D0}"/>
                  </a:ext>
                </a:extLst>
              </p:cNvPr>
              <p:cNvSpPr/>
              <p:nvPr/>
            </p:nvSpPr>
            <p:spPr bwMode="auto">
              <a:xfrm>
                <a:off x="1536" y="2810"/>
                <a:ext cx="511" cy="30"/>
              </a:xfrm>
              <a:custGeom>
                <a:avLst/>
                <a:gdLst>
                  <a:gd name="T0" fmla="*/ 0 w 361"/>
                  <a:gd name="T1" fmla="*/ 21 h 21"/>
                  <a:gd name="T2" fmla="*/ 0 w 361"/>
                  <a:gd name="T3" fmla="*/ 0 h 21"/>
                  <a:gd name="T4" fmla="*/ 361 w 361"/>
                  <a:gd name="T5" fmla="*/ 0 h 21"/>
                  <a:gd name="T6" fmla="*/ 354 w 361"/>
                  <a:gd name="T7" fmla="*/ 9 h 21"/>
                  <a:gd name="T8" fmla="*/ 326 w 361"/>
                  <a:gd name="T9" fmla="*/ 21 h 21"/>
                  <a:gd name="T10" fmla="*/ 0 w 361"/>
                  <a:gd name="T11" fmla="*/ 21 h 21"/>
                </a:gdLst>
                <a:ahLst/>
                <a:cxnLst>
                  <a:cxn ang="0">
                    <a:pos x="T0" y="T1"/>
                  </a:cxn>
                  <a:cxn ang="0">
                    <a:pos x="T2" y="T3"/>
                  </a:cxn>
                  <a:cxn ang="0">
                    <a:pos x="T4" y="T5"/>
                  </a:cxn>
                  <a:cxn ang="0">
                    <a:pos x="T6" y="T7"/>
                  </a:cxn>
                  <a:cxn ang="0">
                    <a:pos x="T8" y="T9"/>
                  </a:cxn>
                  <a:cxn ang="0">
                    <a:pos x="T10" y="T11"/>
                  </a:cxn>
                </a:cxnLst>
                <a:rect l="0" t="0" r="r" b="b"/>
                <a:pathLst>
                  <a:path w="361" h="21">
                    <a:moveTo>
                      <a:pt x="0" y="21"/>
                    </a:moveTo>
                    <a:cubicBezTo>
                      <a:pt x="0" y="0"/>
                      <a:pt x="0" y="0"/>
                      <a:pt x="0" y="0"/>
                    </a:cubicBezTo>
                    <a:cubicBezTo>
                      <a:pt x="361" y="0"/>
                      <a:pt x="361" y="0"/>
                      <a:pt x="361" y="0"/>
                    </a:cubicBezTo>
                    <a:cubicBezTo>
                      <a:pt x="359" y="3"/>
                      <a:pt x="357" y="6"/>
                      <a:pt x="354" y="9"/>
                    </a:cubicBezTo>
                    <a:cubicBezTo>
                      <a:pt x="347" y="16"/>
                      <a:pt x="337" y="21"/>
                      <a:pt x="326" y="21"/>
                    </a:cubicBezTo>
                    <a:cubicBezTo>
                      <a:pt x="0" y="21"/>
                      <a:pt x="0" y="21"/>
                      <a:pt x="0" y="21"/>
                    </a:cubicBezTo>
                  </a:path>
                </a:pathLst>
              </a:custGeom>
              <a:solidFill>
                <a:srgbClr val="709B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5" name="îśḻiḍê">
                <a:extLst>
                  <a:ext uri="{FF2B5EF4-FFF2-40B4-BE49-F238E27FC236}">
                    <a16:creationId xmlns:a16="http://schemas.microsoft.com/office/drawing/2014/main" id="{CCD8D58F-6624-DE12-1003-21A3EC5B673B}"/>
                  </a:ext>
                </a:extLst>
              </p:cNvPr>
              <p:cNvSpPr/>
              <p:nvPr/>
            </p:nvSpPr>
            <p:spPr bwMode="auto">
              <a:xfrm>
                <a:off x="1312" y="2728"/>
                <a:ext cx="571" cy="112"/>
              </a:xfrm>
              <a:custGeom>
                <a:avLst/>
                <a:gdLst>
                  <a:gd name="T0" fmla="*/ 0 w 403"/>
                  <a:gd name="T1" fmla="*/ 0 h 79"/>
                  <a:gd name="T2" fmla="*/ 0 w 403"/>
                  <a:gd name="T3" fmla="*/ 79 h 79"/>
                  <a:gd name="T4" fmla="*/ 364 w 403"/>
                  <a:gd name="T5" fmla="*/ 79 h 79"/>
                  <a:gd name="T6" fmla="*/ 403 w 403"/>
                  <a:gd name="T7" fmla="*/ 39 h 79"/>
                  <a:gd name="T8" fmla="*/ 391 w 403"/>
                  <a:gd name="T9" fmla="*/ 12 h 79"/>
                  <a:gd name="T10" fmla="*/ 364 w 403"/>
                  <a:gd name="T11" fmla="*/ 0 h 79"/>
                  <a:gd name="T12" fmla="*/ 0 w 403"/>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03" h="79">
                    <a:moveTo>
                      <a:pt x="0" y="0"/>
                    </a:moveTo>
                    <a:cubicBezTo>
                      <a:pt x="0" y="79"/>
                      <a:pt x="0" y="79"/>
                      <a:pt x="0" y="79"/>
                    </a:cubicBezTo>
                    <a:cubicBezTo>
                      <a:pt x="364" y="79"/>
                      <a:pt x="364" y="79"/>
                      <a:pt x="364" y="79"/>
                    </a:cubicBezTo>
                    <a:cubicBezTo>
                      <a:pt x="385" y="79"/>
                      <a:pt x="403" y="61"/>
                      <a:pt x="403" y="39"/>
                    </a:cubicBezTo>
                    <a:cubicBezTo>
                      <a:pt x="403" y="29"/>
                      <a:pt x="398" y="19"/>
                      <a:pt x="391" y="12"/>
                    </a:cubicBezTo>
                    <a:cubicBezTo>
                      <a:pt x="384" y="4"/>
                      <a:pt x="374" y="0"/>
                      <a:pt x="364" y="0"/>
                    </a:cubicBezTo>
                    <a:cubicBezTo>
                      <a:pt x="0" y="0"/>
                      <a:pt x="0" y="0"/>
                      <a:pt x="0" y="0"/>
                    </a:cubicBezTo>
                  </a:path>
                </a:pathLst>
              </a:custGeom>
              <a:solidFill>
                <a:srgbClr val="4C84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6" name="íşḻiďè">
                <a:extLst>
                  <a:ext uri="{FF2B5EF4-FFF2-40B4-BE49-F238E27FC236}">
                    <a16:creationId xmlns:a16="http://schemas.microsoft.com/office/drawing/2014/main" id="{99466BD6-FAD6-7243-B9F1-4A5363E33286}"/>
                  </a:ext>
                </a:extLst>
              </p:cNvPr>
              <p:cNvSpPr/>
              <p:nvPr/>
            </p:nvSpPr>
            <p:spPr bwMode="auto">
              <a:xfrm>
                <a:off x="1312" y="2748"/>
                <a:ext cx="535" cy="71"/>
              </a:xfrm>
              <a:custGeom>
                <a:avLst/>
                <a:gdLst>
                  <a:gd name="T0" fmla="*/ 0 w 378"/>
                  <a:gd name="T1" fmla="*/ 0 h 50"/>
                  <a:gd name="T2" fmla="*/ 0 w 378"/>
                  <a:gd name="T3" fmla="*/ 50 h 50"/>
                  <a:gd name="T4" fmla="*/ 353 w 378"/>
                  <a:gd name="T5" fmla="*/ 50 h 50"/>
                  <a:gd name="T6" fmla="*/ 378 w 378"/>
                  <a:gd name="T7" fmla="*/ 25 h 50"/>
                  <a:gd name="T8" fmla="*/ 371 w 378"/>
                  <a:gd name="T9" fmla="*/ 7 h 50"/>
                  <a:gd name="T10" fmla="*/ 353 w 378"/>
                  <a:gd name="T11" fmla="*/ 0 h 50"/>
                  <a:gd name="T12" fmla="*/ 0 w 37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8" h="50">
                    <a:moveTo>
                      <a:pt x="0" y="0"/>
                    </a:moveTo>
                    <a:cubicBezTo>
                      <a:pt x="0" y="50"/>
                      <a:pt x="0" y="50"/>
                      <a:pt x="0" y="50"/>
                    </a:cubicBezTo>
                    <a:cubicBezTo>
                      <a:pt x="353" y="50"/>
                      <a:pt x="353" y="50"/>
                      <a:pt x="353" y="50"/>
                    </a:cubicBezTo>
                    <a:cubicBezTo>
                      <a:pt x="367" y="50"/>
                      <a:pt x="378" y="39"/>
                      <a:pt x="378" y="25"/>
                    </a:cubicBezTo>
                    <a:cubicBezTo>
                      <a:pt x="378" y="18"/>
                      <a:pt x="375" y="11"/>
                      <a:pt x="371" y="7"/>
                    </a:cubicBezTo>
                    <a:cubicBezTo>
                      <a:pt x="366" y="2"/>
                      <a:pt x="360" y="0"/>
                      <a:pt x="35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7" name="iṧľïḑé">
                <a:extLst>
                  <a:ext uri="{FF2B5EF4-FFF2-40B4-BE49-F238E27FC236}">
                    <a16:creationId xmlns:a16="http://schemas.microsoft.com/office/drawing/2014/main" id="{06FEEB68-5E93-2177-771E-BCBEB8FCD7B2}"/>
                  </a:ext>
                </a:extLst>
              </p:cNvPr>
              <p:cNvSpPr/>
              <p:nvPr/>
            </p:nvSpPr>
            <p:spPr bwMode="auto">
              <a:xfrm>
                <a:off x="3894" y="257"/>
                <a:ext cx="650" cy="139"/>
              </a:xfrm>
              <a:prstGeom prst="rect">
                <a:avLst/>
              </a:prstGeom>
              <a:solidFill>
                <a:srgbClr val="DADA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38" name="îṡ1ïḓe">
                <a:extLst>
                  <a:ext uri="{FF2B5EF4-FFF2-40B4-BE49-F238E27FC236}">
                    <a16:creationId xmlns:a16="http://schemas.microsoft.com/office/drawing/2014/main" id="{1BFD6299-EC5A-D943-B40B-797751C1EB62}"/>
                  </a:ext>
                </a:extLst>
              </p:cNvPr>
              <p:cNvSpPr/>
              <p:nvPr/>
            </p:nvSpPr>
            <p:spPr bwMode="auto">
              <a:xfrm>
                <a:off x="4245" y="256"/>
                <a:ext cx="302"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39" name="iṥḷîḍé">
                <a:extLst>
                  <a:ext uri="{FF2B5EF4-FFF2-40B4-BE49-F238E27FC236}">
                    <a16:creationId xmlns:a16="http://schemas.microsoft.com/office/drawing/2014/main" id="{DB76E30B-C04A-A876-6832-A2B6F2FCA6CD}"/>
                  </a:ext>
                </a:extLst>
              </p:cNvPr>
              <p:cNvSpPr/>
              <p:nvPr/>
            </p:nvSpPr>
            <p:spPr bwMode="auto">
              <a:xfrm>
                <a:off x="3896" y="283"/>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240" name="i$ḻîḍé">
                <a:extLst>
                  <a:ext uri="{FF2B5EF4-FFF2-40B4-BE49-F238E27FC236}">
                    <a16:creationId xmlns:a16="http://schemas.microsoft.com/office/drawing/2014/main" id="{912F7895-8FBB-B2CC-072F-28CB0480BC19}"/>
                  </a:ext>
                </a:extLst>
              </p:cNvPr>
              <p:cNvSpPr/>
              <p:nvPr/>
            </p:nvSpPr>
            <p:spPr bwMode="auto">
              <a:xfrm>
                <a:off x="3896" y="311"/>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241" name="íṩḻiḍé">
                <a:extLst>
                  <a:ext uri="{FF2B5EF4-FFF2-40B4-BE49-F238E27FC236}">
                    <a16:creationId xmlns:a16="http://schemas.microsoft.com/office/drawing/2014/main" id="{A54F80A8-D5AC-7008-0D51-2F94F3C71CB1}"/>
                  </a:ext>
                </a:extLst>
              </p:cNvPr>
              <p:cNvSpPr/>
              <p:nvPr/>
            </p:nvSpPr>
            <p:spPr bwMode="auto">
              <a:xfrm>
                <a:off x="3896" y="339"/>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242" name="î$liḋè">
                <a:extLst>
                  <a:ext uri="{FF2B5EF4-FFF2-40B4-BE49-F238E27FC236}">
                    <a16:creationId xmlns:a16="http://schemas.microsoft.com/office/drawing/2014/main" id="{E0702407-7B0F-76E7-4C90-6945BE9B5B5F}"/>
                  </a:ext>
                </a:extLst>
              </p:cNvPr>
              <p:cNvSpPr/>
              <p:nvPr/>
            </p:nvSpPr>
            <p:spPr bwMode="auto">
              <a:xfrm>
                <a:off x="3896" y="366"/>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243" name="ïś1ídê">
                <a:extLst>
                  <a:ext uri="{FF2B5EF4-FFF2-40B4-BE49-F238E27FC236}">
                    <a16:creationId xmlns:a16="http://schemas.microsoft.com/office/drawing/2014/main" id="{69D6ADC7-F876-C716-FED1-A835AD320586}"/>
                  </a:ext>
                </a:extLst>
              </p:cNvPr>
              <p:cNvSpPr/>
              <p:nvPr/>
            </p:nvSpPr>
            <p:spPr bwMode="auto">
              <a:xfrm>
                <a:off x="2821" y="724"/>
                <a:ext cx="511" cy="1001"/>
              </a:xfrm>
              <a:custGeom>
                <a:avLst/>
                <a:gdLst>
                  <a:gd name="T0" fmla="*/ 361 w 361"/>
                  <a:gd name="T1" fmla="*/ 139 h 708"/>
                  <a:gd name="T2" fmla="*/ 346 w 361"/>
                  <a:gd name="T3" fmla="*/ 708 h 708"/>
                  <a:gd name="T4" fmla="*/ 9 w 361"/>
                  <a:gd name="T5" fmla="*/ 708 h 708"/>
                  <a:gd name="T6" fmla="*/ 0 w 361"/>
                  <a:gd name="T7" fmla="*/ 146 h 708"/>
                  <a:gd name="T8" fmla="*/ 126 w 361"/>
                  <a:gd name="T9" fmla="*/ 2 h 708"/>
                  <a:gd name="T10" fmla="*/ 152 w 361"/>
                  <a:gd name="T11" fmla="*/ 0 h 708"/>
                  <a:gd name="T12" fmla="*/ 204 w 361"/>
                  <a:gd name="T13" fmla="*/ 0 h 708"/>
                  <a:gd name="T14" fmla="*/ 361 w 361"/>
                  <a:gd name="T15" fmla="*/ 139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708">
                    <a:moveTo>
                      <a:pt x="361" y="139"/>
                    </a:moveTo>
                    <a:cubicBezTo>
                      <a:pt x="346" y="708"/>
                      <a:pt x="346" y="708"/>
                      <a:pt x="346" y="708"/>
                    </a:cubicBezTo>
                    <a:cubicBezTo>
                      <a:pt x="9" y="708"/>
                      <a:pt x="9" y="708"/>
                      <a:pt x="9" y="708"/>
                    </a:cubicBezTo>
                    <a:cubicBezTo>
                      <a:pt x="0" y="146"/>
                      <a:pt x="0" y="146"/>
                      <a:pt x="0" y="146"/>
                    </a:cubicBezTo>
                    <a:cubicBezTo>
                      <a:pt x="0" y="74"/>
                      <a:pt x="54" y="14"/>
                      <a:pt x="126" y="2"/>
                    </a:cubicBezTo>
                    <a:cubicBezTo>
                      <a:pt x="134" y="1"/>
                      <a:pt x="143" y="0"/>
                      <a:pt x="152" y="0"/>
                    </a:cubicBezTo>
                    <a:cubicBezTo>
                      <a:pt x="204" y="0"/>
                      <a:pt x="204" y="0"/>
                      <a:pt x="204" y="0"/>
                    </a:cubicBezTo>
                    <a:cubicBezTo>
                      <a:pt x="288" y="0"/>
                      <a:pt x="361" y="59"/>
                      <a:pt x="361" y="139"/>
                    </a:cubicBez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4" name="îṣľîďê">
                <a:extLst>
                  <a:ext uri="{FF2B5EF4-FFF2-40B4-BE49-F238E27FC236}">
                    <a16:creationId xmlns:a16="http://schemas.microsoft.com/office/drawing/2014/main" id="{B95A8F91-1401-1A96-A121-5F78595A184E}"/>
                  </a:ext>
                </a:extLst>
              </p:cNvPr>
              <p:cNvSpPr/>
              <p:nvPr/>
            </p:nvSpPr>
            <p:spPr bwMode="auto">
              <a:xfrm>
                <a:off x="2875" y="141"/>
                <a:ext cx="437" cy="477"/>
              </a:xfrm>
              <a:custGeom>
                <a:avLst/>
                <a:gdLst>
                  <a:gd name="T0" fmla="*/ 195 w 309"/>
                  <a:gd name="T1" fmla="*/ 337 h 337"/>
                  <a:gd name="T2" fmla="*/ 114 w 309"/>
                  <a:gd name="T3" fmla="*/ 337 h 337"/>
                  <a:gd name="T4" fmla="*/ 0 w 309"/>
                  <a:gd name="T5" fmla="*/ 223 h 337"/>
                  <a:gd name="T6" fmla="*/ 0 w 309"/>
                  <a:gd name="T7" fmla="*/ 144 h 337"/>
                  <a:gd name="T8" fmla="*/ 143 w 309"/>
                  <a:gd name="T9" fmla="*/ 0 h 337"/>
                  <a:gd name="T10" fmla="*/ 165 w 309"/>
                  <a:gd name="T11" fmla="*/ 0 h 337"/>
                  <a:gd name="T12" fmla="*/ 309 w 309"/>
                  <a:gd name="T13" fmla="*/ 144 h 337"/>
                  <a:gd name="T14" fmla="*/ 309 w 309"/>
                  <a:gd name="T15" fmla="*/ 223 h 337"/>
                  <a:gd name="T16" fmla="*/ 195 w 309"/>
                  <a:gd name="T17"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37">
                    <a:moveTo>
                      <a:pt x="195" y="337"/>
                    </a:moveTo>
                    <a:cubicBezTo>
                      <a:pt x="114" y="337"/>
                      <a:pt x="114" y="337"/>
                      <a:pt x="114" y="337"/>
                    </a:cubicBezTo>
                    <a:cubicBezTo>
                      <a:pt x="51" y="337"/>
                      <a:pt x="0" y="286"/>
                      <a:pt x="0" y="223"/>
                    </a:cubicBezTo>
                    <a:cubicBezTo>
                      <a:pt x="0" y="144"/>
                      <a:pt x="0" y="144"/>
                      <a:pt x="0" y="144"/>
                    </a:cubicBezTo>
                    <a:cubicBezTo>
                      <a:pt x="0" y="64"/>
                      <a:pt x="64" y="0"/>
                      <a:pt x="143" y="0"/>
                    </a:cubicBezTo>
                    <a:cubicBezTo>
                      <a:pt x="165" y="0"/>
                      <a:pt x="165" y="0"/>
                      <a:pt x="165" y="0"/>
                    </a:cubicBezTo>
                    <a:cubicBezTo>
                      <a:pt x="245" y="0"/>
                      <a:pt x="309" y="64"/>
                      <a:pt x="309" y="144"/>
                    </a:cubicBezTo>
                    <a:cubicBezTo>
                      <a:pt x="309" y="223"/>
                      <a:pt x="309" y="223"/>
                      <a:pt x="309" y="223"/>
                    </a:cubicBezTo>
                    <a:cubicBezTo>
                      <a:pt x="309" y="286"/>
                      <a:pt x="258" y="337"/>
                      <a:pt x="195" y="337"/>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5" name="ïŝļidé">
                <a:extLst>
                  <a:ext uri="{FF2B5EF4-FFF2-40B4-BE49-F238E27FC236}">
                    <a16:creationId xmlns:a16="http://schemas.microsoft.com/office/drawing/2014/main" id="{14E74E7A-E3F0-9C87-3D05-B59B6A9B0180}"/>
                  </a:ext>
                </a:extLst>
              </p:cNvPr>
              <p:cNvSpPr/>
              <p:nvPr/>
            </p:nvSpPr>
            <p:spPr bwMode="auto">
              <a:xfrm>
                <a:off x="2864" y="389"/>
                <a:ext cx="69" cy="82"/>
              </a:xfrm>
              <a:custGeom>
                <a:avLst/>
                <a:gdLst>
                  <a:gd name="T0" fmla="*/ 49 w 49"/>
                  <a:gd name="T1" fmla="*/ 1 h 58"/>
                  <a:gd name="T2" fmla="*/ 47 w 49"/>
                  <a:gd name="T3" fmla="*/ 35 h 58"/>
                  <a:gd name="T4" fmla="*/ 45 w 49"/>
                  <a:gd name="T5" fmla="*/ 58 h 58"/>
                  <a:gd name="T6" fmla="*/ 34 w 49"/>
                  <a:gd name="T7" fmla="*/ 58 h 58"/>
                  <a:gd name="T8" fmla="*/ 32 w 49"/>
                  <a:gd name="T9" fmla="*/ 58 h 58"/>
                  <a:gd name="T10" fmla="*/ 1 w 49"/>
                  <a:gd name="T11" fmla="*/ 27 h 58"/>
                  <a:gd name="T12" fmla="*/ 13 w 49"/>
                  <a:gd name="T13" fmla="*/ 7 h 58"/>
                  <a:gd name="T14" fmla="*/ 35 w 49"/>
                  <a:gd name="T15" fmla="*/ 0 h 58"/>
                  <a:gd name="T16" fmla="*/ 35 w 49"/>
                  <a:gd name="T17" fmla="*/ 0 h 58"/>
                  <a:gd name="T18" fmla="*/ 38 w 49"/>
                  <a:gd name="T19" fmla="*/ 0 h 58"/>
                  <a:gd name="T20" fmla="*/ 49 w 49"/>
                  <a:gd name="T21"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8">
                    <a:moveTo>
                      <a:pt x="49" y="1"/>
                    </a:moveTo>
                    <a:cubicBezTo>
                      <a:pt x="47" y="35"/>
                      <a:pt x="47" y="35"/>
                      <a:pt x="47" y="35"/>
                    </a:cubicBezTo>
                    <a:cubicBezTo>
                      <a:pt x="45" y="58"/>
                      <a:pt x="45" y="58"/>
                      <a:pt x="45" y="58"/>
                    </a:cubicBezTo>
                    <a:cubicBezTo>
                      <a:pt x="34" y="58"/>
                      <a:pt x="34" y="58"/>
                      <a:pt x="34" y="58"/>
                    </a:cubicBezTo>
                    <a:cubicBezTo>
                      <a:pt x="34" y="58"/>
                      <a:pt x="33" y="58"/>
                      <a:pt x="32" y="58"/>
                    </a:cubicBezTo>
                    <a:cubicBezTo>
                      <a:pt x="14" y="56"/>
                      <a:pt x="0" y="42"/>
                      <a:pt x="1" y="27"/>
                    </a:cubicBezTo>
                    <a:cubicBezTo>
                      <a:pt x="2" y="19"/>
                      <a:pt x="6" y="12"/>
                      <a:pt x="13" y="7"/>
                    </a:cubicBezTo>
                    <a:cubicBezTo>
                      <a:pt x="19" y="3"/>
                      <a:pt x="26" y="0"/>
                      <a:pt x="35" y="0"/>
                    </a:cubicBezTo>
                    <a:cubicBezTo>
                      <a:pt x="35" y="0"/>
                      <a:pt x="35" y="0"/>
                      <a:pt x="35" y="0"/>
                    </a:cubicBezTo>
                    <a:cubicBezTo>
                      <a:pt x="36" y="0"/>
                      <a:pt x="37" y="0"/>
                      <a:pt x="38" y="0"/>
                    </a:cubicBezTo>
                    <a:lnTo>
                      <a:pt x="49" y="1"/>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6" name="îṩlïḑe">
                <a:extLst>
                  <a:ext uri="{FF2B5EF4-FFF2-40B4-BE49-F238E27FC236}">
                    <a16:creationId xmlns:a16="http://schemas.microsoft.com/office/drawing/2014/main" id="{D9C78766-CC91-F8CA-844D-51C99577777B}"/>
                  </a:ext>
                </a:extLst>
              </p:cNvPr>
              <p:cNvSpPr/>
              <p:nvPr/>
            </p:nvSpPr>
            <p:spPr bwMode="auto">
              <a:xfrm>
                <a:off x="3269" y="390"/>
                <a:ext cx="67" cy="82"/>
              </a:xfrm>
              <a:custGeom>
                <a:avLst/>
                <a:gdLst>
                  <a:gd name="T0" fmla="*/ 0 w 48"/>
                  <a:gd name="T1" fmla="*/ 0 h 58"/>
                  <a:gd name="T2" fmla="*/ 2 w 48"/>
                  <a:gd name="T3" fmla="*/ 35 h 58"/>
                  <a:gd name="T4" fmla="*/ 3 w 48"/>
                  <a:gd name="T5" fmla="*/ 58 h 58"/>
                  <a:gd name="T6" fmla="*/ 14 w 48"/>
                  <a:gd name="T7" fmla="*/ 58 h 58"/>
                  <a:gd name="T8" fmla="*/ 17 w 48"/>
                  <a:gd name="T9" fmla="*/ 57 h 58"/>
                  <a:gd name="T10" fmla="*/ 47 w 48"/>
                  <a:gd name="T11" fmla="*/ 26 h 58"/>
                  <a:gd name="T12" fmla="*/ 36 w 48"/>
                  <a:gd name="T13" fmla="*/ 7 h 58"/>
                  <a:gd name="T14" fmla="*/ 14 w 48"/>
                  <a:gd name="T15" fmla="*/ 0 h 58"/>
                  <a:gd name="T16" fmla="*/ 14 w 48"/>
                  <a:gd name="T17" fmla="*/ 0 h 58"/>
                  <a:gd name="T18" fmla="*/ 11 w 48"/>
                  <a:gd name="T19" fmla="*/ 0 h 58"/>
                  <a:gd name="T20" fmla="*/ 0 w 48"/>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8">
                    <a:moveTo>
                      <a:pt x="0" y="0"/>
                    </a:moveTo>
                    <a:cubicBezTo>
                      <a:pt x="2" y="35"/>
                      <a:pt x="2" y="35"/>
                      <a:pt x="2" y="35"/>
                    </a:cubicBezTo>
                    <a:cubicBezTo>
                      <a:pt x="3" y="58"/>
                      <a:pt x="3" y="58"/>
                      <a:pt x="3" y="58"/>
                    </a:cubicBezTo>
                    <a:cubicBezTo>
                      <a:pt x="14" y="58"/>
                      <a:pt x="14" y="58"/>
                      <a:pt x="14" y="58"/>
                    </a:cubicBezTo>
                    <a:cubicBezTo>
                      <a:pt x="15" y="58"/>
                      <a:pt x="16" y="57"/>
                      <a:pt x="17" y="57"/>
                    </a:cubicBezTo>
                    <a:cubicBezTo>
                      <a:pt x="35" y="56"/>
                      <a:pt x="48" y="42"/>
                      <a:pt x="47" y="26"/>
                    </a:cubicBezTo>
                    <a:cubicBezTo>
                      <a:pt x="47" y="18"/>
                      <a:pt x="43" y="12"/>
                      <a:pt x="36" y="7"/>
                    </a:cubicBezTo>
                    <a:cubicBezTo>
                      <a:pt x="30" y="2"/>
                      <a:pt x="22" y="0"/>
                      <a:pt x="14" y="0"/>
                    </a:cubicBezTo>
                    <a:cubicBezTo>
                      <a:pt x="14" y="0"/>
                      <a:pt x="14" y="0"/>
                      <a:pt x="14" y="0"/>
                    </a:cubicBezTo>
                    <a:cubicBezTo>
                      <a:pt x="13" y="0"/>
                      <a:pt x="12" y="0"/>
                      <a:pt x="11" y="0"/>
                    </a:cubicBezTo>
                    <a:lnTo>
                      <a:pt x="0"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7" name="ïṡ1íḋé">
                <a:extLst>
                  <a:ext uri="{FF2B5EF4-FFF2-40B4-BE49-F238E27FC236}">
                    <a16:creationId xmlns:a16="http://schemas.microsoft.com/office/drawing/2014/main" id="{83673C62-161F-4E55-3B91-664DFE3F26B5}"/>
                  </a:ext>
                </a:extLst>
              </p:cNvPr>
              <p:cNvSpPr/>
              <p:nvPr/>
            </p:nvSpPr>
            <p:spPr bwMode="auto">
              <a:xfrm>
                <a:off x="3015" y="513"/>
                <a:ext cx="152" cy="289"/>
              </a:xfrm>
              <a:custGeom>
                <a:avLst/>
                <a:gdLst>
                  <a:gd name="T0" fmla="*/ 65 w 107"/>
                  <a:gd name="T1" fmla="*/ 204 h 204"/>
                  <a:gd name="T2" fmla="*/ 42 w 107"/>
                  <a:gd name="T3" fmla="*/ 204 h 204"/>
                  <a:gd name="T4" fmla="*/ 0 w 107"/>
                  <a:gd name="T5" fmla="*/ 162 h 204"/>
                  <a:gd name="T6" fmla="*/ 0 w 107"/>
                  <a:gd name="T7" fmla="*/ 42 h 204"/>
                  <a:gd name="T8" fmla="*/ 42 w 107"/>
                  <a:gd name="T9" fmla="*/ 0 h 204"/>
                  <a:gd name="T10" fmla="*/ 65 w 107"/>
                  <a:gd name="T11" fmla="*/ 0 h 204"/>
                  <a:gd name="T12" fmla="*/ 107 w 107"/>
                  <a:gd name="T13" fmla="*/ 42 h 204"/>
                  <a:gd name="T14" fmla="*/ 107 w 107"/>
                  <a:gd name="T15" fmla="*/ 162 h 204"/>
                  <a:gd name="T16" fmla="*/ 65 w 107"/>
                  <a:gd name="T1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04">
                    <a:moveTo>
                      <a:pt x="65" y="204"/>
                    </a:moveTo>
                    <a:cubicBezTo>
                      <a:pt x="42" y="204"/>
                      <a:pt x="42" y="204"/>
                      <a:pt x="42" y="204"/>
                    </a:cubicBezTo>
                    <a:cubicBezTo>
                      <a:pt x="19" y="204"/>
                      <a:pt x="0" y="185"/>
                      <a:pt x="0" y="162"/>
                    </a:cubicBezTo>
                    <a:cubicBezTo>
                      <a:pt x="0" y="42"/>
                      <a:pt x="0" y="42"/>
                      <a:pt x="0" y="42"/>
                    </a:cubicBezTo>
                    <a:cubicBezTo>
                      <a:pt x="0" y="19"/>
                      <a:pt x="19" y="0"/>
                      <a:pt x="42" y="0"/>
                    </a:cubicBezTo>
                    <a:cubicBezTo>
                      <a:pt x="65" y="0"/>
                      <a:pt x="65" y="0"/>
                      <a:pt x="65" y="0"/>
                    </a:cubicBezTo>
                    <a:cubicBezTo>
                      <a:pt x="88" y="0"/>
                      <a:pt x="107" y="19"/>
                      <a:pt x="107" y="42"/>
                    </a:cubicBezTo>
                    <a:cubicBezTo>
                      <a:pt x="107" y="162"/>
                      <a:pt x="107" y="162"/>
                      <a:pt x="107" y="162"/>
                    </a:cubicBezTo>
                    <a:cubicBezTo>
                      <a:pt x="107" y="185"/>
                      <a:pt x="88" y="204"/>
                      <a:pt x="65" y="204"/>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8" name="ïSlíďe">
                <a:extLst>
                  <a:ext uri="{FF2B5EF4-FFF2-40B4-BE49-F238E27FC236}">
                    <a16:creationId xmlns:a16="http://schemas.microsoft.com/office/drawing/2014/main" id="{DD11F32A-EEC4-A6AE-AFD8-6DBE406CEE69}"/>
                  </a:ext>
                </a:extLst>
              </p:cNvPr>
              <p:cNvSpPr/>
              <p:nvPr/>
            </p:nvSpPr>
            <p:spPr bwMode="auto">
              <a:xfrm>
                <a:off x="2898" y="185"/>
                <a:ext cx="400" cy="477"/>
              </a:xfrm>
              <a:custGeom>
                <a:avLst/>
                <a:gdLst>
                  <a:gd name="T0" fmla="*/ 283 w 283"/>
                  <a:gd name="T1" fmla="*/ 140 h 337"/>
                  <a:gd name="T2" fmla="*/ 279 w 283"/>
                  <a:gd name="T3" fmla="*/ 203 h 337"/>
                  <a:gd name="T4" fmla="*/ 279 w 283"/>
                  <a:gd name="T5" fmla="*/ 212 h 337"/>
                  <a:gd name="T6" fmla="*/ 276 w 283"/>
                  <a:gd name="T7" fmla="*/ 231 h 337"/>
                  <a:gd name="T8" fmla="*/ 175 w 283"/>
                  <a:gd name="T9" fmla="*/ 333 h 337"/>
                  <a:gd name="T10" fmla="*/ 157 w 283"/>
                  <a:gd name="T11" fmla="*/ 336 h 337"/>
                  <a:gd name="T12" fmla="*/ 152 w 283"/>
                  <a:gd name="T13" fmla="*/ 337 h 337"/>
                  <a:gd name="T14" fmla="*/ 141 w 283"/>
                  <a:gd name="T15" fmla="*/ 337 h 337"/>
                  <a:gd name="T16" fmla="*/ 132 w 283"/>
                  <a:gd name="T17" fmla="*/ 337 h 337"/>
                  <a:gd name="T18" fmla="*/ 114 w 283"/>
                  <a:gd name="T19" fmla="*/ 335 h 337"/>
                  <a:gd name="T20" fmla="*/ 107 w 283"/>
                  <a:gd name="T21" fmla="*/ 333 h 337"/>
                  <a:gd name="T22" fmla="*/ 80 w 283"/>
                  <a:gd name="T23" fmla="*/ 324 h 337"/>
                  <a:gd name="T24" fmla="*/ 80 w 283"/>
                  <a:gd name="T25" fmla="*/ 324 h 337"/>
                  <a:gd name="T26" fmla="*/ 3 w 283"/>
                  <a:gd name="T27" fmla="*/ 228 h 337"/>
                  <a:gd name="T28" fmla="*/ 3 w 283"/>
                  <a:gd name="T29" fmla="*/ 228 h 337"/>
                  <a:gd name="T30" fmla="*/ 1 w 283"/>
                  <a:gd name="T31" fmla="*/ 214 h 337"/>
                  <a:gd name="T32" fmla="*/ 1 w 283"/>
                  <a:gd name="T33" fmla="*/ 210 h 337"/>
                  <a:gd name="T34" fmla="*/ 1 w 283"/>
                  <a:gd name="T35" fmla="*/ 205 h 337"/>
                  <a:gd name="T36" fmla="*/ 1 w 283"/>
                  <a:gd name="T37" fmla="*/ 200 h 337"/>
                  <a:gd name="T38" fmla="*/ 1 w 283"/>
                  <a:gd name="T39" fmla="*/ 199 h 337"/>
                  <a:gd name="T40" fmla="*/ 1 w 283"/>
                  <a:gd name="T41" fmla="*/ 195 h 337"/>
                  <a:gd name="T42" fmla="*/ 1 w 283"/>
                  <a:gd name="T43" fmla="*/ 183 h 337"/>
                  <a:gd name="T44" fmla="*/ 2 w 283"/>
                  <a:gd name="T45" fmla="*/ 164 h 337"/>
                  <a:gd name="T46" fmla="*/ 2 w 283"/>
                  <a:gd name="T47" fmla="*/ 164 h 337"/>
                  <a:gd name="T48" fmla="*/ 3 w 283"/>
                  <a:gd name="T49" fmla="*/ 144 h 337"/>
                  <a:gd name="T50" fmla="*/ 3 w 283"/>
                  <a:gd name="T51" fmla="*/ 144 h 337"/>
                  <a:gd name="T52" fmla="*/ 3 w 283"/>
                  <a:gd name="T53" fmla="*/ 144 h 337"/>
                  <a:gd name="T54" fmla="*/ 4 w 283"/>
                  <a:gd name="T55" fmla="*/ 137 h 337"/>
                  <a:gd name="T56" fmla="*/ 4 w 283"/>
                  <a:gd name="T57" fmla="*/ 131 h 337"/>
                  <a:gd name="T58" fmla="*/ 4 w 283"/>
                  <a:gd name="T59" fmla="*/ 126 h 337"/>
                  <a:gd name="T60" fmla="*/ 5 w 283"/>
                  <a:gd name="T61" fmla="*/ 125 h 337"/>
                  <a:gd name="T62" fmla="*/ 10 w 283"/>
                  <a:gd name="T63" fmla="*/ 99 h 337"/>
                  <a:gd name="T64" fmla="*/ 16 w 283"/>
                  <a:gd name="T65" fmla="*/ 82 h 337"/>
                  <a:gd name="T66" fmla="*/ 17 w 283"/>
                  <a:gd name="T67" fmla="*/ 80 h 337"/>
                  <a:gd name="T68" fmla="*/ 25 w 283"/>
                  <a:gd name="T69" fmla="*/ 67 h 337"/>
                  <a:gd name="T70" fmla="*/ 25 w 283"/>
                  <a:gd name="T71" fmla="*/ 67 h 337"/>
                  <a:gd name="T72" fmla="*/ 64 w 283"/>
                  <a:gd name="T73" fmla="*/ 26 h 337"/>
                  <a:gd name="T74" fmla="*/ 74 w 283"/>
                  <a:gd name="T75" fmla="*/ 20 h 337"/>
                  <a:gd name="T76" fmla="*/ 153 w 283"/>
                  <a:gd name="T77" fmla="*/ 1 h 337"/>
                  <a:gd name="T78" fmla="*/ 250 w 283"/>
                  <a:gd name="T79" fmla="*/ 45 h 337"/>
                  <a:gd name="T80" fmla="*/ 267 w 283"/>
                  <a:gd name="T81" fmla="*/ 69 h 337"/>
                  <a:gd name="T82" fmla="*/ 277 w 283"/>
                  <a:gd name="T83" fmla="*/ 92 h 337"/>
                  <a:gd name="T84" fmla="*/ 281 w 283"/>
                  <a:gd name="T85" fmla="*/ 107 h 337"/>
                  <a:gd name="T86" fmla="*/ 281 w 283"/>
                  <a:gd name="T87" fmla="*/ 107 h 337"/>
                  <a:gd name="T88" fmla="*/ 282 w 283"/>
                  <a:gd name="T89" fmla="*/ 112 h 337"/>
                  <a:gd name="T90" fmla="*/ 283 w 283"/>
                  <a:gd name="T91" fmla="*/ 121 h 337"/>
                  <a:gd name="T92" fmla="*/ 283 w 283"/>
                  <a:gd name="T93" fmla="*/ 14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337">
                    <a:moveTo>
                      <a:pt x="283" y="140"/>
                    </a:moveTo>
                    <a:cubicBezTo>
                      <a:pt x="279" y="203"/>
                      <a:pt x="279" y="203"/>
                      <a:pt x="279" y="203"/>
                    </a:cubicBezTo>
                    <a:cubicBezTo>
                      <a:pt x="279" y="212"/>
                      <a:pt x="279" y="212"/>
                      <a:pt x="279" y="212"/>
                    </a:cubicBezTo>
                    <a:cubicBezTo>
                      <a:pt x="278" y="218"/>
                      <a:pt x="278" y="225"/>
                      <a:pt x="276" y="231"/>
                    </a:cubicBezTo>
                    <a:cubicBezTo>
                      <a:pt x="266" y="281"/>
                      <a:pt x="226" y="320"/>
                      <a:pt x="175" y="333"/>
                    </a:cubicBezTo>
                    <a:cubicBezTo>
                      <a:pt x="169" y="334"/>
                      <a:pt x="163" y="335"/>
                      <a:pt x="157" y="336"/>
                    </a:cubicBezTo>
                    <a:cubicBezTo>
                      <a:pt x="156" y="336"/>
                      <a:pt x="154" y="336"/>
                      <a:pt x="152" y="337"/>
                    </a:cubicBezTo>
                    <a:cubicBezTo>
                      <a:pt x="148" y="337"/>
                      <a:pt x="144" y="337"/>
                      <a:pt x="141" y="337"/>
                    </a:cubicBezTo>
                    <a:cubicBezTo>
                      <a:pt x="138" y="337"/>
                      <a:pt x="135" y="337"/>
                      <a:pt x="132" y="337"/>
                    </a:cubicBezTo>
                    <a:cubicBezTo>
                      <a:pt x="126" y="337"/>
                      <a:pt x="120" y="336"/>
                      <a:pt x="114" y="335"/>
                    </a:cubicBezTo>
                    <a:cubicBezTo>
                      <a:pt x="112" y="334"/>
                      <a:pt x="109" y="334"/>
                      <a:pt x="107" y="333"/>
                    </a:cubicBezTo>
                    <a:cubicBezTo>
                      <a:pt x="97" y="331"/>
                      <a:pt x="89" y="328"/>
                      <a:pt x="80" y="324"/>
                    </a:cubicBezTo>
                    <a:cubicBezTo>
                      <a:pt x="80" y="324"/>
                      <a:pt x="80" y="324"/>
                      <a:pt x="80" y="324"/>
                    </a:cubicBezTo>
                    <a:cubicBezTo>
                      <a:pt x="40" y="306"/>
                      <a:pt x="11" y="270"/>
                      <a:pt x="3" y="228"/>
                    </a:cubicBezTo>
                    <a:cubicBezTo>
                      <a:pt x="3" y="228"/>
                      <a:pt x="3" y="228"/>
                      <a:pt x="3" y="228"/>
                    </a:cubicBezTo>
                    <a:cubicBezTo>
                      <a:pt x="2" y="223"/>
                      <a:pt x="1" y="219"/>
                      <a:pt x="1" y="214"/>
                    </a:cubicBezTo>
                    <a:cubicBezTo>
                      <a:pt x="1" y="213"/>
                      <a:pt x="1" y="211"/>
                      <a:pt x="1" y="210"/>
                    </a:cubicBezTo>
                    <a:cubicBezTo>
                      <a:pt x="1" y="208"/>
                      <a:pt x="0" y="207"/>
                      <a:pt x="1" y="205"/>
                    </a:cubicBezTo>
                    <a:cubicBezTo>
                      <a:pt x="0" y="204"/>
                      <a:pt x="1" y="202"/>
                      <a:pt x="1" y="200"/>
                    </a:cubicBezTo>
                    <a:cubicBezTo>
                      <a:pt x="1" y="199"/>
                      <a:pt x="1" y="199"/>
                      <a:pt x="1" y="199"/>
                    </a:cubicBezTo>
                    <a:cubicBezTo>
                      <a:pt x="1" y="195"/>
                      <a:pt x="1" y="195"/>
                      <a:pt x="1" y="195"/>
                    </a:cubicBezTo>
                    <a:cubicBezTo>
                      <a:pt x="1" y="183"/>
                      <a:pt x="1" y="183"/>
                      <a:pt x="1" y="183"/>
                    </a:cubicBezTo>
                    <a:cubicBezTo>
                      <a:pt x="2" y="164"/>
                      <a:pt x="2" y="164"/>
                      <a:pt x="2" y="164"/>
                    </a:cubicBezTo>
                    <a:cubicBezTo>
                      <a:pt x="2" y="164"/>
                      <a:pt x="2" y="164"/>
                      <a:pt x="2" y="164"/>
                    </a:cubicBezTo>
                    <a:cubicBezTo>
                      <a:pt x="3" y="144"/>
                      <a:pt x="3" y="144"/>
                      <a:pt x="3" y="144"/>
                    </a:cubicBezTo>
                    <a:cubicBezTo>
                      <a:pt x="3" y="144"/>
                      <a:pt x="3" y="144"/>
                      <a:pt x="3" y="144"/>
                    </a:cubicBezTo>
                    <a:cubicBezTo>
                      <a:pt x="3" y="144"/>
                      <a:pt x="3" y="144"/>
                      <a:pt x="3" y="144"/>
                    </a:cubicBezTo>
                    <a:cubicBezTo>
                      <a:pt x="4" y="137"/>
                      <a:pt x="4" y="137"/>
                      <a:pt x="4" y="137"/>
                    </a:cubicBezTo>
                    <a:cubicBezTo>
                      <a:pt x="4" y="131"/>
                      <a:pt x="4" y="131"/>
                      <a:pt x="4" y="131"/>
                    </a:cubicBezTo>
                    <a:cubicBezTo>
                      <a:pt x="4" y="126"/>
                      <a:pt x="4" y="126"/>
                      <a:pt x="4" y="126"/>
                    </a:cubicBezTo>
                    <a:cubicBezTo>
                      <a:pt x="5" y="125"/>
                      <a:pt x="5" y="125"/>
                      <a:pt x="5" y="125"/>
                    </a:cubicBezTo>
                    <a:cubicBezTo>
                      <a:pt x="5" y="116"/>
                      <a:pt x="7" y="107"/>
                      <a:pt x="10" y="99"/>
                    </a:cubicBezTo>
                    <a:cubicBezTo>
                      <a:pt x="12" y="93"/>
                      <a:pt x="14" y="88"/>
                      <a:pt x="16" y="82"/>
                    </a:cubicBezTo>
                    <a:cubicBezTo>
                      <a:pt x="17" y="81"/>
                      <a:pt x="17" y="81"/>
                      <a:pt x="17" y="80"/>
                    </a:cubicBezTo>
                    <a:cubicBezTo>
                      <a:pt x="20" y="75"/>
                      <a:pt x="22" y="71"/>
                      <a:pt x="25" y="67"/>
                    </a:cubicBezTo>
                    <a:cubicBezTo>
                      <a:pt x="25" y="67"/>
                      <a:pt x="25" y="67"/>
                      <a:pt x="25" y="67"/>
                    </a:cubicBezTo>
                    <a:cubicBezTo>
                      <a:pt x="35" y="51"/>
                      <a:pt x="48" y="37"/>
                      <a:pt x="64" y="26"/>
                    </a:cubicBezTo>
                    <a:cubicBezTo>
                      <a:pt x="67" y="24"/>
                      <a:pt x="70" y="22"/>
                      <a:pt x="74" y="20"/>
                    </a:cubicBezTo>
                    <a:cubicBezTo>
                      <a:pt x="97" y="7"/>
                      <a:pt x="124" y="0"/>
                      <a:pt x="153" y="1"/>
                    </a:cubicBezTo>
                    <a:cubicBezTo>
                      <a:pt x="191" y="3"/>
                      <a:pt x="226" y="20"/>
                      <a:pt x="250" y="45"/>
                    </a:cubicBezTo>
                    <a:cubicBezTo>
                      <a:pt x="257" y="52"/>
                      <a:pt x="262" y="60"/>
                      <a:pt x="267" y="69"/>
                    </a:cubicBezTo>
                    <a:cubicBezTo>
                      <a:pt x="271" y="76"/>
                      <a:pt x="274" y="84"/>
                      <a:pt x="277" y="92"/>
                    </a:cubicBezTo>
                    <a:cubicBezTo>
                      <a:pt x="279" y="96"/>
                      <a:pt x="280" y="102"/>
                      <a:pt x="281" y="107"/>
                    </a:cubicBezTo>
                    <a:cubicBezTo>
                      <a:pt x="281" y="107"/>
                      <a:pt x="281" y="107"/>
                      <a:pt x="281" y="107"/>
                    </a:cubicBezTo>
                    <a:cubicBezTo>
                      <a:pt x="281" y="109"/>
                      <a:pt x="282" y="110"/>
                      <a:pt x="282" y="112"/>
                    </a:cubicBezTo>
                    <a:cubicBezTo>
                      <a:pt x="282" y="115"/>
                      <a:pt x="283" y="118"/>
                      <a:pt x="283" y="121"/>
                    </a:cubicBezTo>
                    <a:cubicBezTo>
                      <a:pt x="283" y="127"/>
                      <a:pt x="283" y="133"/>
                      <a:pt x="283" y="140"/>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9" name="îš1ïdê">
                <a:extLst>
                  <a:ext uri="{FF2B5EF4-FFF2-40B4-BE49-F238E27FC236}">
                    <a16:creationId xmlns:a16="http://schemas.microsoft.com/office/drawing/2014/main" id="{9D1CC396-CE81-D888-2F58-53CFE20CB9E1}"/>
                  </a:ext>
                </a:extLst>
              </p:cNvPr>
              <p:cNvSpPr/>
              <p:nvPr/>
            </p:nvSpPr>
            <p:spPr bwMode="auto">
              <a:xfrm>
                <a:off x="3164" y="397"/>
                <a:ext cx="17" cy="43"/>
              </a:xfrm>
              <a:custGeom>
                <a:avLst/>
                <a:gdLst>
                  <a:gd name="T0" fmla="*/ 6 w 12"/>
                  <a:gd name="T1" fmla="*/ 30 h 30"/>
                  <a:gd name="T2" fmla="*/ 6 w 12"/>
                  <a:gd name="T3" fmla="*/ 30 h 30"/>
                  <a:gd name="T4" fmla="*/ 0 w 12"/>
                  <a:gd name="T5" fmla="*/ 24 h 30"/>
                  <a:gd name="T6" fmla="*/ 0 w 12"/>
                  <a:gd name="T7" fmla="*/ 6 h 30"/>
                  <a:gd name="T8" fmla="*/ 6 w 12"/>
                  <a:gd name="T9" fmla="*/ 0 h 30"/>
                  <a:gd name="T10" fmla="*/ 6 w 12"/>
                  <a:gd name="T11" fmla="*/ 0 h 30"/>
                  <a:gd name="T12" fmla="*/ 12 w 12"/>
                  <a:gd name="T13" fmla="*/ 6 h 30"/>
                  <a:gd name="T14" fmla="*/ 12 w 12"/>
                  <a:gd name="T15" fmla="*/ 24 h 30"/>
                  <a:gd name="T16" fmla="*/ 6 w 1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0">
                    <a:moveTo>
                      <a:pt x="6" y="30"/>
                    </a:moveTo>
                    <a:cubicBezTo>
                      <a:pt x="6" y="30"/>
                      <a:pt x="6" y="30"/>
                      <a:pt x="6" y="30"/>
                    </a:cubicBezTo>
                    <a:cubicBezTo>
                      <a:pt x="3" y="30"/>
                      <a:pt x="0" y="28"/>
                      <a:pt x="0" y="24"/>
                    </a:cubicBezTo>
                    <a:cubicBezTo>
                      <a:pt x="0" y="6"/>
                      <a:pt x="0" y="6"/>
                      <a:pt x="0" y="6"/>
                    </a:cubicBezTo>
                    <a:cubicBezTo>
                      <a:pt x="0" y="2"/>
                      <a:pt x="3" y="0"/>
                      <a:pt x="6" y="0"/>
                    </a:cubicBezTo>
                    <a:cubicBezTo>
                      <a:pt x="6" y="0"/>
                      <a:pt x="6" y="0"/>
                      <a:pt x="6" y="0"/>
                    </a:cubicBezTo>
                    <a:cubicBezTo>
                      <a:pt x="10" y="0"/>
                      <a:pt x="12" y="2"/>
                      <a:pt x="12" y="6"/>
                    </a:cubicBezTo>
                    <a:cubicBezTo>
                      <a:pt x="12" y="24"/>
                      <a:pt x="12" y="24"/>
                      <a:pt x="12" y="24"/>
                    </a:cubicBezTo>
                    <a:cubicBezTo>
                      <a:pt x="12" y="28"/>
                      <a:pt x="10" y="30"/>
                      <a:pt x="6" y="3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0" name="iṥľiḋé">
                <a:extLst>
                  <a:ext uri="{FF2B5EF4-FFF2-40B4-BE49-F238E27FC236}">
                    <a16:creationId xmlns:a16="http://schemas.microsoft.com/office/drawing/2014/main" id="{EF1A03BD-ECD0-0016-AEDC-6E8D1E3354AF}"/>
                  </a:ext>
                </a:extLst>
              </p:cNvPr>
              <p:cNvSpPr/>
              <p:nvPr/>
            </p:nvSpPr>
            <p:spPr bwMode="auto">
              <a:xfrm>
                <a:off x="3010" y="396"/>
                <a:ext cx="18" cy="44"/>
              </a:xfrm>
              <a:custGeom>
                <a:avLst/>
                <a:gdLst>
                  <a:gd name="T0" fmla="*/ 7 w 13"/>
                  <a:gd name="T1" fmla="*/ 31 h 31"/>
                  <a:gd name="T2" fmla="*/ 7 w 13"/>
                  <a:gd name="T3" fmla="*/ 31 h 31"/>
                  <a:gd name="T4" fmla="*/ 0 w 13"/>
                  <a:gd name="T5" fmla="*/ 25 h 31"/>
                  <a:gd name="T6" fmla="*/ 0 w 13"/>
                  <a:gd name="T7" fmla="*/ 6 h 31"/>
                  <a:gd name="T8" fmla="*/ 6 w 13"/>
                  <a:gd name="T9" fmla="*/ 0 h 31"/>
                  <a:gd name="T10" fmla="*/ 7 w 13"/>
                  <a:gd name="T11" fmla="*/ 0 h 31"/>
                  <a:gd name="T12" fmla="*/ 13 w 13"/>
                  <a:gd name="T13" fmla="*/ 6 h 31"/>
                  <a:gd name="T14" fmla="*/ 13 w 13"/>
                  <a:gd name="T15" fmla="*/ 25 h 31"/>
                  <a:gd name="T16" fmla="*/ 7 w 1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1">
                    <a:moveTo>
                      <a:pt x="7" y="31"/>
                    </a:moveTo>
                    <a:cubicBezTo>
                      <a:pt x="7" y="31"/>
                      <a:pt x="7" y="31"/>
                      <a:pt x="7" y="31"/>
                    </a:cubicBezTo>
                    <a:cubicBezTo>
                      <a:pt x="3" y="31"/>
                      <a:pt x="0" y="28"/>
                      <a:pt x="0" y="25"/>
                    </a:cubicBezTo>
                    <a:cubicBezTo>
                      <a:pt x="0" y="6"/>
                      <a:pt x="0" y="6"/>
                      <a:pt x="0" y="6"/>
                    </a:cubicBezTo>
                    <a:cubicBezTo>
                      <a:pt x="0" y="3"/>
                      <a:pt x="3" y="0"/>
                      <a:pt x="6" y="0"/>
                    </a:cubicBezTo>
                    <a:cubicBezTo>
                      <a:pt x="7" y="0"/>
                      <a:pt x="7" y="0"/>
                      <a:pt x="7" y="0"/>
                    </a:cubicBezTo>
                    <a:cubicBezTo>
                      <a:pt x="10" y="0"/>
                      <a:pt x="13" y="3"/>
                      <a:pt x="13" y="6"/>
                    </a:cubicBezTo>
                    <a:cubicBezTo>
                      <a:pt x="13" y="25"/>
                      <a:pt x="13" y="25"/>
                      <a:pt x="13" y="25"/>
                    </a:cubicBezTo>
                    <a:cubicBezTo>
                      <a:pt x="13" y="28"/>
                      <a:pt x="10" y="31"/>
                      <a:pt x="7" y="31"/>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1" name="iṩlîḑê">
                <a:extLst>
                  <a:ext uri="{FF2B5EF4-FFF2-40B4-BE49-F238E27FC236}">
                    <a16:creationId xmlns:a16="http://schemas.microsoft.com/office/drawing/2014/main" id="{3485A435-66AA-D615-9A3F-185674A8BD01}"/>
                  </a:ext>
                </a:extLst>
              </p:cNvPr>
              <p:cNvSpPr/>
              <p:nvPr/>
            </p:nvSpPr>
            <p:spPr bwMode="auto">
              <a:xfrm>
                <a:off x="3130" y="355"/>
                <a:ext cx="83" cy="17"/>
              </a:xfrm>
              <a:custGeom>
                <a:avLst/>
                <a:gdLst>
                  <a:gd name="T0" fmla="*/ 53 w 59"/>
                  <a:gd name="T1" fmla="*/ 12 h 12"/>
                  <a:gd name="T2" fmla="*/ 6 w 59"/>
                  <a:gd name="T3" fmla="*/ 12 h 12"/>
                  <a:gd name="T4" fmla="*/ 0 w 59"/>
                  <a:gd name="T5" fmla="*/ 6 h 12"/>
                  <a:gd name="T6" fmla="*/ 6 w 59"/>
                  <a:gd name="T7" fmla="*/ 0 h 12"/>
                  <a:gd name="T8" fmla="*/ 53 w 59"/>
                  <a:gd name="T9" fmla="*/ 0 h 12"/>
                  <a:gd name="T10" fmla="*/ 59 w 59"/>
                  <a:gd name="T11" fmla="*/ 6 h 12"/>
                  <a:gd name="T12" fmla="*/ 53 w 5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3" y="12"/>
                    </a:moveTo>
                    <a:cubicBezTo>
                      <a:pt x="6" y="12"/>
                      <a:pt x="6" y="12"/>
                      <a:pt x="6" y="12"/>
                    </a:cubicBezTo>
                    <a:cubicBezTo>
                      <a:pt x="2" y="12"/>
                      <a:pt x="0" y="10"/>
                      <a:pt x="0" y="6"/>
                    </a:cubicBezTo>
                    <a:cubicBezTo>
                      <a:pt x="0" y="3"/>
                      <a:pt x="2" y="0"/>
                      <a:pt x="6" y="0"/>
                    </a:cubicBezTo>
                    <a:cubicBezTo>
                      <a:pt x="53" y="0"/>
                      <a:pt x="53" y="0"/>
                      <a:pt x="53" y="0"/>
                    </a:cubicBezTo>
                    <a:cubicBezTo>
                      <a:pt x="56" y="0"/>
                      <a:pt x="59" y="3"/>
                      <a:pt x="59" y="6"/>
                    </a:cubicBezTo>
                    <a:cubicBezTo>
                      <a:pt x="59" y="10"/>
                      <a:pt x="56" y="12"/>
                      <a:pt x="53" y="12"/>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2" name="iṧḷïḑé">
                <a:extLst>
                  <a:ext uri="{FF2B5EF4-FFF2-40B4-BE49-F238E27FC236}">
                    <a16:creationId xmlns:a16="http://schemas.microsoft.com/office/drawing/2014/main" id="{B7A8A710-CEC9-8DB6-16A3-B3F52395786B}"/>
                  </a:ext>
                </a:extLst>
              </p:cNvPr>
              <p:cNvSpPr/>
              <p:nvPr/>
            </p:nvSpPr>
            <p:spPr bwMode="auto">
              <a:xfrm>
                <a:off x="2978" y="355"/>
                <a:ext cx="84" cy="17"/>
              </a:xfrm>
              <a:custGeom>
                <a:avLst/>
                <a:gdLst>
                  <a:gd name="T0" fmla="*/ 53 w 59"/>
                  <a:gd name="T1" fmla="*/ 12 h 12"/>
                  <a:gd name="T2" fmla="*/ 6 w 59"/>
                  <a:gd name="T3" fmla="*/ 12 h 12"/>
                  <a:gd name="T4" fmla="*/ 0 w 59"/>
                  <a:gd name="T5" fmla="*/ 6 h 12"/>
                  <a:gd name="T6" fmla="*/ 6 w 59"/>
                  <a:gd name="T7" fmla="*/ 0 h 12"/>
                  <a:gd name="T8" fmla="*/ 53 w 59"/>
                  <a:gd name="T9" fmla="*/ 0 h 12"/>
                  <a:gd name="T10" fmla="*/ 59 w 59"/>
                  <a:gd name="T11" fmla="*/ 6 h 12"/>
                  <a:gd name="T12" fmla="*/ 53 w 5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3" y="12"/>
                    </a:moveTo>
                    <a:cubicBezTo>
                      <a:pt x="6" y="12"/>
                      <a:pt x="6" y="12"/>
                      <a:pt x="6" y="12"/>
                    </a:cubicBezTo>
                    <a:cubicBezTo>
                      <a:pt x="3" y="12"/>
                      <a:pt x="0" y="10"/>
                      <a:pt x="0" y="6"/>
                    </a:cubicBezTo>
                    <a:cubicBezTo>
                      <a:pt x="0" y="3"/>
                      <a:pt x="3" y="0"/>
                      <a:pt x="6" y="0"/>
                    </a:cubicBezTo>
                    <a:cubicBezTo>
                      <a:pt x="53" y="0"/>
                      <a:pt x="53" y="0"/>
                      <a:pt x="53" y="0"/>
                    </a:cubicBezTo>
                    <a:cubicBezTo>
                      <a:pt x="57" y="0"/>
                      <a:pt x="59" y="3"/>
                      <a:pt x="59" y="6"/>
                    </a:cubicBezTo>
                    <a:cubicBezTo>
                      <a:pt x="59" y="10"/>
                      <a:pt x="57" y="12"/>
                      <a:pt x="53" y="12"/>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3" name="ïṡľïḓê">
                <a:extLst>
                  <a:ext uri="{FF2B5EF4-FFF2-40B4-BE49-F238E27FC236}">
                    <a16:creationId xmlns:a16="http://schemas.microsoft.com/office/drawing/2014/main" id="{088C8A4A-5EBD-F18F-3F1C-A5CC6CBB4E2D}"/>
                  </a:ext>
                </a:extLst>
              </p:cNvPr>
              <p:cNvSpPr/>
              <p:nvPr/>
            </p:nvSpPr>
            <p:spPr bwMode="auto">
              <a:xfrm>
                <a:off x="3041" y="522"/>
                <a:ext cx="107" cy="42"/>
              </a:xfrm>
              <a:custGeom>
                <a:avLst/>
                <a:gdLst>
                  <a:gd name="T0" fmla="*/ 76 w 76"/>
                  <a:gd name="T1" fmla="*/ 1 h 30"/>
                  <a:gd name="T2" fmla="*/ 34 w 76"/>
                  <a:gd name="T3" fmla="*/ 28 h 30"/>
                  <a:gd name="T4" fmla="*/ 0 w 76"/>
                  <a:gd name="T5" fmla="*/ 0 h 30"/>
                  <a:gd name="T6" fmla="*/ 76 w 76"/>
                  <a:gd name="T7" fmla="*/ 1 h 30"/>
                </a:gdLst>
                <a:ahLst/>
                <a:cxnLst>
                  <a:cxn ang="0">
                    <a:pos x="T0" y="T1"/>
                  </a:cxn>
                  <a:cxn ang="0">
                    <a:pos x="T2" y="T3"/>
                  </a:cxn>
                  <a:cxn ang="0">
                    <a:pos x="T4" y="T5"/>
                  </a:cxn>
                  <a:cxn ang="0">
                    <a:pos x="T6" y="T7"/>
                  </a:cxn>
                </a:cxnLst>
                <a:rect l="0" t="0" r="r" b="b"/>
                <a:pathLst>
                  <a:path w="76" h="30">
                    <a:moveTo>
                      <a:pt x="76" y="1"/>
                    </a:moveTo>
                    <a:cubicBezTo>
                      <a:pt x="63" y="18"/>
                      <a:pt x="51" y="30"/>
                      <a:pt x="34" y="28"/>
                    </a:cubicBezTo>
                    <a:cubicBezTo>
                      <a:pt x="19" y="26"/>
                      <a:pt x="8" y="15"/>
                      <a:pt x="0" y="0"/>
                    </a:cubicBezTo>
                    <a:lnTo>
                      <a:pt x="76"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4" name="îṥḻíḑe">
                <a:extLst>
                  <a:ext uri="{FF2B5EF4-FFF2-40B4-BE49-F238E27FC236}">
                    <a16:creationId xmlns:a16="http://schemas.microsoft.com/office/drawing/2014/main" id="{5B883C76-997E-02A9-514D-9D7702F1E46D}"/>
                  </a:ext>
                </a:extLst>
              </p:cNvPr>
              <p:cNvSpPr/>
              <p:nvPr/>
            </p:nvSpPr>
            <p:spPr bwMode="auto">
              <a:xfrm>
                <a:off x="3073" y="468"/>
                <a:ext cx="43" cy="27"/>
              </a:xfrm>
              <a:custGeom>
                <a:avLst/>
                <a:gdLst>
                  <a:gd name="T0" fmla="*/ 0 w 30"/>
                  <a:gd name="T1" fmla="*/ 0 h 19"/>
                  <a:gd name="T2" fmla="*/ 30 w 30"/>
                  <a:gd name="T3" fmla="*/ 0 h 19"/>
                  <a:gd name="T4" fmla="*/ 0 w 30"/>
                  <a:gd name="T5" fmla="*/ 0 h 19"/>
                </a:gdLst>
                <a:ahLst/>
                <a:cxnLst>
                  <a:cxn ang="0">
                    <a:pos x="T0" y="T1"/>
                  </a:cxn>
                  <a:cxn ang="0">
                    <a:pos x="T2" y="T3"/>
                  </a:cxn>
                  <a:cxn ang="0">
                    <a:pos x="T4" y="T5"/>
                  </a:cxn>
                </a:cxnLst>
                <a:rect l="0" t="0" r="r" b="b"/>
                <a:pathLst>
                  <a:path w="30" h="19">
                    <a:moveTo>
                      <a:pt x="0" y="0"/>
                    </a:moveTo>
                    <a:cubicBezTo>
                      <a:pt x="30" y="0"/>
                      <a:pt x="30" y="0"/>
                      <a:pt x="30" y="0"/>
                    </a:cubicBezTo>
                    <a:cubicBezTo>
                      <a:pt x="30" y="0"/>
                      <a:pt x="16" y="19"/>
                      <a:pt x="0" y="0"/>
                    </a:cubicBezTo>
                    <a:close/>
                  </a:path>
                </a:pathLst>
              </a:custGeom>
              <a:solidFill>
                <a:srgbClr val="FC9F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5" name="îṧľíďê">
                <a:extLst>
                  <a:ext uri="{FF2B5EF4-FFF2-40B4-BE49-F238E27FC236}">
                    <a16:creationId xmlns:a16="http://schemas.microsoft.com/office/drawing/2014/main" id="{11281D6B-8574-601F-55CA-6C1863535A16}"/>
                  </a:ext>
                </a:extLst>
              </p:cNvPr>
              <p:cNvSpPr/>
              <p:nvPr/>
            </p:nvSpPr>
            <p:spPr bwMode="auto">
              <a:xfrm>
                <a:off x="2898" y="356"/>
                <a:ext cx="400" cy="306"/>
              </a:xfrm>
              <a:custGeom>
                <a:avLst/>
                <a:gdLst>
                  <a:gd name="T0" fmla="*/ 283 w 283"/>
                  <a:gd name="T1" fmla="*/ 19 h 216"/>
                  <a:gd name="T2" fmla="*/ 279 w 283"/>
                  <a:gd name="T3" fmla="*/ 82 h 216"/>
                  <a:gd name="T4" fmla="*/ 279 w 283"/>
                  <a:gd name="T5" fmla="*/ 91 h 216"/>
                  <a:gd name="T6" fmla="*/ 276 w 283"/>
                  <a:gd name="T7" fmla="*/ 110 h 216"/>
                  <a:gd name="T8" fmla="*/ 175 w 283"/>
                  <a:gd name="T9" fmla="*/ 212 h 216"/>
                  <a:gd name="T10" fmla="*/ 157 w 283"/>
                  <a:gd name="T11" fmla="*/ 215 h 216"/>
                  <a:gd name="T12" fmla="*/ 152 w 283"/>
                  <a:gd name="T13" fmla="*/ 216 h 216"/>
                  <a:gd name="T14" fmla="*/ 141 w 283"/>
                  <a:gd name="T15" fmla="*/ 216 h 216"/>
                  <a:gd name="T16" fmla="*/ 132 w 283"/>
                  <a:gd name="T17" fmla="*/ 216 h 216"/>
                  <a:gd name="T18" fmla="*/ 112 w 283"/>
                  <a:gd name="T19" fmla="*/ 214 h 216"/>
                  <a:gd name="T20" fmla="*/ 107 w 283"/>
                  <a:gd name="T21" fmla="*/ 213 h 216"/>
                  <a:gd name="T22" fmla="*/ 81 w 283"/>
                  <a:gd name="T23" fmla="*/ 204 h 216"/>
                  <a:gd name="T24" fmla="*/ 81 w 283"/>
                  <a:gd name="T25" fmla="*/ 204 h 216"/>
                  <a:gd name="T26" fmla="*/ 3 w 283"/>
                  <a:gd name="T27" fmla="*/ 107 h 216"/>
                  <a:gd name="T28" fmla="*/ 3 w 283"/>
                  <a:gd name="T29" fmla="*/ 107 h 216"/>
                  <a:gd name="T30" fmla="*/ 1 w 283"/>
                  <a:gd name="T31" fmla="*/ 93 h 216"/>
                  <a:gd name="T32" fmla="*/ 1 w 283"/>
                  <a:gd name="T33" fmla="*/ 89 h 216"/>
                  <a:gd name="T34" fmla="*/ 1 w 283"/>
                  <a:gd name="T35" fmla="*/ 84 h 216"/>
                  <a:gd name="T36" fmla="*/ 1 w 283"/>
                  <a:gd name="T37" fmla="*/ 79 h 216"/>
                  <a:gd name="T38" fmla="*/ 1 w 283"/>
                  <a:gd name="T39" fmla="*/ 78 h 216"/>
                  <a:gd name="T40" fmla="*/ 1 w 283"/>
                  <a:gd name="T41" fmla="*/ 74 h 216"/>
                  <a:gd name="T42" fmla="*/ 1 w 283"/>
                  <a:gd name="T43" fmla="*/ 62 h 216"/>
                  <a:gd name="T44" fmla="*/ 2 w 283"/>
                  <a:gd name="T45" fmla="*/ 43 h 216"/>
                  <a:gd name="T46" fmla="*/ 127 w 283"/>
                  <a:gd name="T47" fmla="*/ 206 h 216"/>
                  <a:gd name="T48" fmla="*/ 283 w 283"/>
                  <a:gd name="T49" fmla="*/ 0 h 216"/>
                  <a:gd name="T50" fmla="*/ 283 w 283"/>
                  <a:gd name="T51" fmla="*/ 1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3" h="216">
                    <a:moveTo>
                      <a:pt x="283" y="19"/>
                    </a:moveTo>
                    <a:cubicBezTo>
                      <a:pt x="279" y="82"/>
                      <a:pt x="279" y="82"/>
                      <a:pt x="279" y="82"/>
                    </a:cubicBezTo>
                    <a:cubicBezTo>
                      <a:pt x="279" y="91"/>
                      <a:pt x="279" y="91"/>
                      <a:pt x="279" y="91"/>
                    </a:cubicBezTo>
                    <a:cubicBezTo>
                      <a:pt x="278" y="97"/>
                      <a:pt x="278" y="104"/>
                      <a:pt x="276" y="110"/>
                    </a:cubicBezTo>
                    <a:cubicBezTo>
                      <a:pt x="266" y="160"/>
                      <a:pt x="226" y="199"/>
                      <a:pt x="175" y="212"/>
                    </a:cubicBezTo>
                    <a:cubicBezTo>
                      <a:pt x="169" y="213"/>
                      <a:pt x="163" y="214"/>
                      <a:pt x="157" y="215"/>
                    </a:cubicBezTo>
                    <a:cubicBezTo>
                      <a:pt x="156" y="215"/>
                      <a:pt x="154" y="215"/>
                      <a:pt x="152" y="216"/>
                    </a:cubicBezTo>
                    <a:cubicBezTo>
                      <a:pt x="148" y="216"/>
                      <a:pt x="144" y="216"/>
                      <a:pt x="141" y="216"/>
                    </a:cubicBezTo>
                    <a:cubicBezTo>
                      <a:pt x="138" y="216"/>
                      <a:pt x="135" y="216"/>
                      <a:pt x="132" y="216"/>
                    </a:cubicBezTo>
                    <a:cubicBezTo>
                      <a:pt x="125" y="216"/>
                      <a:pt x="118" y="215"/>
                      <a:pt x="112" y="214"/>
                    </a:cubicBezTo>
                    <a:cubicBezTo>
                      <a:pt x="110" y="214"/>
                      <a:pt x="109" y="213"/>
                      <a:pt x="107" y="213"/>
                    </a:cubicBezTo>
                    <a:cubicBezTo>
                      <a:pt x="98" y="211"/>
                      <a:pt x="89" y="208"/>
                      <a:pt x="81" y="204"/>
                    </a:cubicBezTo>
                    <a:cubicBezTo>
                      <a:pt x="81" y="204"/>
                      <a:pt x="81" y="204"/>
                      <a:pt x="81" y="204"/>
                    </a:cubicBezTo>
                    <a:cubicBezTo>
                      <a:pt x="40" y="186"/>
                      <a:pt x="11" y="150"/>
                      <a:pt x="3" y="107"/>
                    </a:cubicBezTo>
                    <a:cubicBezTo>
                      <a:pt x="3" y="107"/>
                      <a:pt x="3" y="107"/>
                      <a:pt x="3" y="107"/>
                    </a:cubicBezTo>
                    <a:cubicBezTo>
                      <a:pt x="2" y="102"/>
                      <a:pt x="1" y="98"/>
                      <a:pt x="1" y="93"/>
                    </a:cubicBezTo>
                    <a:cubicBezTo>
                      <a:pt x="1" y="92"/>
                      <a:pt x="1" y="90"/>
                      <a:pt x="1" y="89"/>
                    </a:cubicBezTo>
                    <a:cubicBezTo>
                      <a:pt x="1" y="87"/>
                      <a:pt x="0" y="86"/>
                      <a:pt x="1" y="84"/>
                    </a:cubicBezTo>
                    <a:cubicBezTo>
                      <a:pt x="0" y="83"/>
                      <a:pt x="1" y="81"/>
                      <a:pt x="1" y="79"/>
                    </a:cubicBezTo>
                    <a:cubicBezTo>
                      <a:pt x="1" y="78"/>
                      <a:pt x="1" y="78"/>
                      <a:pt x="1" y="78"/>
                    </a:cubicBezTo>
                    <a:cubicBezTo>
                      <a:pt x="1" y="74"/>
                      <a:pt x="1" y="74"/>
                      <a:pt x="1" y="74"/>
                    </a:cubicBezTo>
                    <a:cubicBezTo>
                      <a:pt x="1" y="62"/>
                      <a:pt x="1" y="62"/>
                      <a:pt x="1" y="62"/>
                    </a:cubicBezTo>
                    <a:cubicBezTo>
                      <a:pt x="2" y="43"/>
                      <a:pt x="2" y="43"/>
                      <a:pt x="2" y="43"/>
                    </a:cubicBezTo>
                    <a:cubicBezTo>
                      <a:pt x="9" y="114"/>
                      <a:pt x="35" y="203"/>
                      <a:pt x="127" y="206"/>
                    </a:cubicBezTo>
                    <a:cubicBezTo>
                      <a:pt x="254" y="211"/>
                      <a:pt x="281" y="77"/>
                      <a:pt x="283" y="0"/>
                    </a:cubicBezTo>
                    <a:cubicBezTo>
                      <a:pt x="283" y="6"/>
                      <a:pt x="283" y="12"/>
                      <a:pt x="283" y="19"/>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6" name="îŝ1ídê">
                <a:extLst>
                  <a:ext uri="{FF2B5EF4-FFF2-40B4-BE49-F238E27FC236}">
                    <a16:creationId xmlns:a16="http://schemas.microsoft.com/office/drawing/2014/main" id="{15FC3DB6-B40C-819C-BA97-58EE54451674}"/>
                  </a:ext>
                </a:extLst>
              </p:cNvPr>
              <p:cNvSpPr/>
              <p:nvPr/>
            </p:nvSpPr>
            <p:spPr bwMode="auto">
              <a:xfrm>
                <a:off x="2991" y="708"/>
                <a:ext cx="191" cy="1017"/>
              </a:xfrm>
              <a:custGeom>
                <a:avLst/>
                <a:gdLst>
                  <a:gd name="T0" fmla="*/ 191 w 191"/>
                  <a:gd name="T1" fmla="*/ 1017 h 1017"/>
                  <a:gd name="T2" fmla="*/ 0 w 191"/>
                  <a:gd name="T3" fmla="*/ 1017 h 1017"/>
                  <a:gd name="T4" fmla="*/ 6 w 191"/>
                  <a:gd name="T5" fmla="*/ 2 h 1017"/>
                  <a:gd name="T6" fmla="*/ 48 w 191"/>
                  <a:gd name="T7" fmla="*/ 0 h 1017"/>
                  <a:gd name="T8" fmla="*/ 94 w 191"/>
                  <a:gd name="T9" fmla="*/ 96 h 1017"/>
                  <a:gd name="T10" fmla="*/ 143 w 191"/>
                  <a:gd name="T11" fmla="*/ 3 h 1017"/>
                  <a:gd name="T12" fmla="*/ 187 w 191"/>
                  <a:gd name="T13" fmla="*/ 3 h 1017"/>
                  <a:gd name="T14" fmla="*/ 191 w 191"/>
                  <a:gd name="T15" fmla="*/ 1017 h 10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17">
                    <a:moveTo>
                      <a:pt x="191" y="1017"/>
                    </a:moveTo>
                    <a:lnTo>
                      <a:pt x="0" y="1017"/>
                    </a:lnTo>
                    <a:lnTo>
                      <a:pt x="6" y="2"/>
                    </a:lnTo>
                    <a:lnTo>
                      <a:pt x="48" y="0"/>
                    </a:lnTo>
                    <a:lnTo>
                      <a:pt x="94" y="96"/>
                    </a:lnTo>
                    <a:lnTo>
                      <a:pt x="143" y="3"/>
                    </a:lnTo>
                    <a:lnTo>
                      <a:pt x="187" y="3"/>
                    </a:lnTo>
                    <a:lnTo>
                      <a:pt x="191" y="1017"/>
                    </a:ln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7" name="íṩľíḍe">
                <a:extLst>
                  <a:ext uri="{FF2B5EF4-FFF2-40B4-BE49-F238E27FC236}">
                    <a16:creationId xmlns:a16="http://schemas.microsoft.com/office/drawing/2014/main" id="{C58CEC35-4C95-5B20-030D-F712A20CF41E}"/>
                  </a:ext>
                </a:extLst>
              </p:cNvPr>
              <p:cNvSpPr/>
              <p:nvPr/>
            </p:nvSpPr>
            <p:spPr bwMode="auto">
              <a:xfrm>
                <a:off x="2976" y="679"/>
                <a:ext cx="65" cy="73"/>
              </a:xfrm>
              <a:custGeom>
                <a:avLst/>
                <a:gdLst>
                  <a:gd name="T0" fmla="*/ 65 w 65"/>
                  <a:gd name="T1" fmla="*/ 28 h 73"/>
                  <a:gd name="T2" fmla="*/ 36 w 65"/>
                  <a:gd name="T3" fmla="*/ 73 h 73"/>
                  <a:gd name="T4" fmla="*/ 0 w 65"/>
                  <a:gd name="T5" fmla="*/ 55 h 73"/>
                  <a:gd name="T6" fmla="*/ 39 w 65"/>
                  <a:gd name="T7" fmla="*/ 0 h 73"/>
                  <a:gd name="T8" fmla="*/ 65 w 65"/>
                  <a:gd name="T9" fmla="*/ 28 h 73"/>
                </a:gdLst>
                <a:ahLst/>
                <a:cxnLst>
                  <a:cxn ang="0">
                    <a:pos x="T0" y="T1"/>
                  </a:cxn>
                  <a:cxn ang="0">
                    <a:pos x="T2" y="T3"/>
                  </a:cxn>
                  <a:cxn ang="0">
                    <a:pos x="T4" y="T5"/>
                  </a:cxn>
                  <a:cxn ang="0">
                    <a:pos x="T6" y="T7"/>
                  </a:cxn>
                  <a:cxn ang="0">
                    <a:pos x="T8" y="T9"/>
                  </a:cxn>
                </a:cxnLst>
                <a:rect l="0" t="0" r="r" b="b"/>
                <a:pathLst>
                  <a:path w="65" h="73">
                    <a:moveTo>
                      <a:pt x="65" y="28"/>
                    </a:moveTo>
                    <a:lnTo>
                      <a:pt x="36" y="73"/>
                    </a:lnTo>
                    <a:lnTo>
                      <a:pt x="0" y="55"/>
                    </a:lnTo>
                    <a:lnTo>
                      <a:pt x="39" y="0"/>
                    </a:lnTo>
                    <a:lnTo>
                      <a:pt x="65" y="28"/>
                    </a:lnTo>
                    <a:close/>
                  </a:path>
                </a:pathLst>
              </a:custGeom>
              <a:solidFill>
                <a:srgbClr val="B0A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8" name="íŝlíďé">
                <a:extLst>
                  <a:ext uri="{FF2B5EF4-FFF2-40B4-BE49-F238E27FC236}">
                    <a16:creationId xmlns:a16="http://schemas.microsoft.com/office/drawing/2014/main" id="{3D8A8D4B-2408-3B43-62E5-347199717CB8}"/>
                  </a:ext>
                </a:extLst>
              </p:cNvPr>
              <p:cNvSpPr/>
              <p:nvPr/>
            </p:nvSpPr>
            <p:spPr bwMode="auto">
              <a:xfrm>
                <a:off x="3134" y="683"/>
                <a:ext cx="67" cy="69"/>
              </a:xfrm>
              <a:custGeom>
                <a:avLst/>
                <a:gdLst>
                  <a:gd name="T0" fmla="*/ 0 w 67"/>
                  <a:gd name="T1" fmla="*/ 27 h 69"/>
                  <a:gd name="T2" fmla="*/ 30 w 67"/>
                  <a:gd name="T3" fmla="*/ 69 h 69"/>
                  <a:gd name="T4" fmla="*/ 67 w 67"/>
                  <a:gd name="T5" fmla="*/ 58 h 69"/>
                  <a:gd name="T6" fmla="*/ 34 w 67"/>
                  <a:gd name="T7" fmla="*/ 0 h 69"/>
                  <a:gd name="T8" fmla="*/ 0 w 67"/>
                  <a:gd name="T9" fmla="*/ 27 h 69"/>
                </a:gdLst>
                <a:ahLst/>
                <a:cxnLst>
                  <a:cxn ang="0">
                    <a:pos x="T0" y="T1"/>
                  </a:cxn>
                  <a:cxn ang="0">
                    <a:pos x="T2" y="T3"/>
                  </a:cxn>
                  <a:cxn ang="0">
                    <a:pos x="T4" y="T5"/>
                  </a:cxn>
                  <a:cxn ang="0">
                    <a:pos x="T6" y="T7"/>
                  </a:cxn>
                  <a:cxn ang="0">
                    <a:pos x="T8" y="T9"/>
                  </a:cxn>
                </a:cxnLst>
                <a:rect l="0" t="0" r="r" b="b"/>
                <a:pathLst>
                  <a:path w="67" h="69">
                    <a:moveTo>
                      <a:pt x="0" y="27"/>
                    </a:moveTo>
                    <a:lnTo>
                      <a:pt x="30" y="69"/>
                    </a:lnTo>
                    <a:lnTo>
                      <a:pt x="67" y="58"/>
                    </a:lnTo>
                    <a:lnTo>
                      <a:pt x="34" y="0"/>
                    </a:lnTo>
                    <a:lnTo>
                      <a:pt x="0" y="27"/>
                    </a:lnTo>
                    <a:close/>
                  </a:path>
                </a:pathLst>
              </a:custGeom>
              <a:solidFill>
                <a:srgbClr val="B0A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9" name="ísḻîḍé">
                <a:extLst>
                  <a:ext uri="{FF2B5EF4-FFF2-40B4-BE49-F238E27FC236}">
                    <a16:creationId xmlns:a16="http://schemas.microsoft.com/office/drawing/2014/main" id="{659422C9-F9AF-2B4B-A40B-F134957B5226}"/>
                  </a:ext>
                </a:extLst>
              </p:cNvPr>
              <p:cNvSpPr/>
              <p:nvPr/>
            </p:nvSpPr>
            <p:spPr bwMode="auto">
              <a:xfrm>
                <a:off x="3182" y="198"/>
                <a:ext cx="139" cy="133"/>
              </a:xfrm>
              <a:custGeom>
                <a:avLst/>
                <a:gdLst>
                  <a:gd name="T0" fmla="*/ 98 w 98"/>
                  <a:gd name="T1" fmla="*/ 47 h 94"/>
                  <a:gd name="T2" fmla="*/ 49 w 98"/>
                  <a:gd name="T3" fmla="*/ 94 h 94"/>
                  <a:gd name="T4" fmla="*/ 0 w 98"/>
                  <a:gd name="T5" fmla="*/ 47 h 94"/>
                  <a:gd name="T6" fmla="*/ 49 w 98"/>
                  <a:gd name="T7" fmla="*/ 0 h 94"/>
                  <a:gd name="T8" fmla="*/ 98 w 98"/>
                  <a:gd name="T9" fmla="*/ 47 h 94"/>
                </a:gdLst>
                <a:ahLst/>
                <a:cxnLst>
                  <a:cxn ang="0">
                    <a:pos x="T0" y="T1"/>
                  </a:cxn>
                  <a:cxn ang="0">
                    <a:pos x="T2" y="T3"/>
                  </a:cxn>
                  <a:cxn ang="0">
                    <a:pos x="T4" y="T5"/>
                  </a:cxn>
                  <a:cxn ang="0">
                    <a:pos x="T6" y="T7"/>
                  </a:cxn>
                  <a:cxn ang="0">
                    <a:pos x="T8" y="T9"/>
                  </a:cxn>
                </a:cxnLst>
                <a:rect l="0" t="0" r="r" b="b"/>
                <a:pathLst>
                  <a:path w="98" h="94">
                    <a:moveTo>
                      <a:pt x="98" y="47"/>
                    </a:moveTo>
                    <a:cubicBezTo>
                      <a:pt x="98" y="73"/>
                      <a:pt x="77" y="94"/>
                      <a:pt x="49" y="94"/>
                    </a:cubicBezTo>
                    <a:cubicBezTo>
                      <a:pt x="22" y="94"/>
                      <a:pt x="0" y="73"/>
                      <a:pt x="0" y="47"/>
                    </a:cubicBezTo>
                    <a:cubicBezTo>
                      <a:pt x="0" y="21"/>
                      <a:pt x="22" y="0"/>
                      <a:pt x="49" y="0"/>
                    </a:cubicBezTo>
                    <a:cubicBezTo>
                      <a:pt x="76" y="0"/>
                      <a:pt x="98" y="21"/>
                      <a:pt x="98" y="47"/>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0" name="ïšḻiďê">
                <a:extLst>
                  <a:ext uri="{FF2B5EF4-FFF2-40B4-BE49-F238E27FC236}">
                    <a16:creationId xmlns:a16="http://schemas.microsoft.com/office/drawing/2014/main" id="{801736B5-4EC3-87D4-8982-1C12F6198B50}"/>
                  </a:ext>
                </a:extLst>
              </p:cNvPr>
              <p:cNvSpPr/>
              <p:nvPr/>
            </p:nvSpPr>
            <p:spPr bwMode="auto">
              <a:xfrm>
                <a:off x="3089" y="236"/>
                <a:ext cx="106" cy="102"/>
              </a:xfrm>
              <a:prstGeom prst="ellipse">
                <a:avLst/>
              </a:pr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1" name="íṣḻïḋê">
                <a:extLst>
                  <a:ext uri="{FF2B5EF4-FFF2-40B4-BE49-F238E27FC236}">
                    <a16:creationId xmlns:a16="http://schemas.microsoft.com/office/drawing/2014/main" id="{CEF096BE-A1CC-1032-969D-1FA19C70ED85}"/>
                  </a:ext>
                </a:extLst>
              </p:cNvPr>
              <p:cNvSpPr/>
              <p:nvPr/>
            </p:nvSpPr>
            <p:spPr bwMode="auto">
              <a:xfrm>
                <a:off x="3008" y="242"/>
                <a:ext cx="101" cy="96"/>
              </a:xfrm>
              <a:custGeom>
                <a:avLst/>
                <a:gdLst>
                  <a:gd name="T0" fmla="*/ 71 w 71"/>
                  <a:gd name="T1" fmla="*/ 34 h 68"/>
                  <a:gd name="T2" fmla="*/ 35 w 71"/>
                  <a:gd name="T3" fmla="*/ 68 h 68"/>
                  <a:gd name="T4" fmla="*/ 0 w 71"/>
                  <a:gd name="T5" fmla="*/ 34 h 68"/>
                  <a:gd name="T6" fmla="*/ 35 w 71"/>
                  <a:gd name="T7" fmla="*/ 0 h 68"/>
                  <a:gd name="T8" fmla="*/ 71 w 71"/>
                  <a:gd name="T9" fmla="*/ 34 h 68"/>
                </a:gdLst>
                <a:ahLst/>
                <a:cxnLst>
                  <a:cxn ang="0">
                    <a:pos x="T0" y="T1"/>
                  </a:cxn>
                  <a:cxn ang="0">
                    <a:pos x="T2" y="T3"/>
                  </a:cxn>
                  <a:cxn ang="0">
                    <a:pos x="T4" y="T5"/>
                  </a:cxn>
                  <a:cxn ang="0">
                    <a:pos x="T6" y="T7"/>
                  </a:cxn>
                  <a:cxn ang="0">
                    <a:pos x="T8" y="T9"/>
                  </a:cxn>
                </a:cxnLst>
                <a:rect l="0" t="0" r="r" b="b"/>
                <a:pathLst>
                  <a:path w="71" h="68">
                    <a:moveTo>
                      <a:pt x="71" y="34"/>
                    </a:moveTo>
                    <a:cubicBezTo>
                      <a:pt x="71" y="53"/>
                      <a:pt x="55" y="68"/>
                      <a:pt x="35" y="68"/>
                    </a:cubicBezTo>
                    <a:cubicBezTo>
                      <a:pt x="16" y="68"/>
                      <a:pt x="0" y="53"/>
                      <a:pt x="0" y="34"/>
                    </a:cubicBezTo>
                    <a:cubicBezTo>
                      <a:pt x="0" y="16"/>
                      <a:pt x="16" y="0"/>
                      <a:pt x="35" y="0"/>
                    </a:cubicBezTo>
                    <a:cubicBezTo>
                      <a:pt x="55" y="0"/>
                      <a:pt x="71" y="15"/>
                      <a:pt x="71" y="34"/>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2" name="îṣlîḑe">
                <a:extLst>
                  <a:ext uri="{FF2B5EF4-FFF2-40B4-BE49-F238E27FC236}">
                    <a16:creationId xmlns:a16="http://schemas.microsoft.com/office/drawing/2014/main" id="{25EAEF95-09BC-7946-944B-146460F24843}"/>
                  </a:ext>
                </a:extLst>
              </p:cNvPr>
              <p:cNvSpPr/>
              <p:nvPr/>
            </p:nvSpPr>
            <p:spPr bwMode="auto">
              <a:xfrm>
                <a:off x="2919" y="232"/>
                <a:ext cx="95" cy="90"/>
              </a:xfrm>
              <a:prstGeom prst="ellipse">
                <a:avLst/>
              </a:pr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3" name="î$1ïďê">
                <a:extLst>
                  <a:ext uri="{FF2B5EF4-FFF2-40B4-BE49-F238E27FC236}">
                    <a16:creationId xmlns:a16="http://schemas.microsoft.com/office/drawing/2014/main" id="{5B5BDD82-3F42-8E56-F2D1-864F49053B1B}"/>
                  </a:ext>
                </a:extLst>
              </p:cNvPr>
              <p:cNvSpPr/>
              <p:nvPr/>
            </p:nvSpPr>
            <p:spPr bwMode="auto">
              <a:xfrm>
                <a:off x="2936" y="155"/>
                <a:ext cx="328" cy="138"/>
              </a:xfrm>
              <a:custGeom>
                <a:avLst/>
                <a:gdLst>
                  <a:gd name="T0" fmla="*/ 66 w 232"/>
                  <a:gd name="T1" fmla="*/ 19 h 97"/>
                  <a:gd name="T2" fmla="*/ 174 w 232"/>
                  <a:gd name="T3" fmla="*/ 25 h 97"/>
                  <a:gd name="T4" fmla="*/ 232 w 232"/>
                  <a:gd name="T5" fmla="*/ 85 h 97"/>
                  <a:gd name="T6" fmla="*/ 87 w 232"/>
                  <a:gd name="T7" fmla="*/ 97 h 97"/>
                  <a:gd name="T8" fmla="*/ 0 w 232"/>
                  <a:gd name="T9" fmla="*/ 84 h 97"/>
                  <a:gd name="T10" fmla="*/ 34 w 232"/>
                  <a:gd name="T11" fmla="*/ 23 h 97"/>
                </a:gdLst>
                <a:ahLst/>
                <a:cxnLst>
                  <a:cxn ang="0">
                    <a:pos x="T0" y="T1"/>
                  </a:cxn>
                  <a:cxn ang="0">
                    <a:pos x="T2" y="T3"/>
                  </a:cxn>
                  <a:cxn ang="0">
                    <a:pos x="T4" y="T5"/>
                  </a:cxn>
                  <a:cxn ang="0">
                    <a:pos x="T6" y="T7"/>
                  </a:cxn>
                  <a:cxn ang="0">
                    <a:pos x="T8" y="T9"/>
                  </a:cxn>
                  <a:cxn ang="0">
                    <a:pos x="T10" y="T11"/>
                  </a:cxn>
                </a:cxnLst>
                <a:rect l="0" t="0" r="r" b="b"/>
                <a:pathLst>
                  <a:path w="232" h="97">
                    <a:moveTo>
                      <a:pt x="66" y="19"/>
                    </a:moveTo>
                    <a:cubicBezTo>
                      <a:pt x="66" y="19"/>
                      <a:pt x="136" y="0"/>
                      <a:pt x="174" y="25"/>
                    </a:cubicBezTo>
                    <a:cubicBezTo>
                      <a:pt x="211" y="50"/>
                      <a:pt x="232" y="85"/>
                      <a:pt x="232" y="85"/>
                    </a:cubicBezTo>
                    <a:cubicBezTo>
                      <a:pt x="87" y="97"/>
                      <a:pt x="87" y="97"/>
                      <a:pt x="87" y="97"/>
                    </a:cubicBezTo>
                    <a:cubicBezTo>
                      <a:pt x="0" y="84"/>
                      <a:pt x="0" y="84"/>
                      <a:pt x="0" y="84"/>
                    </a:cubicBezTo>
                    <a:cubicBezTo>
                      <a:pt x="34" y="23"/>
                      <a:pt x="34" y="23"/>
                      <a:pt x="34" y="23"/>
                    </a:cubicBezTo>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4" name="ï$ḻïďê">
                <a:extLst>
                  <a:ext uri="{FF2B5EF4-FFF2-40B4-BE49-F238E27FC236}">
                    <a16:creationId xmlns:a16="http://schemas.microsoft.com/office/drawing/2014/main" id="{F5BEEA01-542D-2D32-E797-2E2C629EC4B2}"/>
                  </a:ext>
                </a:extLst>
              </p:cNvPr>
              <p:cNvSpPr/>
              <p:nvPr/>
            </p:nvSpPr>
            <p:spPr bwMode="auto">
              <a:xfrm>
                <a:off x="2891" y="242"/>
                <a:ext cx="49" cy="202"/>
              </a:xfrm>
              <a:custGeom>
                <a:avLst/>
                <a:gdLst>
                  <a:gd name="T0" fmla="*/ 35 w 35"/>
                  <a:gd name="T1" fmla="*/ 34 h 143"/>
                  <a:gd name="T2" fmla="*/ 19 w 35"/>
                  <a:gd name="T3" fmla="*/ 136 h 143"/>
                  <a:gd name="T4" fmla="*/ 8 w 35"/>
                  <a:gd name="T5" fmla="*/ 140 h 143"/>
                  <a:gd name="T6" fmla="*/ 5 w 35"/>
                  <a:gd name="T7" fmla="*/ 135 h 143"/>
                  <a:gd name="T8" fmla="*/ 0 w 35"/>
                  <a:gd name="T9" fmla="*/ 61 h 143"/>
                  <a:gd name="T10" fmla="*/ 35 w 35"/>
                  <a:gd name="T11" fmla="*/ 34 h 143"/>
                </a:gdLst>
                <a:ahLst/>
                <a:cxnLst>
                  <a:cxn ang="0">
                    <a:pos x="T0" y="T1"/>
                  </a:cxn>
                  <a:cxn ang="0">
                    <a:pos x="T2" y="T3"/>
                  </a:cxn>
                  <a:cxn ang="0">
                    <a:pos x="T4" y="T5"/>
                  </a:cxn>
                  <a:cxn ang="0">
                    <a:pos x="T6" y="T7"/>
                  </a:cxn>
                  <a:cxn ang="0">
                    <a:pos x="T8" y="T9"/>
                  </a:cxn>
                  <a:cxn ang="0">
                    <a:pos x="T10" y="T11"/>
                  </a:cxn>
                </a:cxnLst>
                <a:rect l="0" t="0" r="r" b="b"/>
                <a:pathLst>
                  <a:path w="35" h="143">
                    <a:moveTo>
                      <a:pt x="35" y="34"/>
                    </a:moveTo>
                    <a:cubicBezTo>
                      <a:pt x="19" y="136"/>
                      <a:pt x="19" y="136"/>
                      <a:pt x="19" y="136"/>
                    </a:cubicBezTo>
                    <a:cubicBezTo>
                      <a:pt x="18" y="140"/>
                      <a:pt x="13" y="143"/>
                      <a:pt x="8" y="140"/>
                    </a:cubicBezTo>
                    <a:cubicBezTo>
                      <a:pt x="7" y="139"/>
                      <a:pt x="5" y="137"/>
                      <a:pt x="5" y="135"/>
                    </a:cubicBezTo>
                    <a:cubicBezTo>
                      <a:pt x="0" y="61"/>
                      <a:pt x="0" y="61"/>
                      <a:pt x="0" y="61"/>
                    </a:cubicBezTo>
                    <a:cubicBezTo>
                      <a:pt x="0" y="61"/>
                      <a:pt x="26" y="0"/>
                      <a:pt x="35" y="34"/>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5" name="isľíḑe">
                <a:extLst>
                  <a:ext uri="{FF2B5EF4-FFF2-40B4-BE49-F238E27FC236}">
                    <a16:creationId xmlns:a16="http://schemas.microsoft.com/office/drawing/2014/main" id="{0FBE7CEF-8D3D-54C4-8BC1-314EE176C7DF}"/>
                  </a:ext>
                </a:extLst>
              </p:cNvPr>
              <p:cNvSpPr/>
              <p:nvPr/>
            </p:nvSpPr>
            <p:spPr bwMode="auto">
              <a:xfrm>
                <a:off x="3253" y="260"/>
                <a:ext cx="50" cy="202"/>
              </a:xfrm>
              <a:custGeom>
                <a:avLst/>
                <a:gdLst>
                  <a:gd name="T0" fmla="*/ 0 w 35"/>
                  <a:gd name="T1" fmla="*/ 34 h 143"/>
                  <a:gd name="T2" fmla="*/ 16 w 35"/>
                  <a:gd name="T3" fmla="*/ 136 h 143"/>
                  <a:gd name="T4" fmla="*/ 27 w 35"/>
                  <a:gd name="T5" fmla="*/ 141 h 143"/>
                  <a:gd name="T6" fmla="*/ 30 w 35"/>
                  <a:gd name="T7" fmla="*/ 135 h 143"/>
                  <a:gd name="T8" fmla="*/ 35 w 35"/>
                  <a:gd name="T9" fmla="*/ 41 h 143"/>
                  <a:gd name="T10" fmla="*/ 0 w 35"/>
                  <a:gd name="T11" fmla="*/ 34 h 143"/>
                </a:gdLst>
                <a:ahLst/>
                <a:cxnLst>
                  <a:cxn ang="0">
                    <a:pos x="T0" y="T1"/>
                  </a:cxn>
                  <a:cxn ang="0">
                    <a:pos x="T2" y="T3"/>
                  </a:cxn>
                  <a:cxn ang="0">
                    <a:pos x="T4" y="T5"/>
                  </a:cxn>
                  <a:cxn ang="0">
                    <a:pos x="T6" y="T7"/>
                  </a:cxn>
                  <a:cxn ang="0">
                    <a:pos x="T8" y="T9"/>
                  </a:cxn>
                  <a:cxn ang="0">
                    <a:pos x="T10" y="T11"/>
                  </a:cxn>
                </a:cxnLst>
                <a:rect l="0" t="0" r="r" b="b"/>
                <a:pathLst>
                  <a:path w="35" h="143">
                    <a:moveTo>
                      <a:pt x="0" y="34"/>
                    </a:moveTo>
                    <a:cubicBezTo>
                      <a:pt x="16" y="136"/>
                      <a:pt x="16" y="136"/>
                      <a:pt x="16" y="136"/>
                    </a:cubicBezTo>
                    <a:cubicBezTo>
                      <a:pt x="17" y="141"/>
                      <a:pt x="22" y="143"/>
                      <a:pt x="27" y="141"/>
                    </a:cubicBezTo>
                    <a:cubicBezTo>
                      <a:pt x="29" y="139"/>
                      <a:pt x="30" y="137"/>
                      <a:pt x="30" y="135"/>
                    </a:cubicBezTo>
                    <a:cubicBezTo>
                      <a:pt x="35" y="41"/>
                      <a:pt x="35" y="41"/>
                      <a:pt x="35" y="41"/>
                    </a:cubicBezTo>
                    <a:cubicBezTo>
                      <a:pt x="35" y="41"/>
                      <a:pt x="9" y="0"/>
                      <a:pt x="0" y="34"/>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6" name="ïṡļîdé">
                <a:extLst>
                  <a:ext uri="{FF2B5EF4-FFF2-40B4-BE49-F238E27FC236}">
                    <a16:creationId xmlns:a16="http://schemas.microsoft.com/office/drawing/2014/main" id="{FA01F0F9-9519-7CB4-659F-764A8CFD0555}"/>
                  </a:ext>
                </a:extLst>
              </p:cNvPr>
              <p:cNvSpPr/>
              <p:nvPr/>
            </p:nvSpPr>
            <p:spPr bwMode="auto">
              <a:xfrm>
                <a:off x="2896" y="409"/>
                <a:ext cx="399" cy="270"/>
              </a:xfrm>
              <a:custGeom>
                <a:avLst/>
                <a:gdLst>
                  <a:gd name="T0" fmla="*/ 16 w 282"/>
                  <a:gd name="T1" fmla="*/ 13 h 191"/>
                  <a:gd name="T2" fmla="*/ 135 w 282"/>
                  <a:gd name="T3" fmla="*/ 153 h 191"/>
                  <a:gd name="T4" fmla="*/ 265 w 282"/>
                  <a:gd name="T5" fmla="*/ 23 h 191"/>
                  <a:gd name="T6" fmla="*/ 282 w 282"/>
                  <a:gd name="T7" fmla="*/ 7 h 191"/>
                  <a:gd name="T8" fmla="*/ 282 w 282"/>
                  <a:gd name="T9" fmla="*/ 66 h 191"/>
                  <a:gd name="T10" fmla="*/ 151 w 282"/>
                  <a:gd name="T11" fmla="*/ 191 h 191"/>
                  <a:gd name="T12" fmla="*/ 136 w 282"/>
                  <a:gd name="T13" fmla="*/ 191 h 191"/>
                  <a:gd name="T14" fmla="*/ 0 w 282"/>
                  <a:gd name="T15" fmla="*/ 70 h 191"/>
                  <a:gd name="T16" fmla="*/ 1 w 282"/>
                  <a:gd name="T17" fmla="*/ 13 h 191"/>
                  <a:gd name="T18" fmla="*/ 16 w 282"/>
                  <a:gd name="T19" fmla="*/ 1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191">
                    <a:moveTo>
                      <a:pt x="16" y="13"/>
                    </a:moveTo>
                    <a:cubicBezTo>
                      <a:pt x="14" y="37"/>
                      <a:pt x="28" y="150"/>
                      <a:pt x="135" y="153"/>
                    </a:cubicBezTo>
                    <a:cubicBezTo>
                      <a:pt x="241" y="155"/>
                      <a:pt x="263" y="46"/>
                      <a:pt x="265" y="23"/>
                    </a:cubicBezTo>
                    <a:cubicBezTo>
                      <a:pt x="266" y="0"/>
                      <a:pt x="282" y="3"/>
                      <a:pt x="282" y="7"/>
                    </a:cubicBezTo>
                    <a:cubicBezTo>
                      <a:pt x="282" y="66"/>
                      <a:pt x="282" y="66"/>
                      <a:pt x="282" y="66"/>
                    </a:cubicBezTo>
                    <a:cubicBezTo>
                      <a:pt x="282" y="135"/>
                      <a:pt x="223" y="191"/>
                      <a:pt x="151" y="191"/>
                    </a:cubicBezTo>
                    <a:cubicBezTo>
                      <a:pt x="136" y="191"/>
                      <a:pt x="136" y="191"/>
                      <a:pt x="136" y="191"/>
                    </a:cubicBezTo>
                    <a:cubicBezTo>
                      <a:pt x="64" y="191"/>
                      <a:pt x="0" y="139"/>
                      <a:pt x="0" y="70"/>
                    </a:cubicBezTo>
                    <a:cubicBezTo>
                      <a:pt x="1" y="13"/>
                      <a:pt x="1" y="13"/>
                      <a:pt x="1" y="13"/>
                    </a:cubicBezTo>
                    <a:cubicBezTo>
                      <a:pt x="1" y="13"/>
                      <a:pt x="16" y="11"/>
                      <a:pt x="16" y="13"/>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7" name="iṣľîďè">
                <a:extLst>
                  <a:ext uri="{FF2B5EF4-FFF2-40B4-BE49-F238E27FC236}">
                    <a16:creationId xmlns:a16="http://schemas.microsoft.com/office/drawing/2014/main" id="{5FCBC680-2D9C-5E67-C361-71757C108CA1}"/>
                  </a:ext>
                </a:extLst>
              </p:cNvPr>
              <p:cNvSpPr/>
              <p:nvPr/>
            </p:nvSpPr>
            <p:spPr bwMode="auto">
              <a:xfrm>
                <a:off x="2942" y="3022"/>
                <a:ext cx="103" cy="99"/>
              </a:xfrm>
              <a:custGeom>
                <a:avLst/>
                <a:gdLst>
                  <a:gd name="T0" fmla="*/ 103 w 103"/>
                  <a:gd name="T1" fmla="*/ 97 h 99"/>
                  <a:gd name="T2" fmla="*/ 2 w 103"/>
                  <a:gd name="T3" fmla="*/ 99 h 99"/>
                  <a:gd name="T4" fmla="*/ 0 w 103"/>
                  <a:gd name="T5" fmla="*/ 3 h 99"/>
                  <a:gd name="T6" fmla="*/ 100 w 103"/>
                  <a:gd name="T7" fmla="*/ 0 h 99"/>
                  <a:gd name="T8" fmla="*/ 103 w 103"/>
                  <a:gd name="T9" fmla="*/ 97 h 99"/>
                </a:gdLst>
                <a:ahLst/>
                <a:cxnLst>
                  <a:cxn ang="0">
                    <a:pos x="T0" y="T1"/>
                  </a:cxn>
                  <a:cxn ang="0">
                    <a:pos x="T2" y="T3"/>
                  </a:cxn>
                  <a:cxn ang="0">
                    <a:pos x="T4" y="T5"/>
                  </a:cxn>
                  <a:cxn ang="0">
                    <a:pos x="T6" y="T7"/>
                  </a:cxn>
                  <a:cxn ang="0">
                    <a:pos x="T8" y="T9"/>
                  </a:cxn>
                </a:cxnLst>
                <a:rect l="0" t="0" r="r" b="b"/>
                <a:pathLst>
                  <a:path w="103" h="99">
                    <a:moveTo>
                      <a:pt x="103" y="97"/>
                    </a:moveTo>
                    <a:lnTo>
                      <a:pt x="2" y="99"/>
                    </a:lnTo>
                    <a:lnTo>
                      <a:pt x="0" y="3"/>
                    </a:lnTo>
                    <a:lnTo>
                      <a:pt x="100" y="0"/>
                    </a:lnTo>
                    <a:lnTo>
                      <a:pt x="103" y="97"/>
                    </a:lnTo>
                    <a:close/>
                  </a:path>
                </a:pathLst>
              </a:custGeom>
              <a:solidFill>
                <a:srgbClr val="0C0F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8" name="íṧļîde">
                <a:extLst>
                  <a:ext uri="{FF2B5EF4-FFF2-40B4-BE49-F238E27FC236}">
                    <a16:creationId xmlns:a16="http://schemas.microsoft.com/office/drawing/2014/main" id="{061A8679-18A8-31E6-AB41-80177085F209}"/>
                  </a:ext>
                </a:extLst>
              </p:cNvPr>
              <p:cNvSpPr/>
              <p:nvPr/>
            </p:nvSpPr>
            <p:spPr bwMode="auto">
              <a:xfrm>
                <a:off x="2920" y="3072"/>
                <a:ext cx="149" cy="62"/>
              </a:xfrm>
              <a:custGeom>
                <a:avLst/>
                <a:gdLst>
                  <a:gd name="T0" fmla="*/ 105 w 105"/>
                  <a:gd name="T1" fmla="*/ 41 h 44"/>
                  <a:gd name="T2" fmla="*/ 1 w 105"/>
                  <a:gd name="T3" fmla="*/ 44 h 44"/>
                  <a:gd name="T4" fmla="*/ 41 w 105"/>
                  <a:gd name="T5" fmla="*/ 1 h 44"/>
                  <a:gd name="T6" fmla="*/ 63 w 105"/>
                  <a:gd name="T7" fmla="*/ 1 h 44"/>
                  <a:gd name="T8" fmla="*/ 105 w 105"/>
                  <a:gd name="T9" fmla="*/ 41 h 44"/>
                </a:gdLst>
                <a:ahLst/>
                <a:cxnLst>
                  <a:cxn ang="0">
                    <a:pos x="T0" y="T1"/>
                  </a:cxn>
                  <a:cxn ang="0">
                    <a:pos x="T2" y="T3"/>
                  </a:cxn>
                  <a:cxn ang="0">
                    <a:pos x="T4" y="T5"/>
                  </a:cxn>
                  <a:cxn ang="0">
                    <a:pos x="T6" y="T7"/>
                  </a:cxn>
                  <a:cxn ang="0">
                    <a:pos x="T8" y="T9"/>
                  </a:cxn>
                </a:cxnLst>
                <a:rect l="0" t="0" r="r" b="b"/>
                <a:pathLst>
                  <a:path w="105" h="44">
                    <a:moveTo>
                      <a:pt x="105" y="41"/>
                    </a:moveTo>
                    <a:cubicBezTo>
                      <a:pt x="1" y="44"/>
                      <a:pt x="1" y="44"/>
                      <a:pt x="1" y="44"/>
                    </a:cubicBezTo>
                    <a:cubicBezTo>
                      <a:pt x="0" y="21"/>
                      <a:pt x="18" y="2"/>
                      <a:pt x="41" y="1"/>
                    </a:cubicBezTo>
                    <a:cubicBezTo>
                      <a:pt x="63" y="1"/>
                      <a:pt x="63" y="1"/>
                      <a:pt x="63" y="1"/>
                    </a:cubicBezTo>
                    <a:cubicBezTo>
                      <a:pt x="85" y="0"/>
                      <a:pt x="104" y="18"/>
                      <a:pt x="105" y="41"/>
                    </a:cubicBezTo>
                    <a:close/>
                  </a:path>
                </a:pathLst>
              </a:custGeom>
              <a:solidFill>
                <a:srgbClr val="878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9" name="îş1ïdé">
                <a:extLst>
                  <a:ext uri="{FF2B5EF4-FFF2-40B4-BE49-F238E27FC236}">
                    <a16:creationId xmlns:a16="http://schemas.microsoft.com/office/drawing/2014/main" id="{4DC288EF-3CA7-01A7-8FB0-09EDBF475FEB}"/>
                  </a:ext>
                </a:extLst>
              </p:cNvPr>
              <p:cNvSpPr/>
              <p:nvPr/>
            </p:nvSpPr>
            <p:spPr bwMode="auto">
              <a:xfrm>
                <a:off x="2918" y="3128"/>
                <a:ext cx="154" cy="29"/>
              </a:xfrm>
              <a:custGeom>
                <a:avLst/>
                <a:gdLst>
                  <a:gd name="T0" fmla="*/ 154 w 154"/>
                  <a:gd name="T1" fmla="*/ 24 h 29"/>
                  <a:gd name="T2" fmla="*/ 1 w 154"/>
                  <a:gd name="T3" fmla="*/ 29 h 29"/>
                  <a:gd name="T4" fmla="*/ 0 w 154"/>
                  <a:gd name="T5" fmla="*/ 5 h 29"/>
                  <a:gd name="T6" fmla="*/ 152 w 154"/>
                  <a:gd name="T7" fmla="*/ 0 h 29"/>
                  <a:gd name="T8" fmla="*/ 154 w 154"/>
                  <a:gd name="T9" fmla="*/ 24 h 29"/>
                </a:gdLst>
                <a:ahLst/>
                <a:cxnLst>
                  <a:cxn ang="0">
                    <a:pos x="T0" y="T1"/>
                  </a:cxn>
                  <a:cxn ang="0">
                    <a:pos x="T2" y="T3"/>
                  </a:cxn>
                  <a:cxn ang="0">
                    <a:pos x="T4" y="T5"/>
                  </a:cxn>
                  <a:cxn ang="0">
                    <a:pos x="T6" y="T7"/>
                  </a:cxn>
                  <a:cxn ang="0">
                    <a:pos x="T8" y="T9"/>
                  </a:cxn>
                </a:cxnLst>
                <a:rect l="0" t="0" r="r" b="b"/>
                <a:pathLst>
                  <a:path w="154" h="29">
                    <a:moveTo>
                      <a:pt x="154" y="24"/>
                    </a:moveTo>
                    <a:lnTo>
                      <a:pt x="1" y="29"/>
                    </a:lnTo>
                    <a:lnTo>
                      <a:pt x="0" y="5"/>
                    </a:lnTo>
                    <a:lnTo>
                      <a:pt x="152" y="0"/>
                    </a:lnTo>
                    <a:lnTo>
                      <a:pt x="154" y="24"/>
                    </a:ln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0" name="ïṣļiḑe">
                <a:extLst>
                  <a:ext uri="{FF2B5EF4-FFF2-40B4-BE49-F238E27FC236}">
                    <a16:creationId xmlns:a16="http://schemas.microsoft.com/office/drawing/2014/main" id="{C62A6ADF-0D8C-E1C8-D85F-E11CB35140FA}"/>
                  </a:ext>
                </a:extLst>
              </p:cNvPr>
              <p:cNvSpPr/>
              <p:nvPr/>
            </p:nvSpPr>
            <p:spPr bwMode="auto">
              <a:xfrm>
                <a:off x="2845" y="1818"/>
                <a:ext cx="218" cy="1238"/>
              </a:xfrm>
              <a:custGeom>
                <a:avLst/>
                <a:gdLst>
                  <a:gd name="T0" fmla="*/ 218 w 218"/>
                  <a:gd name="T1" fmla="*/ 0 h 1238"/>
                  <a:gd name="T2" fmla="*/ 218 w 218"/>
                  <a:gd name="T3" fmla="*/ 30 h 1238"/>
                  <a:gd name="T4" fmla="*/ 211 w 218"/>
                  <a:gd name="T5" fmla="*/ 1168 h 1238"/>
                  <a:gd name="T6" fmla="*/ 211 w 218"/>
                  <a:gd name="T7" fmla="*/ 1168 h 1238"/>
                  <a:gd name="T8" fmla="*/ 210 w 218"/>
                  <a:gd name="T9" fmla="*/ 1224 h 1238"/>
                  <a:gd name="T10" fmla="*/ 210 w 218"/>
                  <a:gd name="T11" fmla="*/ 1234 h 1238"/>
                  <a:gd name="T12" fmla="*/ 210 w 218"/>
                  <a:gd name="T13" fmla="*/ 1234 h 1238"/>
                  <a:gd name="T14" fmla="*/ 92 w 218"/>
                  <a:gd name="T15" fmla="*/ 1238 h 1238"/>
                  <a:gd name="T16" fmla="*/ 80 w 218"/>
                  <a:gd name="T17" fmla="*/ 1238 h 1238"/>
                  <a:gd name="T18" fmla="*/ 26 w 218"/>
                  <a:gd name="T19" fmla="*/ 567 h 1238"/>
                  <a:gd name="T20" fmla="*/ 2 w 218"/>
                  <a:gd name="T21" fmla="*/ 45 h 1238"/>
                  <a:gd name="T22" fmla="*/ 0 w 218"/>
                  <a:gd name="T23" fmla="*/ 30 h 1238"/>
                  <a:gd name="T24" fmla="*/ 0 w 218"/>
                  <a:gd name="T25" fmla="*/ 11 h 1238"/>
                  <a:gd name="T26" fmla="*/ 0 w 218"/>
                  <a:gd name="T27" fmla="*/ 8 h 1238"/>
                  <a:gd name="T28" fmla="*/ 194 w 218"/>
                  <a:gd name="T29" fmla="*/ 1 h 1238"/>
                  <a:gd name="T30" fmla="*/ 208 w 218"/>
                  <a:gd name="T31" fmla="*/ 1 h 1238"/>
                  <a:gd name="T32" fmla="*/ 218 w 218"/>
                  <a:gd name="T3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238">
                    <a:moveTo>
                      <a:pt x="218" y="0"/>
                    </a:moveTo>
                    <a:lnTo>
                      <a:pt x="218" y="30"/>
                    </a:lnTo>
                    <a:lnTo>
                      <a:pt x="211" y="1168"/>
                    </a:lnTo>
                    <a:lnTo>
                      <a:pt x="211" y="1168"/>
                    </a:lnTo>
                    <a:lnTo>
                      <a:pt x="210" y="1224"/>
                    </a:lnTo>
                    <a:lnTo>
                      <a:pt x="210" y="1234"/>
                    </a:lnTo>
                    <a:lnTo>
                      <a:pt x="210" y="1234"/>
                    </a:lnTo>
                    <a:lnTo>
                      <a:pt x="92" y="1238"/>
                    </a:lnTo>
                    <a:lnTo>
                      <a:pt x="80" y="1238"/>
                    </a:lnTo>
                    <a:lnTo>
                      <a:pt x="26" y="567"/>
                    </a:lnTo>
                    <a:lnTo>
                      <a:pt x="2" y="45"/>
                    </a:lnTo>
                    <a:lnTo>
                      <a:pt x="0" y="30"/>
                    </a:lnTo>
                    <a:lnTo>
                      <a:pt x="0" y="11"/>
                    </a:lnTo>
                    <a:lnTo>
                      <a:pt x="0" y="8"/>
                    </a:lnTo>
                    <a:lnTo>
                      <a:pt x="194" y="1"/>
                    </a:lnTo>
                    <a:lnTo>
                      <a:pt x="208" y="1"/>
                    </a:lnTo>
                    <a:lnTo>
                      <a:pt x="218" y="0"/>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1" name="ísḻiḓe">
                <a:extLst>
                  <a:ext uri="{FF2B5EF4-FFF2-40B4-BE49-F238E27FC236}">
                    <a16:creationId xmlns:a16="http://schemas.microsoft.com/office/drawing/2014/main" id="{B282AF22-92DB-0AD2-3659-C6391BCA6B41}"/>
                  </a:ext>
                </a:extLst>
              </p:cNvPr>
              <p:cNvSpPr/>
              <p:nvPr/>
            </p:nvSpPr>
            <p:spPr bwMode="auto">
              <a:xfrm>
                <a:off x="2834" y="1708"/>
                <a:ext cx="476" cy="144"/>
              </a:xfrm>
              <a:custGeom>
                <a:avLst/>
                <a:gdLst>
                  <a:gd name="T0" fmla="*/ 476 w 476"/>
                  <a:gd name="T1" fmla="*/ 0 h 144"/>
                  <a:gd name="T2" fmla="*/ 473 w 476"/>
                  <a:gd name="T3" fmla="*/ 144 h 144"/>
                  <a:gd name="T4" fmla="*/ 11 w 476"/>
                  <a:gd name="T5" fmla="*/ 141 h 144"/>
                  <a:gd name="T6" fmla="*/ 0 w 476"/>
                  <a:gd name="T7" fmla="*/ 0 h 144"/>
                  <a:gd name="T8" fmla="*/ 476 w 476"/>
                  <a:gd name="T9" fmla="*/ 0 h 144"/>
                </a:gdLst>
                <a:ahLst/>
                <a:cxnLst>
                  <a:cxn ang="0">
                    <a:pos x="T0" y="T1"/>
                  </a:cxn>
                  <a:cxn ang="0">
                    <a:pos x="T2" y="T3"/>
                  </a:cxn>
                  <a:cxn ang="0">
                    <a:pos x="T4" y="T5"/>
                  </a:cxn>
                  <a:cxn ang="0">
                    <a:pos x="T6" y="T7"/>
                  </a:cxn>
                  <a:cxn ang="0">
                    <a:pos x="T8" y="T9"/>
                  </a:cxn>
                </a:cxnLst>
                <a:rect l="0" t="0" r="r" b="b"/>
                <a:pathLst>
                  <a:path w="476" h="144">
                    <a:moveTo>
                      <a:pt x="476" y="0"/>
                    </a:moveTo>
                    <a:lnTo>
                      <a:pt x="473" y="144"/>
                    </a:lnTo>
                    <a:lnTo>
                      <a:pt x="11" y="141"/>
                    </a:lnTo>
                    <a:lnTo>
                      <a:pt x="0" y="0"/>
                    </a:lnTo>
                    <a:lnTo>
                      <a:pt x="476" y="0"/>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2" name="îšlíḑe">
                <a:extLst>
                  <a:ext uri="{FF2B5EF4-FFF2-40B4-BE49-F238E27FC236}">
                    <a16:creationId xmlns:a16="http://schemas.microsoft.com/office/drawing/2014/main" id="{15C7A355-DC43-DC7B-013F-C7CA7D20E6C6}"/>
                  </a:ext>
                </a:extLst>
              </p:cNvPr>
              <p:cNvSpPr/>
              <p:nvPr/>
            </p:nvSpPr>
            <p:spPr bwMode="auto">
              <a:xfrm>
                <a:off x="2918" y="3022"/>
                <a:ext cx="141" cy="36"/>
              </a:xfrm>
              <a:custGeom>
                <a:avLst/>
                <a:gdLst>
                  <a:gd name="T0" fmla="*/ 0 w 141"/>
                  <a:gd name="T1" fmla="*/ 2 h 36"/>
                  <a:gd name="T2" fmla="*/ 141 w 141"/>
                  <a:gd name="T3" fmla="*/ 0 h 36"/>
                  <a:gd name="T4" fmla="*/ 138 w 141"/>
                  <a:gd name="T5" fmla="*/ 33 h 36"/>
                  <a:gd name="T6" fmla="*/ 2 w 141"/>
                  <a:gd name="T7" fmla="*/ 36 h 36"/>
                  <a:gd name="T8" fmla="*/ 0 w 141"/>
                  <a:gd name="T9" fmla="*/ 2 h 36"/>
                </a:gdLst>
                <a:ahLst/>
                <a:cxnLst>
                  <a:cxn ang="0">
                    <a:pos x="T0" y="T1"/>
                  </a:cxn>
                  <a:cxn ang="0">
                    <a:pos x="T2" y="T3"/>
                  </a:cxn>
                  <a:cxn ang="0">
                    <a:pos x="T4" y="T5"/>
                  </a:cxn>
                  <a:cxn ang="0">
                    <a:pos x="T6" y="T7"/>
                  </a:cxn>
                  <a:cxn ang="0">
                    <a:pos x="T8" y="T9"/>
                  </a:cxn>
                </a:cxnLst>
                <a:rect l="0" t="0" r="r" b="b"/>
                <a:pathLst>
                  <a:path w="141" h="36">
                    <a:moveTo>
                      <a:pt x="0" y="2"/>
                    </a:moveTo>
                    <a:lnTo>
                      <a:pt x="141" y="0"/>
                    </a:lnTo>
                    <a:lnTo>
                      <a:pt x="138" y="33"/>
                    </a:lnTo>
                    <a:lnTo>
                      <a:pt x="2" y="36"/>
                    </a:lnTo>
                    <a:lnTo>
                      <a:pt x="0" y="2"/>
                    </a:lnTo>
                    <a:close/>
                  </a:path>
                </a:pathLst>
              </a:custGeom>
              <a:solidFill>
                <a:srgbClr val="7475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3" name="îśľîḍe">
                <a:extLst>
                  <a:ext uri="{FF2B5EF4-FFF2-40B4-BE49-F238E27FC236}">
                    <a16:creationId xmlns:a16="http://schemas.microsoft.com/office/drawing/2014/main" id="{6DC29164-48CF-893B-52C4-B26748249915}"/>
                  </a:ext>
                </a:extLst>
              </p:cNvPr>
              <p:cNvSpPr/>
              <p:nvPr/>
            </p:nvSpPr>
            <p:spPr bwMode="auto">
              <a:xfrm>
                <a:off x="3185" y="3017"/>
                <a:ext cx="103" cy="100"/>
              </a:xfrm>
              <a:custGeom>
                <a:avLst/>
                <a:gdLst>
                  <a:gd name="T0" fmla="*/ 3 w 103"/>
                  <a:gd name="T1" fmla="*/ 100 h 100"/>
                  <a:gd name="T2" fmla="*/ 103 w 103"/>
                  <a:gd name="T3" fmla="*/ 97 h 100"/>
                  <a:gd name="T4" fmla="*/ 101 w 103"/>
                  <a:gd name="T5" fmla="*/ 0 h 100"/>
                  <a:gd name="T6" fmla="*/ 0 w 103"/>
                  <a:gd name="T7" fmla="*/ 3 h 100"/>
                  <a:gd name="T8" fmla="*/ 3 w 103"/>
                  <a:gd name="T9" fmla="*/ 100 h 100"/>
                </a:gdLst>
                <a:ahLst/>
                <a:cxnLst>
                  <a:cxn ang="0">
                    <a:pos x="T0" y="T1"/>
                  </a:cxn>
                  <a:cxn ang="0">
                    <a:pos x="T2" y="T3"/>
                  </a:cxn>
                  <a:cxn ang="0">
                    <a:pos x="T4" y="T5"/>
                  </a:cxn>
                  <a:cxn ang="0">
                    <a:pos x="T6" y="T7"/>
                  </a:cxn>
                  <a:cxn ang="0">
                    <a:pos x="T8" y="T9"/>
                  </a:cxn>
                </a:cxnLst>
                <a:rect l="0" t="0" r="r" b="b"/>
                <a:pathLst>
                  <a:path w="103" h="100">
                    <a:moveTo>
                      <a:pt x="3" y="100"/>
                    </a:moveTo>
                    <a:lnTo>
                      <a:pt x="103" y="97"/>
                    </a:lnTo>
                    <a:lnTo>
                      <a:pt x="101" y="0"/>
                    </a:lnTo>
                    <a:lnTo>
                      <a:pt x="0" y="3"/>
                    </a:lnTo>
                    <a:lnTo>
                      <a:pt x="3" y="100"/>
                    </a:lnTo>
                    <a:close/>
                  </a:path>
                </a:pathLst>
              </a:custGeom>
              <a:solidFill>
                <a:srgbClr val="0C0F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4" name="íṩ1íďé">
                <a:extLst>
                  <a:ext uri="{FF2B5EF4-FFF2-40B4-BE49-F238E27FC236}">
                    <a16:creationId xmlns:a16="http://schemas.microsoft.com/office/drawing/2014/main" id="{F78853C4-0BBA-0D28-0F95-2CDFF1909553}"/>
                  </a:ext>
                </a:extLst>
              </p:cNvPr>
              <p:cNvSpPr/>
              <p:nvPr/>
            </p:nvSpPr>
            <p:spPr bwMode="auto">
              <a:xfrm>
                <a:off x="3164" y="3066"/>
                <a:ext cx="148" cy="62"/>
              </a:xfrm>
              <a:custGeom>
                <a:avLst/>
                <a:gdLst>
                  <a:gd name="T0" fmla="*/ 1 w 105"/>
                  <a:gd name="T1" fmla="*/ 44 h 44"/>
                  <a:gd name="T2" fmla="*/ 105 w 105"/>
                  <a:gd name="T3" fmla="*/ 41 h 44"/>
                  <a:gd name="T4" fmla="*/ 62 w 105"/>
                  <a:gd name="T5" fmla="*/ 1 h 44"/>
                  <a:gd name="T6" fmla="*/ 40 w 105"/>
                  <a:gd name="T7" fmla="*/ 1 h 44"/>
                  <a:gd name="T8" fmla="*/ 1 w 105"/>
                  <a:gd name="T9" fmla="*/ 44 h 44"/>
                </a:gdLst>
                <a:ahLst/>
                <a:cxnLst>
                  <a:cxn ang="0">
                    <a:pos x="T0" y="T1"/>
                  </a:cxn>
                  <a:cxn ang="0">
                    <a:pos x="T2" y="T3"/>
                  </a:cxn>
                  <a:cxn ang="0">
                    <a:pos x="T4" y="T5"/>
                  </a:cxn>
                  <a:cxn ang="0">
                    <a:pos x="T6" y="T7"/>
                  </a:cxn>
                  <a:cxn ang="0">
                    <a:pos x="T8" y="T9"/>
                  </a:cxn>
                </a:cxnLst>
                <a:rect l="0" t="0" r="r" b="b"/>
                <a:pathLst>
                  <a:path w="105" h="44">
                    <a:moveTo>
                      <a:pt x="1" y="44"/>
                    </a:moveTo>
                    <a:cubicBezTo>
                      <a:pt x="105" y="41"/>
                      <a:pt x="105" y="41"/>
                      <a:pt x="105" y="41"/>
                    </a:cubicBezTo>
                    <a:cubicBezTo>
                      <a:pt x="104" y="18"/>
                      <a:pt x="85" y="0"/>
                      <a:pt x="62" y="1"/>
                    </a:cubicBezTo>
                    <a:cubicBezTo>
                      <a:pt x="40" y="1"/>
                      <a:pt x="40" y="1"/>
                      <a:pt x="40" y="1"/>
                    </a:cubicBezTo>
                    <a:cubicBezTo>
                      <a:pt x="18" y="2"/>
                      <a:pt x="0" y="21"/>
                      <a:pt x="1" y="44"/>
                    </a:cubicBezTo>
                    <a:close/>
                  </a:path>
                </a:pathLst>
              </a:custGeom>
              <a:solidFill>
                <a:srgbClr val="878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5" name="išlïḓè">
                <a:extLst>
                  <a:ext uri="{FF2B5EF4-FFF2-40B4-BE49-F238E27FC236}">
                    <a16:creationId xmlns:a16="http://schemas.microsoft.com/office/drawing/2014/main" id="{4EAA5398-84BC-F4E7-F408-1AA80F76996D}"/>
                  </a:ext>
                </a:extLst>
              </p:cNvPr>
              <p:cNvSpPr/>
              <p:nvPr/>
            </p:nvSpPr>
            <p:spPr bwMode="auto">
              <a:xfrm>
                <a:off x="3162" y="3123"/>
                <a:ext cx="155" cy="28"/>
              </a:xfrm>
              <a:custGeom>
                <a:avLst/>
                <a:gdLst>
                  <a:gd name="T0" fmla="*/ 2 w 155"/>
                  <a:gd name="T1" fmla="*/ 28 h 28"/>
                  <a:gd name="T2" fmla="*/ 155 w 155"/>
                  <a:gd name="T3" fmla="*/ 24 h 28"/>
                  <a:gd name="T4" fmla="*/ 153 w 155"/>
                  <a:gd name="T5" fmla="*/ 0 h 28"/>
                  <a:gd name="T6" fmla="*/ 0 w 155"/>
                  <a:gd name="T7" fmla="*/ 4 h 28"/>
                  <a:gd name="T8" fmla="*/ 2 w 155"/>
                  <a:gd name="T9" fmla="*/ 28 h 28"/>
                </a:gdLst>
                <a:ahLst/>
                <a:cxnLst>
                  <a:cxn ang="0">
                    <a:pos x="T0" y="T1"/>
                  </a:cxn>
                  <a:cxn ang="0">
                    <a:pos x="T2" y="T3"/>
                  </a:cxn>
                  <a:cxn ang="0">
                    <a:pos x="T4" y="T5"/>
                  </a:cxn>
                  <a:cxn ang="0">
                    <a:pos x="T6" y="T7"/>
                  </a:cxn>
                  <a:cxn ang="0">
                    <a:pos x="T8" y="T9"/>
                  </a:cxn>
                </a:cxnLst>
                <a:rect l="0" t="0" r="r" b="b"/>
                <a:pathLst>
                  <a:path w="155" h="28">
                    <a:moveTo>
                      <a:pt x="2" y="28"/>
                    </a:moveTo>
                    <a:lnTo>
                      <a:pt x="155" y="24"/>
                    </a:lnTo>
                    <a:lnTo>
                      <a:pt x="153" y="0"/>
                    </a:lnTo>
                    <a:lnTo>
                      <a:pt x="0" y="4"/>
                    </a:lnTo>
                    <a:lnTo>
                      <a:pt x="2" y="28"/>
                    </a:ln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6" name="is1iḋê">
                <a:extLst>
                  <a:ext uri="{FF2B5EF4-FFF2-40B4-BE49-F238E27FC236}">
                    <a16:creationId xmlns:a16="http://schemas.microsoft.com/office/drawing/2014/main" id="{F0B601EB-B82B-B4C5-954F-CE7BBEB4B690}"/>
                  </a:ext>
                </a:extLst>
              </p:cNvPr>
              <p:cNvSpPr/>
              <p:nvPr/>
            </p:nvSpPr>
            <p:spPr bwMode="auto">
              <a:xfrm>
                <a:off x="3090" y="1814"/>
                <a:ext cx="227" cy="1235"/>
              </a:xfrm>
              <a:custGeom>
                <a:avLst/>
                <a:gdLst>
                  <a:gd name="T0" fmla="*/ 0 w 227"/>
                  <a:gd name="T1" fmla="*/ 5 h 1235"/>
                  <a:gd name="T2" fmla="*/ 2 w 227"/>
                  <a:gd name="T3" fmla="*/ 35 h 1235"/>
                  <a:gd name="T4" fmla="*/ 79 w 227"/>
                  <a:gd name="T5" fmla="*/ 1170 h 1235"/>
                  <a:gd name="T6" fmla="*/ 79 w 227"/>
                  <a:gd name="T7" fmla="*/ 1170 h 1235"/>
                  <a:gd name="T8" fmla="*/ 84 w 227"/>
                  <a:gd name="T9" fmla="*/ 1227 h 1235"/>
                  <a:gd name="T10" fmla="*/ 85 w 227"/>
                  <a:gd name="T11" fmla="*/ 1235 h 1235"/>
                  <a:gd name="T12" fmla="*/ 85 w 227"/>
                  <a:gd name="T13" fmla="*/ 1235 h 1235"/>
                  <a:gd name="T14" fmla="*/ 203 w 227"/>
                  <a:gd name="T15" fmla="*/ 1234 h 1235"/>
                  <a:gd name="T16" fmla="*/ 214 w 227"/>
                  <a:gd name="T17" fmla="*/ 1232 h 1235"/>
                  <a:gd name="T18" fmla="*/ 227 w 227"/>
                  <a:gd name="T19" fmla="*/ 560 h 1235"/>
                  <a:gd name="T20" fmla="*/ 220 w 227"/>
                  <a:gd name="T21" fmla="*/ 38 h 1235"/>
                  <a:gd name="T22" fmla="*/ 218 w 227"/>
                  <a:gd name="T23" fmla="*/ 22 h 1235"/>
                  <a:gd name="T24" fmla="*/ 218 w 227"/>
                  <a:gd name="T25" fmla="*/ 4 h 1235"/>
                  <a:gd name="T26" fmla="*/ 218 w 227"/>
                  <a:gd name="T27" fmla="*/ 0 h 1235"/>
                  <a:gd name="T28" fmla="*/ 24 w 227"/>
                  <a:gd name="T29" fmla="*/ 4 h 1235"/>
                  <a:gd name="T30" fmla="*/ 10 w 227"/>
                  <a:gd name="T31" fmla="*/ 5 h 1235"/>
                  <a:gd name="T32" fmla="*/ 0 w 227"/>
                  <a:gd name="T33" fmla="*/ 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235">
                    <a:moveTo>
                      <a:pt x="0" y="5"/>
                    </a:moveTo>
                    <a:lnTo>
                      <a:pt x="2" y="35"/>
                    </a:lnTo>
                    <a:lnTo>
                      <a:pt x="79" y="1170"/>
                    </a:lnTo>
                    <a:lnTo>
                      <a:pt x="79" y="1170"/>
                    </a:lnTo>
                    <a:lnTo>
                      <a:pt x="84" y="1227"/>
                    </a:lnTo>
                    <a:lnTo>
                      <a:pt x="85" y="1235"/>
                    </a:lnTo>
                    <a:lnTo>
                      <a:pt x="85" y="1235"/>
                    </a:lnTo>
                    <a:lnTo>
                      <a:pt x="203" y="1234"/>
                    </a:lnTo>
                    <a:lnTo>
                      <a:pt x="214" y="1232"/>
                    </a:lnTo>
                    <a:lnTo>
                      <a:pt x="227" y="560"/>
                    </a:lnTo>
                    <a:lnTo>
                      <a:pt x="220" y="38"/>
                    </a:lnTo>
                    <a:lnTo>
                      <a:pt x="218" y="22"/>
                    </a:lnTo>
                    <a:lnTo>
                      <a:pt x="218" y="4"/>
                    </a:lnTo>
                    <a:lnTo>
                      <a:pt x="218" y="0"/>
                    </a:lnTo>
                    <a:lnTo>
                      <a:pt x="24" y="4"/>
                    </a:lnTo>
                    <a:lnTo>
                      <a:pt x="10" y="5"/>
                    </a:lnTo>
                    <a:lnTo>
                      <a:pt x="0" y="5"/>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7" name="íṡ1íde">
                <a:extLst>
                  <a:ext uri="{FF2B5EF4-FFF2-40B4-BE49-F238E27FC236}">
                    <a16:creationId xmlns:a16="http://schemas.microsoft.com/office/drawing/2014/main" id="{7A419E27-EACA-3AB3-6808-35B9FD549FAA}"/>
                  </a:ext>
                </a:extLst>
              </p:cNvPr>
              <p:cNvSpPr/>
              <p:nvPr/>
            </p:nvSpPr>
            <p:spPr bwMode="auto">
              <a:xfrm>
                <a:off x="3090" y="1814"/>
                <a:ext cx="227" cy="1235"/>
              </a:xfrm>
              <a:custGeom>
                <a:avLst/>
                <a:gdLst>
                  <a:gd name="T0" fmla="*/ 0 w 227"/>
                  <a:gd name="T1" fmla="*/ 5 h 1235"/>
                  <a:gd name="T2" fmla="*/ 2 w 227"/>
                  <a:gd name="T3" fmla="*/ 35 h 1235"/>
                  <a:gd name="T4" fmla="*/ 79 w 227"/>
                  <a:gd name="T5" fmla="*/ 1170 h 1235"/>
                  <a:gd name="T6" fmla="*/ 79 w 227"/>
                  <a:gd name="T7" fmla="*/ 1170 h 1235"/>
                  <a:gd name="T8" fmla="*/ 84 w 227"/>
                  <a:gd name="T9" fmla="*/ 1227 h 1235"/>
                  <a:gd name="T10" fmla="*/ 85 w 227"/>
                  <a:gd name="T11" fmla="*/ 1235 h 1235"/>
                  <a:gd name="T12" fmla="*/ 85 w 227"/>
                  <a:gd name="T13" fmla="*/ 1235 h 1235"/>
                  <a:gd name="T14" fmla="*/ 203 w 227"/>
                  <a:gd name="T15" fmla="*/ 1234 h 1235"/>
                  <a:gd name="T16" fmla="*/ 214 w 227"/>
                  <a:gd name="T17" fmla="*/ 1232 h 1235"/>
                  <a:gd name="T18" fmla="*/ 227 w 227"/>
                  <a:gd name="T19" fmla="*/ 560 h 1235"/>
                  <a:gd name="T20" fmla="*/ 220 w 227"/>
                  <a:gd name="T21" fmla="*/ 38 h 1235"/>
                  <a:gd name="T22" fmla="*/ 218 w 227"/>
                  <a:gd name="T23" fmla="*/ 22 h 1235"/>
                  <a:gd name="T24" fmla="*/ 218 w 227"/>
                  <a:gd name="T25" fmla="*/ 4 h 1235"/>
                  <a:gd name="T26" fmla="*/ 218 w 227"/>
                  <a:gd name="T27" fmla="*/ 0 h 1235"/>
                  <a:gd name="T28" fmla="*/ 24 w 227"/>
                  <a:gd name="T29" fmla="*/ 4 h 1235"/>
                  <a:gd name="T30" fmla="*/ 10 w 227"/>
                  <a:gd name="T31" fmla="*/ 5 h 1235"/>
                  <a:gd name="T32" fmla="*/ 0 w 227"/>
                  <a:gd name="T33" fmla="*/ 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235">
                    <a:moveTo>
                      <a:pt x="0" y="5"/>
                    </a:moveTo>
                    <a:lnTo>
                      <a:pt x="2" y="35"/>
                    </a:lnTo>
                    <a:lnTo>
                      <a:pt x="79" y="1170"/>
                    </a:lnTo>
                    <a:lnTo>
                      <a:pt x="79" y="1170"/>
                    </a:lnTo>
                    <a:lnTo>
                      <a:pt x="84" y="1227"/>
                    </a:lnTo>
                    <a:lnTo>
                      <a:pt x="85" y="1235"/>
                    </a:lnTo>
                    <a:lnTo>
                      <a:pt x="85" y="1235"/>
                    </a:lnTo>
                    <a:lnTo>
                      <a:pt x="203" y="1234"/>
                    </a:lnTo>
                    <a:lnTo>
                      <a:pt x="214" y="1232"/>
                    </a:lnTo>
                    <a:lnTo>
                      <a:pt x="227" y="560"/>
                    </a:lnTo>
                    <a:lnTo>
                      <a:pt x="220" y="38"/>
                    </a:lnTo>
                    <a:lnTo>
                      <a:pt x="218" y="22"/>
                    </a:lnTo>
                    <a:lnTo>
                      <a:pt x="218" y="4"/>
                    </a:lnTo>
                    <a:lnTo>
                      <a:pt x="218" y="0"/>
                    </a:lnTo>
                    <a:lnTo>
                      <a:pt x="24" y="4"/>
                    </a:lnTo>
                    <a:lnTo>
                      <a:pt x="10" y="5"/>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8" name="ïslïḍê">
                <a:extLst>
                  <a:ext uri="{FF2B5EF4-FFF2-40B4-BE49-F238E27FC236}">
                    <a16:creationId xmlns:a16="http://schemas.microsoft.com/office/drawing/2014/main" id="{C68ED057-28F2-3FCC-EDB5-1D7008703E67}"/>
                  </a:ext>
                </a:extLst>
              </p:cNvPr>
              <p:cNvSpPr/>
              <p:nvPr/>
            </p:nvSpPr>
            <p:spPr bwMode="auto">
              <a:xfrm>
                <a:off x="3168" y="3014"/>
                <a:ext cx="142" cy="38"/>
              </a:xfrm>
              <a:custGeom>
                <a:avLst/>
                <a:gdLst>
                  <a:gd name="T0" fmla="*/ 142 w 142"/>
                  <a:gd name="T1" fmla="*/ 0 h 38"/>
                  <a:gd name="T2" fmla="*/ 0 w 142"/>
                  <a:gd name="T3" fmla="*/ 6 h 38"/>
                  <a:gd name="T4" fmla="*/ 4 w 142"/>
                  <a:gd name="T5" fmla="*/ 38 h 38"/>
                  <a:gd name="T6" fmla="*/ 140 w 142"/>
                  <a:gd name="T7" fmla="*/ 35 h 38"/>
                  <a:gd name="T8" fmla="*/ 142 w 142"/>
                  <a:gd name="T9" fmla="*/ 0 h 38"/>
                </a:gdLst>
                <a:ahLst/>
                <a:cxnLst>
                  <a:cxn ang="0">
                    <a:pos x="T0" y="T1"/>
                  </a:cxn>
                  <a:cxn ang="0">
                    <a:pos x="T2" y="T3"/>
                  </a:cxn>
                  <a:cxn ang="0">
                    <a:pos x="T4" y="T5"/>
                  </a:cxn>
                  <a:cxn ang="0">
                    <a:pos x="T6" y="T7"/>
                  </a:cxn>
                  <a:cxn ang="0">
                    <a:pos x="T8" y="T9"/>
                  </a:cxn>
                </a:cxnLst>
                <a:rect l="0" t="0" r="r" b="b"/>
                <a:pathLst>
                  <a:path w="142" h="38">
                    <a:moveTo>
                      <a:pt x="142" y="0"/>
                    </a:moveTo>
                    <a:lnTo>
                      <a:pt x="0" y="6"/>
                    </a:lnTo>
                    <a:lnTo>
                      <a:pt x="4" y="38"/>
                    </a:lnTo>
                    <a:lnTo>
                      <a:pt x="140" y="35"/>
                    </a:lnTo>
                    <a:lnTo>
                      <a:pt x="142" y="0"/>
                    </a:lnTo>
                    <a:close/>
                  </a:path>
                </a:pathLst>
              </a:custGeom>
              <a:solidFill>
                <a:srgbClr val="7475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9" name="íślíḓe">
                <a:extLst>
                  <a:ext uri="{FF2B5EF4-FFF2-40B4-BE49-F238E27FC236}">
                    <a16:creationId xmlns:a16="http://schemas.microsoft.com/office/drawing/2014/main" id="{D78A52ED-1459-B0D9-E6F4-CC9A73125473}"/>
                  </a:ext>
                </a:extLst>
              </p:cNvPr>
              <p:cNvSpPr/>
              <p:nvPr/>
            </p:nvSpPr>
            <p:spPr bwMode="auto">
              <a:xfrm>
                <a:off x="2698" y="854"/>
                <a:ext cx="183" cy="1022"/>
              </a:xfrm>
              <a:custGeom>
                <a:avLst/>
                <a:gdLst>
                  <a:gd name="T0" fmla="*/ 127 w 129"/>
                  <a:gd name="T1" fmla="*/ 40 h 723"/>
                  <a:gd name="T2" fmla="*/ 80 w 129"/>
                  <a:gd name="T3" fmla="*/ 322 h 723"/>
                  <a:gd name="T4" fmla="*/ 72 w 129"/>
                  <a:gd name="T5" fmla="*/ 723 h 723"/>
                  <a:gd name="T6" fmla="*/ 17 w 129"/>
                  <a:gd name="T7" fmla="*/ 722 h 723"/>
                  <a:gd name="T8" fmla="*/ 1 w 129"/>
                  <a:gd name="T9" fmla="*/ 336 h 723"/>
                  <a:gd name="T10" fmla="*/ 87 w 129"/>
                  <a:gd name="T11" fmla="*/ 7 h 723"/>
                  <a:gd name="T12" fmla="*/ 127 w 129"/>
                  <a:gd name="T13" fmla="*/ 40 h 723"/>
                </a:gdLst>
                <a:ahLst/>
                <a:cxnLst>
                  <a:cxn ang="0">
                    <a:pos x="T0" y="T1"/>
                  </a:cxn>
                  <a:cxn ang="0">
                    <a:pos x="T2" y="T3"/>
                  </a:cxn>
                  <a:cxn ang="0">
                    <a:pos x="T4" y="T5"/>
                  </a:cxn>
                  <a:cxn ang="0">
                    <a:pos x="T6" y="T7"/>
                  </a:cxn>
                  <a:cxn ang="0">
                    <a:pos x="T8" y="T9"/>
                  </a:cxn>
                  <a:cxn ang="0">
                    <a:pos x="T10" y="T11"/>
                  </a:cxn>
                  <a:cxn ang="0">
                    <a:pos x="T12" y="T13"/>
                  </a:cxn>
                </a:cxnLst>
                <a:rect l="0" t="0" r="r" b="b"/>
                <a:pathLst>
                  <a:path w="129" h="723">
                    <a:moveTo>
                      <a:pt x="127" y="40"/>
                    </a:moveTo>
                    <a:cubicBezTo>
                      <a:pt x="127" y="40"/>
                      <a:pt x="85" y="165"/>
                      <a:pt x="80" y="322"/>
                    </a:cubicBezTo>
                    <a:cubicBezTo>
                      <a:pt x="77" y="443"/>
                      <a:pt x="72" y="723"/>
                      <a:pt x="72" y="723"/>
                    </a:cubicBezTo>
                    <a:cubicBezTo>
                      <a:pt x="17" y="722"/>
                      <a:pt x="17" y="722"/>
                      <a:pt x="17" y="722"/>
                    </a:cubicBezTo>
                    <a:cubicBezTo>
                      <a:pt x="17" y="722"/>
                      <a:pt x="0" y="560"/>
                      <a:pt x="1" y="336"/>
                    </a:cubicBezTo>
                    <a:cubicBezTo>
                      <a:pt x="2" y="113"/>
                      <a:pt x="64" y="15"/>
                      <a:pt x="87" y="7"/>
                    </a:cubicBezTo>
                    <a:cubicBezTo>
                      <a:pt x="110" y="0"/>
                      <a:pt x="129" y="13"/>
                      <a:pt x="127" y="40"/>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0" name="islíďê">
                <a:extLst>
                  <a:ext uri="{FF2B5EF4-FFF2-40B4-BE49-F238E27FC236}">
                    <a16:creationId xmlns:a16="http://schemas.microsoft.com/office/drawing/2014/main" id="{0D5C0ECE-12BB-9D1A-70B5-A1A466C07B48}"/>
                  </a:ext>
                </a:extLst>
              </p:cNvPr>
              <p:cNvSpPr/>
              <p:nvPr/>
            </p:nvSpPr>
            <p:spPr bwMode="auto">
              <a:xfrm>
                <a:off x="2780" y="1889"/>
                <a:ext cx="81" cy="114"/>
              </a:xfrm>
              <a:custGeom>
                <a:avLst/>
                <a:gdLst>
                  <a:gd name="T0" fmla="*/ 54 w 57"/>
                  <a:gd name="T1" fmla="*/ 61 h 81"/>
                  <a:gd name="T2" fmla="*/ 26 w 57"/>
                  <a:gd name="T3" fmla="*/ 9 h 81"/>
                  <a:gd name="T4" fmla="*/ 9 w 57"/>
                  <a:gd name="T5" fmla="*/ 3 h 81"/>
                  <a:gd name="T6" fmla="*/ 8 w 57"/>
                  <a:gd name="T7" fmla="*/ 3 h 81"/>
                  <a:gd name="T8" fmla="*/ 4 w 57"/>
                  <a:gd name="T9" fmla="*/ 20 h 81"/>
                  <a:gd name="T10" fmla="*/ 32 w 57"/>
                  <a:gd name="T11" fmla="*/ 72 h 81"/>
                  <a:gd name="T12" fmla="*/ 48 w 57"/>
                  <a:gd name="T13" fmla="*/ 78 h 81"/>
                  <a:gd name="T14" fmla="*/ 49 w 57"/>
                  <a:gd name="T15" fmla="*/ 77 h 81"/>
                  <a:gd name="T16" fmla="*/ 54 w 57"/>
                  <a:gd name="T17"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1">
                    <a:moveTo>
                      <a:pt x="54" y="61"/>
                    </a:moveTo>
                    <a:cubicBezTo>
                      <a:pt x="26" y="9"/>
                      <a:pt x="26" y="9"/>
                      <a:pt x="26" y="9"/>
                    </a:cubicBezTo>
                    <a:cubicBezTo>
                      <a:pt x="22" y="3"/>
                      <a:pt x="15" y="0"/>
                      <a:pt x="9" y="3"/>
                    </a:cubicBezTo>
                    <a:cubicBezTo>
                      <a:pt x="8" y="3"/>
                      <a:pt x="8" y="3"/>
                      <a:pt x="8" y="3"/>
                    </a:cubicBezTo>
                    <a:cubicBezTo>
                      <a:pt x="2" y="6"/>
                      <a:pt x="0" y="14"/>
                      <a:pt x="4" y="20"/>
                    </a:cubicBezTo>
                    <a:cubicBezTo>
                      <a:pt x="32" y="72"/>
                      <a:pt x="32" y="72"/>
                      <a:pt x="32" y="72"/>
                    </a:cubicBezTo>
                    <a:cubicBezTo>
                      <a:pt x="35" y="78"/>
                      <a:pt x="43" y="81"/>
                      <a:pt x="48" y="78"/>
                    </a:cubicBezTo>
                    <a:cubicBezTo>
                      <a:pt x="49" y="77"/>
                      <a:pt x="49" y="77"/>
                      <a:pt x="49" y="77"/>
                    </a:cubicBezTo>
                    <a:cubicBezTo>
                      <a:pt x="55" y="74"/>
                      <a:pt x="57" y="67"/>
                      <a:pt x="54" y="61"/>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1" name="iŝ1îḍé">
                <a:extLst>
                  <a:ext uri="{FF2B5EF4-FFF2-40B4-BE49-F238E27FC236}">
                    <a16:creationId xmlns:a16="http://schemas.microsoft.com/office/drawing/2014/main" id="{02DEA15C-A896-D90B-3FB0-6F739CD4DE38}"/>
                  </a:ext>
                </a:extLst>
              </p:cNvPr>
              <p:cNvSpPr/>
              <p:nvPr/>
            </p:nvSpPr>
            <p:spPr bwMode="auto">
              <a:xfrm>
                <a:off x="2707" y="1843"/>
                <a:ext cx="117" cy="186"/>
              </a:xfrm>
              <a:custGeom>
                <a:avLst/>
                <a:gdLst>
                  <a:gd name="T0" fmla="*/ 0 w 83"/>
                  <a:gd name="T1" fmla="*/ 47 h 131"/>
                  <a:gd name="T2" fmla="*/ 5 w 83"/>
                  <a:gd name="T3" fmla="*/ 97 h 131"/>
                  <a:gd name="T4" fmla="*/ 27 w 83"/>
                  <a:gd name="T5" fmla="*/ 131 h 131"/>
                  <a:gd name="T6" fmla="*/ 56 w 83"/>
                  <a:gd name="T7" fmla="*/ 125 h 131"/>
                  <a:gd name="T8" fmla="*/ 79 w 83"/>
                  <a:gd name="T9" fmla="*/ 103 h 131"/>
                  <a:gd name="T10" fmla="*/ 82 w 83"/>
                  <a:gd name="T11" fmla="*/ 57 h 131"/>
                  <a:gd name="T12" fmla="*/ 54 w 83"/>
                  <a:gd name="T13" fmla="*/ 5 h 131"/>
                  <a:gd name="T14" fmla="*/ 25 w 83"/>
                  <a:gd name="T15" fmla="*/ 1 h 131"/>
                  <a:gd name="T16" fmla="*/ 0 w 83"/>
                  <a:gd name="T17" fmla="*/ 4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1">
                    <a:moveTo>
                      <a:pt x="0" y="47"/>
                    </a:moveTo>
                    <a:cubicBezTo>
                      <a:pt x="0" y="47"/>
                      <a:pt x="4" y="86"/>
                      <a:pt x="5" y="97"/>
                    </a:cubicBezTo>
                    <a:cubicBezTo>
                      <a:pt x="6" y="119"/>
                      <a:pt x="12" y="129"/>
                      <a:pt x="27" y="131"/>
                    </a:cubicBezTo>
                    <a:cubicBezTo>
                      <a:pt x="56" y="125"/>
                      <a:pt x="56" y="125"/>
                      <a:pt x="56" y="125"/>
                    </a:cubicBezTo>
                    <a:cubicBezTo>
                      <a:pt x="71" y="120"/>
                      <a:pt x="78" y="116"/>
                      <a:pt x="79" y="103"/>
                    </a:cubicBezTo>
                    <a:cubicBezTo>
                      <a:pt x="82" y="57"/>
                      <a:pt x="82" y="57"/>
                      <a:pt x="82" y="57"/>
                    </a:cubicBezTo>
                    <a:cubicBezTo>
                      <a:pt x="83" y="44"/>
                      <a:pt x="68" y="6"/>
                      <a:pt x="54" y="5"/>
                    </a:cubicBezTo>
                    <a:cubicBezTo>
                      <a:pt x="25" y="1"/>
                      <a:pt x="25" y="1"/>
                      <a:pt x="25" y="1"/>
                    </a:cubicBezTo>
                    <a:cubicBezTo>
                      <a:pt x="10" y="0"/>
                      <a:pt x="1" y="33"/>
                      <a:pt x="0" y="4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2" name="iṡ1îḋê">
                <a:extLst>
                  <a:ext uri="{FF2B5EF4-FFF2-40B4-BE49-F238E27FC236}">
                    <a16:creationId xmlns:a16="http://schemas.microsoft.com/office/drawing/2014/main" id="{73225065-7B46-2EDE-5481-7B1B3FC8D8AA}"/>
                  </a:ext>
                </a:extLst>
              </p:cNvPr>
              <p:cNvSpPr/>
              <p:nvPr/>
            </p:nvSpPr>
            <p:spPr bwMode="auto">
              <a:xfrm>
                <a:off x="2786" y="1979"/>
                <a:ext cx="42" cy="116"/>
              </a:xfrm>
              <a:custGeom>
                <a:avLst/>
                <a:gdLst>
                  <a:gd name="T0" fmla="*/ 1 w 30"/>
                  <a:gd name="T1" fmla="*/ 16 h 82"/>
                  <a:gd name="T2" fmla="*/ 8 w 30"/>
                  <a:gd name="T3" fmla="*/ 67 h 82"/>
                  <a:gd name="T4" fmla="*/ 20 w 30"/>
                  <a:gd name="T5" fmla="*/ 82 h 82"/>
                  <a:gd name="T6" fmla="*/ 29 w 30"/>
                  <a:gd name="T7" fmla="*/ 66 h 82"/>
                  <a:gd name="T8" fmla="*/ 22 w 30"/>
                  <a:gd name="T9" fmla="*/ 14 h 82"/>
                  <a:gd name="T10" fmla="*/ 10 w 30"/>
                  <a:gd name="T11" fmla="*/ 0 h 82"/>
                  <a:gd name="T12" fmla="*/ 1 w 30"/>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1" y="16"/>
                    </a:moveTo>
                    <a:cubicBezTo>
                      <a:pt x="8" y="67"/>
                      <a:pt x="8" y="67"/>
                      <a:pt x="8" y="67"/>
                    </a:cubicBezTo>
                    <a:cubicBezTo>
                      <a:pt x="9" y="76"/>
                      <a:pt x="15" y="82"/>
                      <a:pt x="20" y="82"/>
                    </a:cubicBezTo>
                    <a:cubicBezTo>
                      <a:pt x="26" y="81"/>
                      <a:pt x="30" y="74"/>
                      <a:pt x="29" y="66"/>
                    </a:cubicBezTo>
                    <a:cubicBezTo>
                      <a:pt x="22" y="14"/>
                      <a:pt x="22" y="14"/>
                      <a:pt x="22" y="14"/>
                    </a:cubicBezTo>
                    <a:cubicBezTo>
                      <a:pt x="21" y="6"/>
                      <a:pt x="16" y="0"/>
                      <a:pt x="10" y="0"/>
                    </a:cubicBezTo>
                    <a:cubicBezTo>
                      <a:pt x="4" y="1"/>
                      <a:pt x="0" y="8"/>
                      <a:pt x="1"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3" name="işľïḍê">
                <a:extLst>
                  <a:ext uri="{FF2B5EF4-FFF2-40B4-BE49-F238E27FC236}">
                    <a16:creationId xmlns:a16="http://schemas.microsoft.com/office/drawing/2014/main" id="{70D7C592-2AC0-B861-8DAC-86140DCABEDB}"/>
                  </a:ext>
                </a:extLst>
              </p:cNvPr>
              <p:cNvSpPr/>
              <p:nvPr/>
            </p:nvSpPr>
            <p:spPr bwMode="auto">
              <a:xfrm>
                <a:off x="2753" y="1997"/>
                <a:ext cx="43" cy="118"/>
              </a:xfrm>
              <a:custGeom>
                <a:avLst/>
                <a:gdLst>
                  <a:gd name="T0" fmla="*/ 1 w 30"/>
                  <a:gd name="T1" fmla="*/ 17 h 83"/>
                  <a:gd name="T2" fmla="*/ 8 w 30"/>
                  <a:gd name="T3" fmla="*/ 68 h 83"/>
                  <a:gd name="T4" fmla="*/ 20 w 30"/>
                  <a:gd name="T5" fmla="*/ 82 h 83"/>
                  <a:gd name="T6" fmla="*/ 29 w 30"/>
                  <a:gd name="T7" fmla="*/ 66 h 83"/>
                  <a:gd name="T8" fmla="*/ 22 w 30"/>
                  <a:gd name="T9" fmla="*/ 15 h 83"/>
                  <a:gd name="T10" fmla="*/ 10 w 30"/>
                  <a:gd name="T11" fmla="*/ 1 h 83"/>
                  <a:gd name="T12" fmla="*/ 1 w 30"/>
                  <a:gd name="T13" fmla="*/ 17 h 83"/>
                </a:gdLst>
                <a:ahLst/>
                <a:cxnLst>
                  <a:cxn ang="0">
                    <a:pos x="T0" y="T1"/>
                  </a:cxn>
                  <a:cxn ang="0">
                    <a:pos x="T2" y="T3"/>
                  </a:cxn>
                  <a:cxn ang="0">
                    <a:pos x="T4" y="T5"/>
                  </a:cxn>
                  <a:cxn ang="0">
                    <a:pos x="T6" y="T7"/>
                  </a:cxn>
                  <a:cxn ang="0">
                    <a:pos x="T8" y="T9"/>
                  </a:cxn>
                  <a:cxn ang="0">
                    <a:pos x="T10" y="T11"/>
                  </a:cxn>
                  <a:cxn ang="0">
                    <a:pos x="T12" y="T13"/>
                  </a:cxn>
                </a:cxnLst>
                <a:rect l="0" t="0" r="r" b="b"/>
                <a:pathLst>
                  <a:path w="30" h="83">
                    <a:moveTo>
                      <a:pt x="1" y="17"/>
                    </a:moveTo>
                    <a:cubicBezTo>
                      <a:pt x="8" y="68"/>
                      <a:pt x="8" y="68"/>
                      <a:pt x="8" y="68"/>
                    </a:cubicBezTo>
                    <a:cubicBezTo>
                      <a:pt x="9" y="76"/>
                      <a:pt x="15" y="83"/>
                      <a:pt x="20" y="82"/>
                    </a:cubicBezTo>
                    <a:cubicBezTo>
                      <a:pt x="26" y="82"/>
                      <a:pt x="30" y="75"/>
                      <a:pt x="29" y="66"/>
                    </a:cubicBezTo>
                    <a:cubicBezTo>
                      <a:pt x="22" y="15"/>
                      <a:pt x="22" y="15"/>
                      <a:pt x="22" y="15"/>
                    </a:cubicBezTo>
                    <a:cubicBezTo>
                      <a:pt x="21" y="7"/>
                      <a:pt x="16" y="0"/>
                      <a:pt x="10" y="1"/>
                    </a:cubicBezTo>
                    <a:cubicBezTo>
                      <a:pt x="4" y="1"/>
                      <a:pt x="0" y="8"/>
                      <a:pt x="1" y="1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4" name="íṡľíḑè">
                <a:extLst>
                  <a:ext uri="{FF2B5EF4-FFF2-40B4-BE49-F238E27FC236}">
                    <a16:creationId xmlns:a16="http://schemas.microsoft.com/office/drawing/2014/main" id="{F6031E30-246C-2CC2-EF4D-466EBD8DC72B}"/>
                  </a:ext>
                </a:extLst>
              </p:cNvPr>
              <p:cNvSpPr/>
              <p:nvPr/>
            </p:nvSpPr>
            <p:spPr bwMode="auto">
              <a:xfrm>
                <a:off x="2717" y="1982"/>
                <a:ext cx="41" cy="116"/>
              </a:xfrm>
              <a:custGeom>
                <a:avLst/>
                <a:gdLst>
                  <a:gd name="T0" fmla="*/ 1 w 29"/>
                  <a:gd name="T1" fmla="*/ 16 h 82"/>
                  <a:gd name="T2" fmla="*/ 8 w 29"/>
                  <a:gd name="T3" fmla="*/ 68 h 82"/>
                  <a:gd name="T4" fmla="*/ 20 w 29"/>
                  <a:gd name="T5" fmla="*/ 82 h 82"/>
                  <a:gd name="T6" fmla="*/ 28 w 29"/>
                  <a:gd name="T7" fmla="*/ 66 h 82"/>
                  <a:gd name="T8" fmla="*/ 21 w 29"/>
                  <a:gd name="T9" fmla="*/ 15 h 82"/>
                  <a:gd name="T10" fmla="*/ 10 w 29"/>
                  <a:gd name="T11" fmla="*/ 0 h 82"/>
                  <a:gd name="T12" fmla="*/ 1 w 29"/>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29" h="82">
                    <a:moveTo>
                      <a:pt x="1" y="16"/>
                    </a:moveTo>
                    <a:cubicBezTo>
                      <a:pt x="8" y="68"/>
                      <a:pt x="8" y="68"/>
                      <a:pt x="8" y="68"/>
                    </a:cubicBezTo>
                    <a:cubicBezTo>
                      <a:pt x="9" y="76"/>
                      <a:pt x="14" y="82"/>
                      <a:pt x="20" y="82"/>
                    </a:cubicBezTo>
                    <a:cubicBezTo>
                      <a:pt x="25" y="81"/>
                      <a:pt x="29" y="74"/>
                      <a:pt x="28" y="66"/>
                    </a:cubicBezTo>
                    <a:cubicBezTo>
                      <a:pt x="21" y="15"/>
                      <a:pt x="21" y="15"/>
                      <a:pt x="21" y="15"/>
                    </a:cubicBezTo>
                    <a:cubicBezTo>
                      <a:pt x="20" y="6"/>
                      <a:pt x="15" y="0"/>
                      <a:pt x="10" y="0"/>
                    </a:cubicBezTo>
                    <a:cubicBezTo>
                      <a:pt x="4" y="1"/>
                      <a:pt x="0" y="8"/>
                      <a:pt x="1"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5" name="iṣlïde">
                <a:extLst>
                  <a:ext uri="{FF2B5EF4-FFF2-40B4-BE49-F238E27FC236}">
                    <a16:creationId xmlns:a16="http://schemas.microsoft.com/office/drawing/2014/main" id="{49B2DCF4-8726-4C20-8E72-98A3856FBA93}"/>
                  </a:ext>
                </a:extLst>
              </p:cNvPr>
              <p:cNvSpPr/>
              <p:nvPr/>
            </p:nvSpPr>
            <p:spPr bwMode="auto">
              <a:xfrm>
                <a:off x="3281" y="854"/>
                <a:ext cx="181" cy="1022"/>
              </a:xfrm>
              <a:custGeom>
                <a:avLst/>
                <a:gdLst>
                  <a:gd name="T0" fmla="*/ 2 w 128"/>
                  <a:gd name="T1" fmla="*/ 40 h 723"/>
                  <a:gd name="T2" fmla="*/ 48 w 128"/>
                  <a:gd name="T3" fmla="*/ 322 h 723"/>
                  <a:gd name="T4" fmla="*/ 57 w 128"/>
                  <a:gd name="T5" fmla="*/ 723 h 723"/>
                  <a:gd name="T6" fmla="*/ 112 w 128"/>
                  <a:gd name="T7" fmla="*/ 722 h 723"/>
                  <a:gd name="T8" fmla="*/ 128 w 128"/>
                  <a:gd name="T9" fmla="*/ 336 h 723"/>
                  <a:gd name="T10" fmla="*/ 41 w 128"/>
                  <a:gd name="T11" fmla="*/ 7 h 723"/>
                  <a:gd name="T12" fmla="*/ 2 w 128"/>
                  <a:gd name="T13" fmla="*/ 40 h 723"/>
                </a:gdLst>
                <a:ahLst/>
                <a:cxnLst>
                  <a:cxn ang="0">
                    <a:pos x="T0" y="T1"/>
                  </a:cxn>
                  <a:cxn ang="0">
                    <a:pos x="T2" y="T3"/>
                  </a:cxn>
                  <a:cxn ang="0">
                    <a:pos x="T4" y="T5"/>
                  </a:cxn>
                  <a:cxn ang="0">
                    <a:pos x="T6" y="T7"/>
                  </a:cxn>
                  <a:cxn ang="0">
                    <a:pos x="T8" y="T9"/>
                  </a:cxn>
                  <a:cxn ang="0">
                    <a:pos x="T10" y="T11"/>
                  </a:cxn>
                  <a:cxn ang="0">
                    <a:pos x="T12" y="T13"/>
                  </a:cxn>
                </a:cxnLst>
                <a:rect l="0" t="0" r="r" b="b"/>
                <a:pathLst>
                  <a:path w="128" h="723">
                    <a:moveTo>
                      <a:pt x="2" y="40"/>
                    </a:moveTo>
                    <a:cubicBezTo>
                      <a:pt x="2" y="40"/>
                      <a:pt x="44" y="165"/>
                      <a:pt x="48" y="322"/>
                    </a:cubicBezTo>
                    <a:cubicBezTo>
                      <a:pt x="52" y="443"/>
                      <a:pt x="57" y="723"/>
                      <a:pt x="57" y="723"/>
                    </a:cubicBezTo>
                    <a:cubicBezTo>
                      <a:pt x="112" y="722"/>
                      <a:pt x="112" y="722"/>
                      <a:pt x="112" y="722"/>
                    </a:cubicBezTo>
                    <a:cubicBezTo>
                      <a:pt x="112" y="722"/>
                      <a:pt x="128" y="560"/>
                      <a:pt x="128" y="336"/>
                    </a:cubicBezTo>
                    <a:cubicBezTo>
                      <a:pt x="127" y="113"/>
                      <a:pt x="65" y="15"/>
                      <a:pt x="41" y="7"/>
                    </a:cubicBezTo>
                    <a:cubicBezTo>
                      <a:pt x="18" y="0"/>
                      <a:pt x="0" y="13"/>
                      <a:pt x="2" y="40"/>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6" name="îSļiḍè">
                <a:extLst>
                  <a:ext uri="{FF2B5EF4-FFF2-40B4-BE49-F238E27FC236}">
                    <a16:creationId xmlns:a16="http://schemas.microsoft.com/office/drawing/2014/main" id="{AC28C3D3-DF45-0440-CFB2-C72FC2982010}"/>
                  </a:ext>
                </a:extLst>
              </p:cNvPr>
              <p:cNvSpPr/>
              <p:nvPr/>
            </p:nvSpPr>
            <p:spPr bwMode="auto">
              <a:xfrm>
                <a:off x="3300" y="1889"/>
                <a:ext cx="80" cy="114"/>
              </a:xfrm>
              <a:custGeom>
                <a:avLst/>
                <a:gdLst>
                  <a:gd name="T0" fmla="*/ 4 w 57"/>
                  <a:gd name="T1" fmla="*/ 61 h 81"/>
                  <a:gd name="T2" fmla="*/ 32 w 57"/>
                  <a:gd name="T3" fmla="*/ 9 h 81"/>
                  <a:gd name="T4" fmla="*/ 48 w 57"/>
                  <a:gd name="T5" fmla="*/ 3 h 81"/>
                  <a:gd name="T6" fmla="*/ 49 w 57"/>
                  <a:gd name="T7" fmla="*/ 3 h 81"/>
                  <a:gd name="T8" fmla="*/ 54 w 57"/>
                  <a:gd name="T9" fmla="*/ 20 h 81"/>
                  <a:gd name="T10" fmla="*/ 26 w 57"/>
                  <a:gd name="T11" fmla="*/ 72 h 81"/>
                  <a:gd name="T12" fmla="*/ 9 w 57"/>
                  <a:gd name="T13" fmla="*/ 78 h 81"/>
                  <a:gd name="T14" fmla="*/ 8 w 57"/>
                  <a:gd name="T15" fmla="*/ 77 h 81"/>
                  <a:gd name="T16" fmla="*/ 4 w 57"/>
                  <a:gd name="T17"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1">
                    <a:moveTo>
                      <a:pt x="4" y="61"/>
                    </a:moveTo>
                    <a:cubicBezTo>
                      <a:pt x="32" y="9"/>
                      <a:pt x="32" y="9"/>
                      <a:pt x="32" y="9"/>
                    </a:cubicBezTo>
                    <a:cubicBezTo>
                      <a:pt x="35" y="3"/>
                      <a:pt x="43" y="0"/>
                      <a:pt x="48" y="3"/>
                    </a:cubicBezTo>
                    <a:cubicBezTo>
                      <a:pt x="49" y="3"/>
                      <a:pt x="49" y="3"/>
                      <a:pt x="49" y="3"/>
                    </a:cubicBezTo>
                    <a:cubicBezTo>
                      <a:pt x="55" y="6"/>
                      <a:pt x="57" y="14"/>
                      <a:pt x="54" y="20"/>
                    </a:cubicBezTo>
                    <a:cubicBezTo>
                      <a:pt x="26" y="72"/>
                      <a:pt x="26" y="72"/>
                      <a:pt x="26" y="72"/>
                    </a:cubicBezTo>
                    <a:cubicBezTo>
                      <a:pt x="22" y="78"/>
                      <a:pt x="15" y="81"/>
                      <a:pt x="9" y="78"/>
                    </a:cubicBezTo>
                    <a:cubicBezTo>
                      <a:pt x="8" y="77"/>
                      <a:pt x="8" y="77"/>
                      <a:pt x="8" y="77"/>
                    </a:cubicBezTo>
                    <a:cubicBezTo>
                      <a:pt x="2" y="74"/>
                      <a:pt x="0" y="67"/>
                      <a:pt x="4" y="61"/>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7" name="ï$ḷïḑe">
                <a:extLst>
                  <a:ext uri="{FF2B5EF4-FFF2-40B4-BE49-F238E27FC236}">
                    <a16:creationId xmlns:a16="http://schemas.microsoft.com/office/drawing/2014/main" id="{42F0E6E8-C17D-08CF-C73B-862012E91448}"/>
                  </a:ext>
                </a:extLst>
              </p:cNvPr>
              <p:cNvSpPr/>
              <p:nvPr/>
            </p:nvSpPr>
            <p:spPr bwMode="auto">
              <a:xfrm>
                <a:off x="3336" y="1843"/>
                <a:ext cx="118" cy="186"/>
              </a:xfrm>
              <a:custGeom>
                <a:avLst/>
                <a:gdLst>
                  <a:gd name="T0" fmla="*/ 83 w 83"/>
                  <a:gd name="T1" fmla="*/ 47 h 131"/>
                  <a:gd name="T2" fmla="*/ 79 w 83"/>
                  <a:gd name="T3" fmla="*/ 97 h 131"/>
                  <a:gd name="T4" fmla="*/ 57 w 83"/>
                  <a:gd name="T5" fmla="*/ 131 h 131"/>
                  <a:gd name="T6" fmla="*/ 28 w 83"/>
                  <a:gd name="T7" fmla="*/ 125 h 131"/>
                  <a:gd name="T8" fmla="*/ 5 w 83"/>
                  <a:gd name="T9" fmla="*/ 103 h 131"/>
                  <a:gd name="T10" fmla="*/ 1 w 83"/>
                  <a:gd name="T11" fmla="*/ 57 h 131"/>
                  <a:gd name="T12" fmla="*/ 30 w 83"/>
                  <a:gd name="T13" fmla="*/ 5 h 131"/>
                  <a:gd name="T14" fmla="*/ 59 w 83"/>
                  <a:gd name="T15" fmla="*/ 1 h 131"/>
                  <a:gd name="T16" fmla="*/ 83 w 83"/>
                  <a:gd name="T17" fmla="*/ 4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1">
                    <a:moveTo>
                      <a:pt x="83" y="47"/>
                    </a:moveTo>
                    <a:cubicBezTo>
                      <a:pt x="83" y="47"/>
                      <a:pt x="80" y="86"/>
                      <a:pt x="79" y="97"/>
                    </a:cubicBezTo>
                    <a:cubicBezTo>
                      <a:pt x="77" y="119"/>
                      <a:pt x="71" y="129"/>
                      <a:pt x="57" y="131"/>
                    </a:cubicBezTo>
                    <a:cubicBezTo>
                      <a:pt x="28" y="125"/>
                      <a:pt x="28" y="125"/>
                      <a:pt x="28" y="125"/>
                    </a:cubicBezTo>
                    <a:cubicBezTo>
                      <a:pt x="13" y="120"/>
                      <a:pt x="6" y="116"/>
                      <a:pt x="5" y="103"/>
                    </a:cubicBezTo>
                    <a:cubicBezTo>
                      <a:pt x="1" y="57"/>
                      <a:pt x="1" y="57"/>
                      <a:pt x="1" y="57"/>
                    </a:cubicBezTo>
                    <a:cubicBezTo>
                      <a:pt x="0" y="44"/>
                      <a:pt x="15" y="6"/>
                      <a:pt x="30" y="5"/>
                    </a:cubicBezTo>
                    <a:cubicBezTo>
                      <a:pt x="59" y="1"/>
                      <a:pt x="59" y="1"/>
                      <a:pt x="59" y="1"/>
                    </a:cubicBezTo>
                    <a:cubicBezTo>
                      <a:pt x="73" y="0"/>
                      <a:pt x="82" y="33"/>
                      <a:pt x="83" y="4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8" name="îṧ1íḋê">
                <a:extLst>
                  <a:ext uri="{FF2B5EF4-FFF2-40B4-BE49-F238E27FC236}">
                    <a16:creationId xmlns:a16="http://schemas.microsoft.com/office/drawing/2014/main" id="{39FCB767-525B-333F-DCFF-D519B70088B9}"/>
                  </a:ext>
                </a:extLst>
              </p:cNvPr>
              <p:cNvSpPr/>
              <p:nvPr/>
            </p:nvSpPr>
            <p:spPr bwMode="auto">
              <a:xfrm>
                <a:off x="3334" y="1979"/>
                <a:ext cx="41" cy="116"/>
              </a:xfrm>
              <a:custGeom>
                <a:avLst/>
                <a:gdLst>
                  <a:gd name="T0" fmla="*/ 28 w 29"/>
                  <a:gd name="T1" fmla="*/ 16 h 82"/>
                  <a:gd name="T2" fmla="*/ 21 w 29"/>
                  <a:gd name="T3" fmla="*/ 67 h 82"/>
                  <a:gd name="T4" fmla="*/ 9 w 29"/>
                  <a:gd name="T5" fmla="*/ 82 h 82"/>
                  <a:gd name="T6" fmla="*/ 1 w 29"/>
                  <a:gd name="T7" fmla="*/ 66 h 82"/>
                  <a:gd name="T8" fmla="*/ 8 w 29"/>
                  <a:gd name="T9" fmla="*/ 14 h 82"/>
                  <a:gd name="T10" fmla="*/ 20 w 29"/>
                  <a:gd name="T11" fmla="*/ 0 h 82"/>
                  <a:gd name="T12" fmla="*/ 28 w 29"/>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29" h="82">
                    <a:moveTo>
                      <a:pt x="28" y="16"/>
                    </a:moveTo>
                    <a:cubicBezTo>
                      <a:pt x="21" y="67"/>
                      <a:pt x="21" y="67"/>
                      <a:pt x="21" y="67"/>
                    </a:cubicBezTo>
                    <a:cubicBezTo>
                      <a:pt x="20" y="76"/>
                      <a:pt x="15" y="82"/>
                      <a:pt x="9" y="82"/>
                    </a:cubicBezTo>
                    <a:cubicBezTo>
                      <a:pt x="4" y="81"/>
                      <a:pt x="0" y="74"/>
                      <a:pt x="1" y="66"/>
                    </a:cubicBezTo>
                    <a:cubicBezTo>
                      <a:pt x="8" y="14"/>
                      <a:pt x="8" y="14"/>
                      <a:pt x="8" y="14"/>
                    </a:cubicBezTo>
                    <a:cubicBezTo>
                      <a:pt x="9" y="6"/>
                      <a:pt x="14" y="0"/>
                      <a:pt x="20" y="0"/>
                    </a:cubicBezTo>
                    <a:cubicBezTo>
                      <a:pt x="25" y="1"/>
                      <a:pt x="29" y="8"/>
                      <a:pt x="28"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9" name="îsḷíďè">
                <a:extLst>
                  <a:ext uri="{FF2B5EF4-FFF2-40B4-BE49-F238E27FC236}">
                    <a16:creationId xmlns:a16="http://schemas.microsoft.com/office/drawing/2014/main" id="{5F143163-326B-7566-389A-38AB9E20DE78}"/>
                  </a:ext>
                </a:extLst>
              </p:cNvPr>
              <p:cNvSpPr/>
              <p:nvPr/>
            </p:nvSpPr>
            <p:spPr bwMode="auto">
              <a:xfrm>
                <a:off x="3366" y="1997"/>
                <a:ext cx="41" cy="118"/>
              </a:xfrm>
              <a:custGeom>
                <a:avLst/>
                <a:gdLst>
                  <a:gd name="T0" fmla="*/ 28 w 29"/>
                  <a:gd name="T1" fmla="*/ 17 h 83"/>
                  <a:gd name="T2" fmla="*/ 21 w 29"/>
                  <a:gd name="T3" fmla="*/ 68 h 83"/>
                  <a:gd name="T4" fmla="*/ 9 w 29"/>
                  <a:gd name="T5" fmla="*/ 82 h 83"/>
                  <a:gd name="T6" fmla="*/ 1 w 29"/>
                  <a:gd name="T7" fmla="*/ 66 h 83"/>
                  <a:gd name="T8" fmla="*/ 8 w 29"/>
                  <a:gd name="T9" fmla="*/ 15 h 83"/>
                  <a:gd name="T10" fmla="*/ 20 w 29"/>
                  <a:gd name="T11" fmla="*/ 1 h 83"/>
                  <a:gd name="T12" fmla="*/ 28 w 29"/>
                  <a:gd name="T13" fmla="*/ 17 h 83"/>
                </a:gdLst>
                <a:ahLst/>
                <a:cxnLst>
                  <a:cxn ang="0">
                    <a:pos x="T0" y="T1"/>
                  </a:cxn>
                  <a:cxn ang="0">
                    <a:pos x="T2" y="T3"/>
                  </a:cxn>
                  <a:cxn ang="0">
                    <a:pos x="T4" y="T5"/>
                  </a:cxn>
                  <a:cxn ang="0">
                    <a:pos x="T6" y="T7"/>
                  </a:cxn>
                  <a:cxn ang="0">
                    <a:pos x="T8" y="T9"/>
                  </a:cxn>
                  <a:cxn ang="0">
                    <a:pos x="T10" y="T11"/>
                  </a:cxn>
                  <a:cxn ang="0">
                    <a:pos x="T12" y="T13"/>
                  </a:cxn>
                </a:cxnLst>
                <a:rect l="0" t="0" r="r" b="b"/>
                <a:pathLst>
                  <a:path w="29" h="83">
                    <a:moveTo>
                      <a:pt x="28" y="17"/>
                    </a:moveTo>
                    <a:cubicBezTo>
                      <a:pt x="21" y="68"/>
                      <a:pt x="21" y="68"/>
                      <a:pt x="21" y="68"/>
                    </a:cubicBezTo>
                    <a:cubicBezTo>
                      <a:pt x="20" y="76"/>
                      <a:pt x="15" y="83"/>
                      <a:pt x="9" y="82"/>
                    </a:cubicBezTo>
                    <a:cubicBezTo>
                      <a:pt x="4" y="82"/>
                      <a:pt x="0" y="75"/>
                      <a:pt x="1" y="66"/>
                    </a:cubicBezTo>
                    <a:cubicBezTo>
                      <a:pt x="8" y="15"/>
                      <a:pt x="8" y="15"/>
                      <a:pt x="8" y="15"/>
                    </a:cubicBezTo>
                    <a:cubicBezTo>
                      <a:pt x="9" y="7"/>
                      <a:pt x="14" y="0"/>
                      <a:pt x="20" y="1"/>
                    </a:cubicBezTo>
                    <a:cubicBezTo>
                      <a:pt x="25" y="1"/>
                      <a:pt x="29" y="8"/>
                      <a:pt x="28" y="1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0" name="íŝ1îḍé">
                <a:extLst>
                  <a:ext uri="{FF2B5EF4-FFF2-40B4-BE49-F238E27FC236}">
                    <a16:creationId xmlns:a16="http://schemas.microsoft.com/office/drawing/2014/main" id="{D7C96647-806D-212F-7977-764415D82A1A}"/>
                  </a:ext>
                </a:extLst>
              </p:cNvPr>
              <p:cNvSpPr/>
              <p:nvPr/>
            </p:nvSpPr>
            <p:spPr bwMode="auto">
              <a:xfrm>
                <a:off x="3403" y="1982"/>
                <a:ext cx="42" cy="116"/>
              </a:xfrm>
              <a:custGeom>
                <a:avLst/>
                <a:gdLst>
                  <a:gd name="T0" fmla="*/ 29 w 30"/>
                  <a:gd name="T1" fmla="*/ 16 h 82"/>
                  <a:gd name="T2" fmla="*/ 22 w 30"/>
                  <a:gd name="T3" fmla="*/ 68 h 82"/>
                  <a:gd name="T4" fmla="*/ 10 w 30"/>
                  <a:gd name="T5" fmla="*/ 82 h 82"/>
                  <a:gd name="T6" fmla="*/ 1 w 30"/>
                  <a:gd name="T7" fmla="*/ 66 h 82"/>
                  <a:gd name="T8" fmla="*/ 8 w 30"/>
                  <a:gd name="T9" fmla="*/ 15 h 82"/>
                  <a:gd name="T10" fmla="*/ 20 w 30"/>
                  <a:gd name="T11" fmla="*/ 0 h 82"/>
                  <a:gd name="T12" fmla="*/ 29 w 30"/>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29" y="16"/>
                    </a:moveTo>
                    <a:cubicBezTo>
                      <a:pt x="22" y="68"/>
                      <a:pt x="22" y="68"/>
                      <a:pt x="22" y="68"/>
                    </a:cubicBezTo>
                    <a:cubicBezTo>
                      <a:pt x="21" y="76"/>
                      <a:pt x="15" y="82"/>
                      <a:pt x="10" y="82"/>
                    </a:cubicBezTo>
                    <a:cubicBezTo>
                      <a:pt x="4" y="81"/>
                      <a:pt x="0" y="74"/>
                      <a:pt x="1" y="66"/>
                    </a:cubicBezTo>
                    <a:cubicBezTo>
                      <a:pt x="8" y="15"/>
                      <a:pt x="8" y="15"/>
                      <a:pt x="8" y="15"/>
                    </a:cubicBezTo>
                    <a:cubicBezTo>
                      <a:pt x="9" y="6"/>
                      <a:pt x="14" y="0"/>
                      <a:pt x="20" y="0"/>
                    </a:cubicBezTo>
                    <a:cubicBezTo>
                      <a:pt x="26" y="1"/>
                      <a:pt x="30" y="8"/>
                      <a:pt x="29"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1" name="iṡliďè">
                <a:extLst>
                  <a:ext uri="{FF2B5EF4-FFF2-40B4-BE49-F238E27FC236}">
                    <a16:creationId xmlns:a16="http://schemas.microsoft.com/office/drawing/2014/main" id="{B34B8265-5A37-3C7C-1106-6CE272B4F2C4}"/>
                  </a:ext>
                </a:extLst>
              </p:cNvPr>
              <p:cNvSpPr/>
              <p:nvPr/>
            </p:nvSpPr>
            <p:spPr bwMode="auto">
              <a:xfrm>
                <a:off x="3073" y="981"/>
                <a:ext cx="26" cy="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2" name="ísļiďe">
                <a:extLst>
                  <a:ext uri="{FF2B5EF4-FFF2-40B4-BE49-F238E27FC236}">
                    <a16:creationId xmlns:a16="http://schemas.microsoft.com/office/drawing/2014/main" id="{BE7BA844-6A51-D7E1-E45A-228DEE97D53C}"/>
                  </a:ext>
                </a:extLst>
              </p:cNvPr>
              <p:cNvSpPr/>
              <p:nvPr/>
            </p:nvSpPr>
            <p:spPr bwMode="auto">
              <a:xfrm>
                <a:off x="3073" y="1144"/>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3" name="ïṥḷíḑê">
                <a:extLst>
                  <a:ext uri="{FF2B5EF4-FFF2-40B4-BE49-F238E27FC236}">
                    <a16:creationId xmlns:a16="http://schemas.microsoft.com/office/drawing/2014/main" id="{B1417D78-6D68-3999-B68F-E3D91440B06C}"/>
                  </a:ext>
                </a:extLst>
              </p:cNvPr>
              <p:cNvSpPr/>
              <p:nvPr/>
            </p:nvSpPr>
            <p:spPr bwMode="auto">
              <a:xfrm>
                <a:off x="3073" y="1306"/>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4" name="íşlídê">
                <a:extLst>
                  <a:ext uri="{FF2B5EF4-FFF2-40B4-BE49-F238E27FC236}">
                    <a16:creationId xmlns:a16="http://schemas.microsoft.com/office/drawing/2014/main" id="{9ADCAA11-6ABB-5581-53E8-F6A7972FB011}"/>
                  </a:ext>
                </a:extLst>
              </p:cNvPr>
              <p:cNvSpPr/>
              <p:nvPr/>
            </p:nvSpPr>
            <p:spPr bwMode="auto">
              <a:xfrm>
                <a:off x="3073" y="1470"/>
                <a:ext cx="26" cy="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5" name="í$1iḑé">
                <a:extLst>
                  <a:ext uri="{FF2B5EF4-FFF2-40B4-BE49-F238E27FC236}">
                    <a16:creationId xmlns:a16="http://schemas.microsoft.com/office/drawing/2014/main" id="{0DEB4E48-D70F-EF8A-D9CE-F6097C0029FB}"/>
                  </a:ext>
                </a:extLst>
              </p:cNvPr>
              <p:cNvSpPr/>
              <p:nvPr/>
            </p:nvSpPr>
            <p:spPr bwMode="auto">
              <a:xfrm>
                <a:off x="3073" y="1633"/>
                <a:ext cx="26"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6" name="íśḷiḑe">
                <a:extLst>
                  <a:ext uri="{FF2B5EF4-FFF2-40B4-BE49-F238E27FC236}">
                    <a16:creationId xmlns:a16="http://schemas.microsoft.com/office/drawing/2014/main" id="{599E5466-134B-E60D-32E6-4031EF15FCE4}"/>
                  </a:ext>
                </a:extLst>
              </p:cNvPr>
              <p:cNvSpPr/>
              <p:nvPr/>
            </p:nvSpPr>
            <p:spPr bwMode="auto">
              <a:xfrm>
                <a:off x="2702" y="738"/>
                <a:ext cx="257" cy="387"/>
              </a:xfrm>
              <a:custGeom>
                <a:avLst/>
                <a:gdLst>
                  <a:gd name="T0" fmla="*/ 181 w 181"/>
                  <a:gd name="T1" fmla="*/ 0 h 274"/>
                  <a:gd name="T2" fmla="*/ 137 w 181"/>
                  <a:gd name="T3" fmla="*/ 16 h 274"/>
                  <a:gd name="T4" fmla="*/ 24 w 181"/>
                  <a:gd name="T5" fmla="*/ 144 h 274"/>
                  <a:gd name="T6" fmla="*/ 0 w 181"/>
                  <a:gd name="T7" fmla="*/ 249 h 274"/>
                  <a:gd name="T8" fmla="*/ 122 w 181"/>
                  <a:gd name="T9" fmla="*/ 274 h 274"/>
                  <a:gd name="T10" fmla="*/ 181 w 181"/>
                  <a:gd name="T11" fmla="*/ 0 h 274"/>
                </a:gdLst>
                <a:ahLst/>
                <a:cxnLst>
                  <a:cxn ang="0">
                    <a:pos x="T0" y="T1"/>
                  </a:cxn>
                  <a:cxn ang="0">
                    <a:pos x="T2" y="T3"/>
                  </a:cxn>
                  <a:cxn ang="0">
                    <a:pos x="T4" y="T5"/>
                  </a:cxn>
                  <a:cxn ang="0">
                    <a:pos x="T6" y="T7"/>
                  </a:cxn>
                  <a:cxn ang="0">
                    <a:pos x="T8" y="T9"/>
                  </a:cxn>
                  <a:cxn ang="0">
                    <a:pos x="T10" y="T11"/>
                  </a:cxn>
                </a:cxnLst>
                <a:rect l="0" t="0" r="r" b="b"/>
                <a:pathLst>
                  <a:path w="181" h="274">
                    <a:moveTo>
                      <a:pt x="181" y="0"/>
                    </a:moveTo>
                    <a:cubicBezTo>
                      <a:pt x="137" y="16"/>
                      <a:pt x="137" y="16"/>
                      <a:pt x="137" y="16"/>
                    </a:cubicBezTo>
                    <a:cubicBezTo>
                      <a:pt x="80" y="36"/>
                      <a:pt x="38" y="85"/>
                      <a:pt x="24" y="144"/>
                    </a:cubicBezTo>
                    <a:cubicBezTo>
                      <a:pt x="0" y="249"/>
                      <a:pt x="0" y="249"/>
                      <a:pt x="0" y="249"/>
                    </a:cubicBezTo>
                    <a:cubicBezTo>
                      <a:pt x="122" y="274"/>
                      <a:pt x="122" y="274"/>
                      <a:pt x="122" y="274"/>
                    </a:cubicBezTo>
                    <a:lnTo>
                      <a:pt x="181" y="0"/>
                    </a:ln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7" name="ïŝḷîḓe">
                <a:extLst>
                  <a:ext uri="{FF2B5EF4-FFF2-40B4-BE49-F238E27FC236}">
                    <a16:creationId xmlns:a16="http://schemas.microsoft.com/office/drawing/2014/main" id="{EF4CCF02-536B-611E-371C-B732B88669B7}"/>
                  </a:ext>
                </a:extLst>
              </p:cNvPr>
              <p:cNvSpPr/>
              <p:nvPr/>
            </p:nvSpPr>
            <p:spPr bwMode="auto">
              <a:xfrm>
                <a:off x="3195" y="744"/>
                <a:ext cx="259" cy="388"/>
              </a:xfrm>
              <a:custGeom>
                <a:avLst/>
                <a:gdLst>
                  <a:gd name="T0" fmla="*/ 0 w 183"/>
                  <a:gd name="T1" fmla="*/ 0 h 275"/>
                  <a:gd name="T2" fmla="*/ 45 w 183"/>
                  <a:gd name="T3" fmla="*/ 16 h 275"/>
                  <a:gd name="T4" fmla="*/ 158 w 183"/>
                  <a:gd name="T5" fmla="*/ 144 h 275"/>
                  <a:gd name="T6" fmla="*/ 183 w 183"/>
                  <a:gd name="T7" fmla="*/ 249 h 275"/>
                  <a:gd name="T8" fmla="*/ 60 w 183"/>
                  <a:gd name="T9" fmla="*/ 275 h 275"/>
                  <a:gd name="T10" fmla="*/ 0 w 183"/>
                  <a:gd name="T11" fmla="*/ 0 h 275"/>
                </a:gdLst>
                <a:ahLst/>
                <a:cxnLst>
                  <a:cxn ang="0">
                    <a:pos x="T0" y="T1"/>
                  </a:cxn>
                  <a:cxn ang="0">
                    <a:pos x="T2" y="T3"/>
                  </a:cxn>
                  <a:cxn ang="0">
                    <a:pos x="T4" y="T5"/>
                  </a:cxn>
                  <a:cxn ang="0">
                    <a:pos x="T6" y="T7"/>
                  </a:cxn>
                  <a:cxn ang="0">
                    <a:pos x="T8" y="T9"/>
                  </a:cxn>
                  <a:cxn ang="0">
                    <a:pos x="T10" y="T11"/>
                  </a:cxn>
                </a:cxnLst>
                <a:rect l="0" t="0" r="r" b="b"/>
                <a:pathLst>
                  <a:path w="183" h="275">
                    <a:moveTo>
                      <a:pt x="0" y="0"/>
                    </a:moveTo>
                    <a:cubicBezTo>
                      <a:pt x="45" y="16"/>
                      <a:pt x="45" y="16"/>
                      <a:pt x="45" y="16"/>
                    </a:cubicBezTo>
                    <a:cubicBezTo>
                      <a:pt x="102" y="37"/>
                      <a:pt x="144" y="85"/>
                      <a:pt x="158" y="144"/>
                    </a:cubicBezTo>
                    <a:cubicBezTo>
                      <a:pt x="183" y="249"/>
                      <a:pt x="183" y="249"/>
                      <a:pt x="183" y="249"/>
                    </a:cubicBezTo>
                    <a:cubicBezTo>
                      <a:pt x="60" y="275"/>
                      <a:pt x="60" y="275"/>
                      <a:pt x="60" y="275"/>
                    </a:cubicBezTo>
                    <a:lnTo>
                      <a:pt x="0" y="0"/>
                    </a:ln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8" name="íṥ1îḍè">
                <a:extLst>
                  <a:ext uri="{FF2B5EF4-FFF2-40B4-BE49-F238E27FC236}">
                    <a16:creationId xmlns:a16="http://schemas.microsoft.com/office/drawing/2014/main" id="{DF75D9BC-FA1E-EB46-FFEE-8882C14253F8}"/>
                  </a:ext>
                </a:extLst>
              </p:cNvPr>
              <p:cNvSpPr/>
              <p:nvPr/>
            </p:nvSpPr>
            <p:spPr bwMode="auto">
              <a:xfrm>
                <a:off x="1914" y="892"/>
                <a:ext cx="297" cy="663"/>
              </a:xfrm>
              <a:custGeom>
                <a:avLst/>
                <a:gdLst>
                  <a:gd name="T0" fmla="*/ 198 w 210"/>
                  <a:gd name="T1" fmla="*/ 66 h 469"/>
                  <a:gd name="T2" fmla="*/ 187 w 210"/>
                  <a:gd name="T3" fmla="*/ 47 h 469"/>
                  <a:gd name="T4" fmla="*/ 116 w 210"/>
                  <a:gd name="T5" fmla="*/ 2 h 469"/>
                  <a:gd name="T6" fmla="*/ 40 w 210"/>
                  <a:gd name="T7" fmla="*/ 37 h 469"/>
                  <a:gd name="T8" fmla="*/ 35 w 210"/>
                  <a:gd name="T9" fmla="*/ 43 h 469"/>
                  <a:gd name="T10" fmla="*/ 19 w 210"/>
                  <a:gd name="T11" fmla="*/ 228 h 469"/>
                  <a:gd name="T12" fmla="*/ 54 w 210"/>
                  <a:gd name="T13" fmla="*/ 453 h 469"/>
                  <a:gd name="T14" fmla="*/ 172 w 210"/>
                  <a:gd name="T15" fmla="*/ 469 h 469"/>
                  <a:gd name="T16" fmla="*/ 210 w 210"/>
                  <a:gd name="T17" fmla="*/ 113 h 469"/>
                  <a:gd name="T18" fmla="*/ 198 w 210"/>
                  <a:gd name="T19" fmla="*/ 6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69">
                    <a:moveTo>
                      <a:pt x="198" y="66"/>
                    </a:moveTo>
                    <a:cubicBezTo>
                      <a:pt x="187" y="47"/>
                      <a:pt x="187" y="47"/>
                      <a:pt x="187" y="47"/>
                    </a:cubicBezTo>
                    <a:cubicBezTo>
                      <a:pt x="173" y="21"/>
                      <a:pt x="146" y="4"/>
                      <a:pt x="116" y="2"/>
                    </a:cubicBezTo>
                    <a:cubicBezTo>
                      <a:pt x="86" y="0"/>
                      <a:pt x="58" y="13"/>
                      <a:pt x="40" y="37"/>
                    </a:cubicBezTo>
                    <a:cubicBezTo>
                      <a:pt x="38" y="39"/>
                      <a:pt x="37" y="41"/>
                      <a:pt x="35" y="43"/>
                    </a:cubicBezTo>
                    <a:cubicBezTo>
                      <a:pt x="10" y="80"/>
                      <a:pt x="0" y="140"/>
                      <a:pt x="19" y="228"/>
                    </a:cubicBezTo>
                    <a:cubicBezTo>
                      <a:pt x="54" y="453"/>
                      <a:pt x="54" y="453"/>
                      <a:pt x="54" y="453"/>
                    </a:cubicBezTo>
                    <a:cubicBezTo>
                      <a:pt x="172" y="469"/>
                      <a:pt x="172" y="469"/>
                      <a:pt x="172" y="469"/>
                    </a:cubicBezTo>
                    <a:cubicBezTo>
                      <a:pt x="210" y="113"/>
                      <a:pt x="210" y="113"/>
                      <a:pt x="210" y="113"/>
                    </a:cubicBezTo>
                    <a:cubicBezTo>
                      <a:pt x="210" y="97"/>
                      <a:pt x="206" y="80"/>
                      <a:pt x="198" y="66"/>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9" name="îs1iḋé">
                <a:extLst>
                  <a:ext uri="{FF2B5EF4-FFF2-40B4-BE49-F238E27FC236}">
                    <a16:creationId xmlns:a16="http://schemas.microsoft.com/office/drawing/2014/main" id="{609C778B-2168-7550-FA1C-DA630DD805C8}"/>
                  </a:ext>
                </a:extLst>
              </p:cNvPr>
              <p:cNvSpPr/>
              <p:nvPr/>
            </p:nvSpPr>
            <p:spPr bwMode="auto">
              <a:xfrm>
                <a:off x="2756" y="1860"/>
                <a:ext cx="102" cy="47"/>
              </a:xfrm>
              <a:custGeom>
                <a:avLst/>
                <a:gdLst>
                  <a:gd name="T0" fmla="*/ 10 w 72"/>
                  <a:gd name="T1" fmla="*/ 32 h 33"/>
                  <a:gd name="T2" fmla="*/ 65 w 72"/>
                  <a:gd name="T3" fmla="*/ 16 h 33"/>
                  <a:gd name="T4" fmla="*/ 71 w 72"/>
                  <a:gd name="T5" fmla="*/ 7 h 33"/>
                  <a:gd name="T6" fmla="*/ 61 w 72"/>
                  <a:gd name="T7" fmla="*/ 1 h 33"/>
                  <a:gd name="T8" fmla="*/ 6 w 72"/>
                  <a:gd name="T9" fmla="*/ 17 h 33"/>
                  <a:gd name="T10" fmla="*/ 1 w 72"/>
                  <a:gd name="T11" fmla="*/ 27 h 33"/>
                  <a:gd name="T12" fmla="*/ 10 w 72"/>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72" h="33">
                    <a:moveTo>
                      <a:pt x="10" y="32"/>
                    </a:moveTo>
                    <a:cubicBezTo>
                      <a:pt x="65" y="16"/>
                      <a:pt x="65" y="16"/>
                      <a:pt x="65" y="16"/>
                    </a:cubicBezTo>
                    <a:cubicBezTo>
                      <a:pt x="69" y="15"/>
                      <a:pt x="72" y="11"/>
                      <a:pt x="71" y="7"/>
                    </a:cubicBezTo>
                    <a:cubicBezTo>
                      <a:pt x="69" y="3"/>
                      <a:pt x="65" y="0"/>
                      <a:pt x="61" y="1"/>
                    </a:cubicBezTo>
                    <a:cubicBezTo>
                      <a:pt x="6" y="17"/>
                      <a:pt x="6" y="17"/>
                      <a:pt x="6" y="17"/>
                    </a:cubicBezTo>
                    <a:cubicBezTo>
                      <a:pt x="2" y="18"/>
                      <a:pt x="0" y="23"/>
                      <a:pt x="1" y="27"/>
                    </a:cubicBezTo>
                    <a:cubicBezTo>
                      <a:pt x="2" y="31"/>
                      <a:pt x="6" y="33"/>
                      <a:pt x="10" y="32"/>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0" name="íŝlíḓê">
                <a:extLst>
                  <a:ext uri="{FF2B5EF4-FFF2-40B4-BE49-F238E27FC236}">
                    <a16:creationId xmlns:a16="http://schemas.microsoft.com/office/drawing/2014/main" id="{08411C43-CC5A-8FC8-5F18-DDB87433320B}"/>
                  </a:ext>
                </a:extLst>
              </p:cNvPr>
              <p:cNvSpPr/>
              <p:nvPr/>
            </p:nvSpPr>
            <p:spPr bwMode="auto">
              <a:xfrm>
                <a:off x="2783" y="1883"/>
                <a:ext cx="88" cy="42"/>
              </a:xfrm>
              <a:custGeom>
                <a:avLst/>
                <a:gdLst>
                  <a:gd name="T0" fmla="*/ 11 w 62"/>
                  <a:gd name="T1" fmla="*/ 29 h 30"/>
                  <a:gd name="T2" fmla="*/ 55 w 62"/>
                  <a:gd name="T3" fmla="*/ 16 h 30"/>
                  <a:gd name="T4" fmla="*/ 60 w 62"/>
                  <a:gd name="T5" fmla="*/ 7 h 30"/>
                  <a:gd name="T6" fmla="*/ 51 w 62"/>
                  <a:gd name="T7" fmla="*/ 1 h 30"/>
                  <a:gd name="T8" fmla="*/ 7 w 62"/>
                  <a:gd name="T9" fmla="*/ 14 h 30"/>
                  <a:gd name="T10" fmla="*/ 2 w 62"/>
                  <a:gd name="T11" fmla="*/ 24 h 30"/>
                  <a:gd name="T12" fmla="*/ 11 w 6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62" h="30">
                    <a:moveTo>
                      <a:pt x="11" y="29"/>
                    </a:moveTo>
                    <a:cubicBezTo>
                      <a:pt x="55" y="16"/>
                      <a:pt x="55" y="16"/>
                      <a:pt x="55" y="16"/>
                    </a:cubicBezTo>
                    <a:cubicBezTo>
                      <a:pt x="59" y="15"/>
                      <a:pt x="62" y="11"/>
                      <a:pt x="60" y="7"/>
                    </a:cubicBezTo>
                    <a:cubicBezTo>
                      <a:pt x="59" y="3"/>
                      <a:pt x="55" y="0"/>
                      <a:pt x="51" y="1"/>
                    </a:cubicBezTo>
                    <a:cubicBezTo>
                      <a:pt x="7" y="14"/>
                      <a:pt x="7" y="14"/>
                      <a:pt x="7" y="14"/>
                    </a:cubicBezTo>
                    <a:cubicBezTo>
                      <a:pt x="3" y="15"/>
                      <a:pt x="0" y="20"/>
                      <a:pt x="2" y="24"/>
                    </a:cubicBezTo>
                    <a:cubicBezTo>
                      <a:pt x="3" y="28"/>
                      <a:pt x="7" y="30"/>
                      <a:pt x="11" y="29"/>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1" name="iṡļïďé">
                <a:extLst>
                  <a:ext uri="{FF2B5EF4-FFF2-40B4-BE49-F238E27FC236}">
                    <a16:creationId xmlns:a16="http://schemas.microsoft.com/office/drawing/2014/main" id="{145FC800-2049-F339-DCC2-692D9703CD0C}"/>
                  </a:ext>
                </a:extLst>
              </p:cNvPr>
              <p:cNvSpPr/>
              <p:nvPr/>
            </p:nvSpPr>
            <p:spPr bwMode="auto">
              <a:xfrm>
                <a:off x="2772" y="1910"/>
                <a:ext cx="99" cy="45"/>
              </a:xfrm>
              <a:custGeom>
                <a:avLst/>
                <a:gdLst>
                  <a:gd name="T0" fmla="*/ 11 w 70"/>
                  <a:gd name="T1" fmla="*/ 31 h 32"/>
                  <a:gd name="T2" fmla="*/ 63 w 70"/>
                  <a:gd name="T3" fmla="*/ 16 h 32"/>
                  <a:gd name="T4" fmla="*/ 69 w 70"/>
                  <a:gd name="T5" fmla="*/ 6 h 32"/>
                  <a:gd name="T6" fmla="*/ 59 w 70"/>
                  <a:gd name="T7" fmla="*/ 1 h 32"/>
                  <a:gd name="T8" fmla="*/ 7 w 70"/>
                  <a:gd name="T9" fmla="*/ 16 h 32"/>
                  <a:gd name="T10" fmla="*/ 2 w 70"/>
                  <a:gd name="T11" fmla="*/ 26 h 32"/>
                  <a:gd name="T12" fmla="*/ 11 w 70"/>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70" h="32">
                    <a:moveTo>
                      <a:pt x="11" y="31"/>
                    </a:moveTo>
                    <a:cubicBezTo>
                      <a:pt x="63" y="16"/>
                      <a:pt x="63" y="16"/>
                      <a:pt x="63" y="16"/>
                    </a:cubicBezTo>
                    <a:cubicBezTo>
                      <a:pt x="67" y="15"/>
                      <a:pt x="70" y="10"/>
                      <a:pt x="69" y="6"/>
                    </a:cubicBezTo>
                    <a:cubicBezTo>
                      <a:pt x="67" y="2"/>
                      <a:pt x="63" y="0"/>
                      <a:pt x="59" y="1"/>
                    </a:cubicBezTo>
                    <a:cubicBezTo>
                      <a:pt x="7" y="16"/>
                      <a:pt x="7" y="16"/>
                      <a:pt x="7" y="16"/>
                    </a:cubicBezTo>
                    <a:cubicBezTo>
                      <a:pt x="3" y="17"/>
                      <a:pt x="0" y="22"/>
                      <a:pt x="2" y="26"/>
                    </a:cubicBezTo>
                    <a:cubicBezTo>
                      <a:pt x="3" y="30"/>
                      <a:pt x="7" y="32"/>
                      <a:pt x="11" y="31"/>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2" name="íšḻîḍê">
                <a:extLst>
                  <a:ext uri="{FF2B5EF4-FFF2-40B4-BE49-F238E27FC236}">
                    <a16:creationId xmlns:a16="http://schemas.microsoft.com/office/drawing/2014/main" id="{330068AF-AB1E-FC8B-BEE3-921E54AE8D5C}"/>
                  </a:ext>
                </a:extLst>
              </p:cNvPr>
              <p:cNvSpPr/>
              <p:nvPr/>
            </p:nvSpPr>
            <p:spPr bwMode="auto">
              <a:xfrm>
                <a:off x="2701" y="1880"/>
                <a:ext cx="106" cy="95"/>
              </a:xfrm>
              <a:custGeom>
                <a:avLst/>
                <a:gdLst>
                  <a:gd name="T0" fmla="*/ 72 w 75"/>
                  <a:gd name="T1" fmla="*/ 0 h 67"/>
                  <a:gd name="T2" fmla="*/ 57 w 75"/>
                  <a:gd name="T3" fmla="*/ 2 h 67"/>
                  <a:gd name="T4" fmla="*/ 21 w 75"/>
                  <a:gd name="T5" fmla="*/ 15 h 67"/>
                  <a:gd name="T6" fmla="*/ 0 w 75"/>
                  <a:gd name="T7" fmla="*/ 29 h 67"/>
                  <a:gd name="T8" fmla="*/ 19 w 75"/>
                  <a:gd name="T9" fmla="*/ 65 h 67"/>
                  <a:gd name="T10" fmla="*/ 75 w 75"/>
                  <a:gd name="T11" fmla="*/ 46 h 67"/>
                  <a:gd name="T12" fmla="*/ 72 w 75"/>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75" h="67">
                    <a:moveTo>
                      <a:pt x="72" y="0"/>
                    </a:moveTo>
                    <a:cubicBezTo>
                      <a:pt x="71" y="1"/>
                      <a:pt x="64" y="1"/>
                      <a:pt x="57" y="2"/>
                    </a:cubicBezTo>
                    <a:cubicBezTo>
                      <a:pt x="44" y="3"/>
                      <a:pt x="31" y="8"/>
                      <a:pt x="21" y="15"/>
                    </a:cubicBezTo>
                    <a:cubicBezTo>
                      <a:pt x="0" y="29"/>
                      <a:pt x="0" y="29"/>
                      <a:pt x="0" y="29"/>
                    </a:cubicBezTo>
                    <a:cubicBezTo>
                      <a:pt x="0" y="29"/>
                      <a:pt x="17" y="65"/>
                      <a:pt x="19" y="65"/>
                    </a:cubicBezTo>
                    <a:cubicBezTo>
                      <a:pt x="63" y="67"/>
                      <a:pt x="75" y="46"/>
                      <a:pt x="75" y="46"/>
                    </a:cubicBezTo>
                    <a:lnTo>
                      <a:pt x="72"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3" name="iŝ1iḋé">
                <a:extLst>
                  <a:ext uri="{FF2B5EF4-FFF2-40B4-BE49-F238E27FC236}">
                    <a16:creationId xmlns:a16="http://schemas.microsoft.com/office/drawing/2014/main" id="{D1C6445C-93F0-3845-0799-38D62927F558}"/>
                  </a:ext>
                </a:extLst>
              </p:cNvPr>
              <p:cNvSpPr/>
              <p:nvPr/>
            </p:nvSpPr>
            <p:spPr bwMode="auto">
              <a:xfrm>
                <a:off x="2269" y="1562"/>
                <a:ext cx="470" cy="454"/>
              </a:xfrm>
              <a:custGeom>
                <a:avLst/>
                <a:gdLst>
                  <a:gd name="T0" fmla="*/ 0 w 332"/>
                  <a:gd name="T1" fmla="*/ 83 h 321"/>
                  <a:gd name="T2" fmla="*/ 51 w 332"/>
                  <a:gd name="T3" fmla="*/ 207 h 321"/>
                  <a:gd name="T4" fmla="*/ 72 w 332"/>
                  <a:gd name="T5" fmla="*/ 249 h 321"/>
                  <a:gd name="T6" fmla="*/ 78 w 332"/>
                  <a:gd name="T7" fmla="*/ 259 h 321"/>
                  <a:gd name="T8" fmla="*/ 188 w 332"/>
                  <a:gd name="T9" fmla="*/ 315 h 321"/>
                  <a:gd name="T10" fmla="*/ 332 w 332"/>
                  <a:gd name="T11" fmla="*/ 291 h 321"/>
                  <a:gd name="T12" fmla="*/ 324 w 332"/>
                  <a:gd name="T13" fmla="*/ 241 h 321"/>
                  <a:gd name="T14" fmla="*/ 175 w 332"/>
                  <a:gd name="T15" fmla="*/ 254 h 321"/>
                  <a:gd name="T16" fmla="*/ 125 w 332"/>
                  <a:gd name="T17" fmla="*/ 218 h 321"/>
                  <a:gd name="T18" fmla="*/ 123 w 332"/>
                  <a:gd name="T19" fmla="*/ 214 h 321"/>
                  <a:gd name="T20" fmla="*/ 107 w 332"/>
                  <a:gd name="T21" fmla="*/ 184 h 321"/>
                  <a:gd name="T22" fmla="*/ 31 w 332"/>
                  <a:gd name="T23" fmla="*/ 0 h 321"/>
                  <a:gd name="T24" fmla="*/ 0 w 332"/>
                  <a:gd name="T25" fmla="*/ 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321">
                    <a:moveTo>
                      <a:pt x="0" y="83"/>
                    </a:moveTo>
                    <a:cubicBezTo>
                      <a:pt x="0" y="83"/>
                      <a:pt x="25" y="151"/>
                      <a:pt x="51" y="207"/>
                    </a:cubicBezTo>
                    <a:cubicBezTo>
                      <a:pt x="58" y="222"/>
                      <a:pt x="66" y="237"/>
                      <a:pt x="72" y="249"/>
                    </a:cubicBezTo>
                    <a:cubicBezTo>
                      <a:pt x="74" y="252"/>
                      <a:pt x="76" y="255"/>
                      <a:pt x="78" y="259"/>
                    </a:cubicBezTo>
                    <a:cubicBezTo>
                      <a:pt x="104" y="299"/>
                      <a:pt x="139" y="321"/>
                      <a:pt x="188" y="315"/>
                    </a:cubicBezTo>
                    <a:cubicBezTo>
                      <a:pt x="188" y="315"/>
                      <a:pt x="332" y="291"/>
                      <a:pt x="332" y="291"/>
                    </a:cubicBezTo>
                    <a:cubicBezTo>
                      <a:pt x="324" y="241"/>
                      <a:pt x="324" y="241"/>
                      <a:pt x="324" y="241"/>
                    </a:cubicBezTo>
                    <a:cubicBezTo>
                      <a:pt x="175" y="254"/>
                      <a:pt x="175" y="254"/>
                      <a:pt x="175" y="254"/>
                    </a:cubicBezTo>
                    <a:cubicBezTo>
                      <a:pt x="159" y="256"/>
                      <a:pt x="135" y="233"/>
                      <a:pt x="125" y="218"/>
                    </a:cubicBezTo>
                    <a:cubicBezTo>
                      <a:pt x="124" y="217"/>
                      <a:pt x="123" y="216"/>
                      <a:pt x="123" y="214"/>
                    </a:cubicBezTo>
                    <a:cubicBezTo>
                      <a:pt x="118" y="206"/>
                      <a:pt x="112" y="196"/>
                      <a:pt x="107" y="184"/>
                    </a:cubicBezTo>
                    <a:cubicBezTo>
                      <a:pt x="73" y="114"/>
                      <a:pt x="31" y="0"/>
                      <a:pt x="31" y="0"/>
                    </a:cubicBezTo>
                    <a:lnTo>
                      <a:pt x="0" y="83"/>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4" name="ïṧḷîḍè">
                <a:extLst>
                  <a:ext uri="{FF2B5EF4-FFF2-40B4-BE49-F238E27FC236}">
                    <a16:creationId xmlns:a16="http://schemas.microsoft.com/office/drawing/2014/main" id="{9B07EEEF-841A-37D3-82A6-610179A49C04}"/>
                  </a:ext>
                </a:extLst>
              </p:cNvPr>
              <p:cNvSpPr/>
              <p:nvPr/>
            </p:nvSpPr>
            <p:spPr bwMode="auto">
              <a:xfrm>
                <a:off x="2296" y="1497"/>
                <a:ext cx="101" cy="266"/>
              </a:xfrm>
              <a:custGeom>
                <a:avLst/>
                <a:gdLst>
                  <a:gd name="T0" fmla="*/ 0 w 71"/>
                  <a:gd name="T1" fmla="*/ 0 h 188"/>
                  <a:gd name="T2" fmla="*/ 71 w 71"/>
                  <a:gd name="T3" fmla="*/ 139 h 188"/>
                  <a:gd name="T4" fmla="*/ 17 w 71"/>
                  <a:gd name="T5" fmla="*/ 188 h 188"/>
                  <a:gd name="T6" fmla="*/ 0 w 71"/>
                  <a:gd name="T7" fmla="*/ 0 h 188"/>
                </a:gdLst>
                <a:ahLst/>
                <a:cxnLst>
                  <a:cxn ang="0">
                    <a:pos x="T0" y="T1"/>
                  </a:cxn>
                  <a:cxn ang="0">
                    <a:pos x="T2" y="T3"/>
                  </a:cxn>
                  <a:cxn ang="0">
                    <a:pos x="T4" y="T5"/>
                  </a:cxn>
                  <a:cxn ang="0">
                    <a:pos x="T6" y="T7"/>
                  </a:cxn>
                </a:cxnLst>
                <a:rect l="0" t="0" r="r" b="b"/>
                <a:pathLst>
                  <a:path w="71" h="188">
                    <a:moveTo>
                      <a:pt x="0" y="0"/>
                    </a:moveTo>
                    <a:cubicBezTo>
                      <a:pt x="3" y="5"/>
                      <a:pt x="71" y="139"/>
                      <a:pt x="71" y="139"/>
                    </a:cubicBezTo>
                    <a:cubicBezTo>
                      <a:pt x="17" y="188"/>
                      <a:pt x="17" y="188"/>
                      <a:pt x="17" y="188"/>
                    </a:cubicBezTo>
                    <a:lnTo>
                      <a:pt x="0" y="0"/>
                    </a:lnTo>
                    <a:close/>
                  </a:path>
                </a:pathLst>
              </a:custGeom>
              <a:solidFill>
                <a:srgbClr val="FFB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5" name="îS1iḑê">
                <a:extLst>
                  <a:ext uri="{FF2B5EF4-FFF2-40B4-BE49-F238E27FC236}">
                    <a16:creationId xmlns:a16="http://schemas.microsoft.com/office/drawing/2014/main" id="{126E02FF-81FD-FD6C-F908-E499C309A97F}"/>
                  </a:ext>
                </a:extLst>
              </p:cNvPr>
              <p:cNvSpPr/>
              <p:nvPr/>
            </p:nvSpPr>
            <p:spPr bwMode="auto">
              <a:xfrm>
                <a:off x="1706" y="1645"/>
                <a:ext cx="624" cy="852"/>
              </a:xfrm>
              <a:custGeom>
                <a:avLst/>
                <a:gdLst>
                  <a:gd name="T0" fmla="*/ 441 w 441"/>
                  <a:gd name="T1" fmla="*/ 570 h 602"/>
                  <a:gd name="T2" fmla="*/ 118 w 441"/>
                  <a:gd name="T3" fmla="*/ 602 h 602"/>
                  <a:gd name="T4" fmla="*/ 0 w 441"/>
                  <a:gd name="T5" fmla="*/ 1 h 602"/>
                  <a:gd name="T6" fmla="*/ 182 w 441"/>
                  <a:gd name="T7" fmla="*/ 0 h 602"/>
                  <a:gd name="T8" fmla="*/ 349 w 441"/>
                  <a:gd name="T9" fmla="*/ 134 h 602"/>
                  <a:gd name="T10" fmla="*/ 441 w 441"/>
                  <a:gd name="T11" fmla="*/ 570 h 602"/>
                </a:gdLst>
                <a:ahLst/>
                <a:cxnLst>
                  <a:cxn ang="0">
                    <a:pos x="T0" y="T1"/>
                  </a:cxn>
                  <a:cxn ang="0">
                    <a:pos x="T2" y="T3"/>
                  </a:cxn>
                  <a:cxn ang="0">
                    <a:pos x="T4" y="T5"/>
                  </a:cxn>
                  <a:cxn ang="0">
                    <a:pos x="T6" y="T7"/>
                  </a:cxn>
                  <a:cxn ang="0">
                    <a:pos x="T8" y="T9"/>
                  </a:cxn>
                  <a:cxn ang="0">
                    <a:pos x="T10" y="T11"/>
                  </a:cxn>
                </a:cxnLst>
                <a:rect l="0" t="0" r="r" b="b"/>
                <a:pathLst>
                  <a:path w="441" h="602">
                    <a:moveTo>
                      <a:pt x="441" y="570"/>
                    </a:moveTo>
                    <a:cubicBezTo>
                      <a:pt x="118" y="602"/>
                      <a:pt x="118" y="602"/>
                      <a:pt x="118" y="602"/>
                    </a:cubicBezTo>
                    <a:cubicBezTo>
                      <a:pt x="0" y="1"/>
                      <a:pt x="0" y="1"/>
                      <a:pt x="0" y="1"/>
                    </a:cubicBezTo>
                    <a:cubicBezTo>
                      <a:pt x="182" y="0"/>
                      <a:pt x="182" y="0"/>
                      <a:pt x="182" y="0"/>
                    </a:cubicBezTo>
                    <a:cubicBezTo>
                      <a:pt x="263" y="0"/>
                      <a:pt x="332" y="56"/>
                      <a:pt x="349" y="134"/>
                    </a:cubicBezTo>
                    <a:lnTo>
                      <a:pt x="441" y="570"/>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6" name="ïṥḻïḑè">
                <a:extLst>
                  <a:ext uri="{FF2B5EF4-FFF2-40B4-BE49-F238E27FC236}">
                    <a16:creationId xmlns:a16="http://schemas.microsoft.com/office/drawing/2014/main" id="{7AB68727-9485-1FA1-4464-DF4755901620}"/>
                  </a:ext>
                </a:extLst>
              </p:cNvPr>
              <p:cNvSpPr/>
              <p:nvPr/>
            </p:nvSpPr>
            <p:spPr bwMode="auto">
              <a:xfrm>
                <a:off x="1646" y="1641"/>
                <a:ext cx="230" cy="872"/>
              </a:xfrm>
              <a:custGeom>
                <a:avLst/>
                <a:gdLst>
                  <a:gd name="T0" fmla="*/ 74 w 162"/>
                  <a:gd name="T1" fmla="*/ 577 h 617"/>
                  <a:gd name="T2" fmla="*/ 3 w 162"/>
                  <a:gd name="T3" fmla="*/ 51 h 617"/>
                  <a:gd name="T4" fmla="*/ 40 w 162"/>
                  <a:gd name="T5" fmla="*/ 3 h 617"/>
                  <a:gd name="T6" fmla="*/ 88 w 162"/>
                  <a:gd name="T7" fmla="*/ 40 h 617"/>
                  <a:gd name="T8" fmla="*/ 159 w 162"/>
                  <a:gd name="T9" fmla="*/ 565 h 617"/>
                  <a:gd name="T10" fmla="*/ 122 w 162"/>
                  <a:gd name="T11" fmla="*/ 613 h 617"/>
                  <a:gd name="T12" fmla="*/ 74 w 162"/>
                  <a:gd name="T13" fmla="*/ 577 h 617"/>
                </a:gdLst>
                <a:ahLst/>
                <a:cxnLst>
                  <a:cxn ang="0">
                    <a:pos x="T0" y="T1"/>
                  </a:cxn>
                  <a:cxn ang="0">
                    <a:pos x="T2" y="T3"/>
                  </a:cxn>
                  <a:cxn ang="0">
                    <a:pos x="T4" y="T5"/>
                  </a:cxn>
                  <a:cxn ang="0">
                    <a:pos x="T6" y="T7"/>
                  </a:cxn>
                  <a:cxn ang="0">
                    <a:pos x="T8" y="T9"/>
                  </a:cxn>
                  <a:cxn ang="0">
                    <a:pos x="T10" y="T11"/>
                  </a:cxn>
                  <a:cxn ang="0">
                    <a:pos x="T12" y="T13"/>
                  </a:cxn>
                </a:cxnLst>
                <a:rect l="0" t="0" r="r" b="b"/>
                <a:pathLst>
                  <a:path w="162" h="617">
                    <a:moveTo>
                      <a:pt x="74" y="577"/>
                    </a:moveTo>
                    <a:cubicBezTo>
                      <a:pt x="3" y="51"/>
                      <a:pt x="3" y="51"/>
                      <a:pt x="3" y="51"/>
                    </a:cubicBezTo>
                    <a:cubicBezTo>
                      <a:pt x="0" y="28"/>
                      <a:pt x="16" y="6"/>
                      <a:pt x="40" y="3"/>
                    </a:cubicBezTo>
                    <a:cubicBezTo>
                      <a:pt x="63" y="0"/>
                      <a:pt x="85" y="16"/>
                      <a:pt x="88" y="40"/>
                    </a:cubicBezTo>
                    <a:cubicBezTo>
                      <a:pt x="159" y="565"/>
                      <a:pt x="159" y="565"/>
                      <a:pt x="159" y="565"/>
                    </a:cubicBezTo>
                    <a:cubicBezTo>
                      <a:pt x="162" y="588"/>
                      <a:pt x="145" y="610"/>
                      <a:pt x="122" y="613"/>
                    </a:cubicBezTo>
                    <a:cubicBezTo>
                      <a:pt x="99" y="617"/>
                      <a:pt x="77" y="600"/>
                      <a:pt x="74" y="577"/>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7" name="îṡḷídé">
                <a:extLst>
                  <a:ext uri="{FF2B5EF4-FFF2-40B4-BE49-F238E27FC236}">
                    <a16:creationId xmlns:a16="http://schemas.microsoft.com/office/drawing/2014/main" id="{B26DCE40-03F4-46BA-0A83-98DD6A877B3E}"/>
                  </a:ext>
                </a:extLst>
              </p:cNvPr>
              <p:cNvSpPr/>
              <p:nvPr/>
            </p:nvSpPr>
            <p:spPr bwMode="auto">
              <a:xfrm>
                <a:off x="2095" y="2559"/>
                <a:ext cx="69" cy="415"/>
              </a:xfrm>
              <a:prstGeom prst="rect">
                <a:avLst/>
              </a:prstGeom>
              <a:solidFill>
                <a:srgbClr val="3946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8" name="íSḷidé">
                <a:extLst>
                  <a:ext uri="{FF2B5EF4-FFF2-40B4-BE49-F238E27FC236}">
                    <a16:creationId xmlns:a16="http://schemas.microsoft.com/office/drawing/2014/main" id="{2E488227-7380-5E88-E8D9-5C1DE9147AEA}"/>
                  </a:ext>
                </a:extLst>
              </p:cNvPr>
              <p:cNvSpPr/>
              <p:nvPr/>
            </p:nvSpPr>
            <p:spPr bwMode="auto">
              <a:xfrm>
                <a:off x="2095" y="2583"/>
                <a:ext cx="69" cy="93"/>
              </a:xfrm>
              <a:custGeom>
                <a:avLst/>
                <a:gdLst>
                  <a:gd name="T0" fmla="*/ 49 w 49"/>
                  <a:gd name="T1" fmla="*/ 0 h 66"/>
                  <a:gd name="T2" fmla="*/ 49 w 49"/>
                  <a:gd name="T3" fmla="*/ 66 h 66"/>
                  <a:gd name="T4" fmla="*/ 0 w 49"/>
                  <a:gd name="T5" fmla="*/ 47 h 66"/>
                  <a:gd name="T6" fmla="*/ 0 w 49"/>
                  <a:gd name="T7" fmla="*/ 2 h 66"/>
                  <a:gd name="T8" fmla="*/ 49 w 49"/>
                  <a:gd name="T9" fmla="*/ 0 h 66"/>
                </a:gdLst>
                <a:ahLst/>
                <a:cxnLst>
                  <a:cxn ang="0">
                    <a:pos x="T0" y="T1"/>
                  </a:cxn>
                  <a:cxn ang="0">
                    <a:pos x="T2" y="T3"/>
                  </a:cxn>
                  <a:cxn ang="0">
                    <a:pos x="T4" y="T5"/>
                  </a:cxn>
                  <a:cxn ang="0">
                    <a:pos x="T6" y="T7"/>
                  </a:cxn>
                  <a:cxn ang="0">
                    <a:pos x="T8" y="T9"/>
                  </a:cxn>
                </a:cxnLst>
                <a:rect l="0" t="0" r="r" b="b"/>
                <a:pathLst>
                  <a:path w="49" h="66">
                    <a:moveTo>
                      <a:pt x="49" y="0"/>
                    </a:moveTo>
                    <a:cubicBezTo>
                      <a:pt x="49" y="66"/>
                      <a:pt x="49" y="66"/>
                      <a:pt x="49" y="66"/>
                    </a:cubicBezTo>
                    <a:cubicBezTo>
                      <a:pt x="0" y="47"/>
                      <a:pt x="0" y="47"/>
                      <a:pt x="0" y="47"/>
                    </a:cubicBezTo>
                    <a:cubicBezTo>
                      <a:pt x="0" y="2"/>
                      <a:pt x="0" y="2"/>
                      <a:pt x="0" y="2"/>
                    </a:cubicBezTo>
                    <a:cubicBezTo>
                      <a:pt x="12" y="1"/>
                      <a:pt x="36" y="0"/>
                      <a:pt x="49" y="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9" name="íśļîḍê">
                <a:extLst>
                  <a:ext uri="{FF2B5EF4-FFF2-40B4-BE49-F238E27FC236}">
                    <a16:creationId xmlns:a16="http://schemas.microsoft.com/office/drawing/2014/main" id="{3A178FF1-EC5A-22B7-A277-63A07C4BC383}"/>
                  </a:ext>
                </a:extLst>
              </p:cNvPr>
              <p:cNvSpPr/>
              <p:nvPr/>
            </p:nvSpPr>
            <p:spPr bwMode="auto">
              <a:xfrm>
                <a:off x="1946" y="2529"/>
                <a:ext cx="380" cy="62"/>
              </a:xfrm>
              <a:custGeom>
                <a:avLst/>
                <a:gdLst>
                  <a:gd name="T0" fmla="*/ 245 w 268"/>
                  <a:gd name="T1" fmla="*/ 44 h 44"/>
                  <a:gd name="T2" fmla="*/ 22 w 268"/>
                  <a:gd name="T3" fmla="*/ 44 h 44"/>
                  <a:gd name="T4" fmla="*/ 0 w 268"/>
                  <a:gd name="T5" fmla="*/ 22 h 44"/>
                  <a:gd name="T6" fmla="*/ 22 w 268"/>
                  <a:gd name="T7" fmla="*/ 0 h 44"/>
                  <a:gd name="T8" fmla="*/ 245 w 268"/>
                  <a:gd name="T9" fmla="*/ 0 h 44"/>
                  <a:gd name="T10" fmla="*/ 268 w 268"/>
                  <a:gd name="T11" fmla="*/ 22 h 44"/>
                  <a:gd name="T12" fmla="*/ 245 w 26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68" h="44">
                    <a:moveTo>
                      <a:pt x="245" y="44"/>
                    </a:moveTo>
                    <a:cubicBezTo>
                      <a:pt x="22" y="44"/>
                      <a:pt x="22" y="44"/>
                      <a:pt x="22" y="44"/>
                    </a:cubicBezTo>
                    <a:cubicBezTo>
                      <a:pt x="10" y="44"/>
                      <a:pt x="0" y="34"/>
                      <a:pt x="0" y="22"/>
                    </a:cubicBezTo>
                    <a:cubicBezTo>
                      <a:pt x="0" y="10"/>
                      <a:pt x="10" y="0"/>
                      <a:pt x="22" y="0"/>
                    </a:cubicBezTo>
                    <a:cubicBezTo>
                      <a:pt x="245" y="0"/>
                      <a:pt x="245" y="0"/>
                      <a:pt x="245" y="0"/>
                    </a:cubicBezTo>
                    <a:cubicBezTo>
                      <a:pt x="257" y="0"/>
                      <a:pt x="268" y="10"/>
                      <a:pt x="268" y="22"/>
                    </a:cubicBezTo>
                    <a:cubicBezTo>
                      <a:pt x="268" y="34"/>
                      <a:pt x="257" y="44"/>
                      <a:pt x="245" y="44"/>
                    </a:cubicBez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0" name="iṣḻiḋê">
                <a:extLst>
                  <a:ext uri="{FF2B5EF4-FFF2-40B4-BE49-F238E27FC236}">
                    <a16:creationId xmlns:a16="http://schemas.microsoft.com/office/drawing/2014/main" id="{B0B397A8-C0BF-E048-F59D-926B8AC0817A}"/>
                  </a:ext>
                </a:extLst>
              </p:cNvPr>
              <p:cNvSpPr/>
              <p:nvPr/>
            </p:nvSpPr>
            <p:spPr bwMode="auto">
              <a:xfrm>
                <a:off x="2006" y="2396"/>
                <a:ext cx="521" cy="158"/>
              </a:xfrm>
              <a:custGeom>
                <a:avLst/>
                <a:gdLst>
                  <a:gd name="T0" fmla="*/ 312 w 368"/>
                  <a:gd name="T1" fmla="*/ 112 h 112"/>
                  <a:gd name="T2" fmla="*/ 56 w 368"/>
                  <a:gd name="T3" fmla="*/ 112 h 112"/>
                  <a:gd name="T4" fmla="*/ 0 w 368"/>
                  <a:gd name="T5" fmla="*/ 56 h 112"/>
                  <a:gd name="T6" fmla="*/ 56 w 368"/>
                  <a:gd name="T7" fmla="*/ 0 h 112"/>
                  <a:gd name="T8" fmla="*/ 312 w 368"/>
                  <a:gd name="T9" fmla="*/ 0 h 112"/>
                  <a:gd name="T10" fmla="*/ 368 w 368"/>
                  <a:gd name="T11" fmla="*/ 56 h 112"/>
                  <a:gd name="T12" fmla="*/ 312 w 36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8" h="112">
                    <a:moveTo>
                      <a:pt x="312" y="112"/>
                    </a:moveTo>
                    <a:cubicBezTo>
                      <a:pt x="56" y="112"/>
                      <a:pt x="56" y="112"/>
                      <a:pt x="56" y="112"/>
                    </a:cubicBezTo>
                    <a:cubicBezTo>
                      <a:pt x="25" y="112"/>
                      <a:pt x="0" y="86"/>
                      <a:pt x="0" y="56"/>
                    </a:cubicBezTo>
                    <a:cubicBezTo>
                      <a:pt x="0" y="25"/>
                      <a:pt x="25" y="0"/>
                      <a:pt x="56" y="0"/>
                    </a:cubicBezTo>
                    <a:cubicBezTo>
                      <a:pt x="312" y="0"/>
                      <a:pt x="312" y="0"/>
                      <a:pt x="312" y="0"/>
                    </a:cubicBezTo>
                    <a:cubicBezTo>
                      <a:pt x="343" y="0"/>
                      <a:pt x="368" y="25"/>
                      <a:pt x="368" y="56"/>
                    </a:cubicBezTo>
                    <a:cubicBezTo>
                      <a:pt x="368" y="86"/>
                      <a:pt x="343" y="112"/>
                      <a:pt x="312" y="112"/>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1" name="îśliḑê">
                <a:extLst>
                  <a:ext uri="{FF2B5EF4-FFF2-40B4-BE49-F238E27FC236}">
                    <a16:creationId xmlns:a16="http://schemas.microsoft.com/office/drawing/2014/main" id="{40AA59C1-0489-C954-0368-E2EB39706501}"/>
                  </a:ext>
                </a:extLst>
              </p:cNvPr>
              <p:cNvSpPr/>
              <p:nvPr/>
            </p:nvSpPr>
            <p:spPr bwMode="auto">
              <a:xfrm>
                <a:off x="1760" y="2398"/>
                <a:ext cx="448" cy="158"/>
              </a:xfrm>
              <a:custGeom>
                <a:avLst/>
                <a:gdLst>
                  <a:gd name="T0" fmla="*/ 261 w 317"/>
                  <a:gd name="T1" fmla="*/ 112 h 112"/>
                  <a:gd name="T2" fmla="*/ 56 w 317"/>
                  <a:gd name="T3" fmla="*/ 112 h 112"/>
                  <a:gd name="T4" fmla="*/ 0 w 317"/>
                  <a:gd name="T5" fmla="*/ 56 h 112"/>
                  <a:gd name="T6" fmla="*/ 56 w 317"/>
                  <a:gd name="T7" fmla="*/ 0 h 112"/>
                  <a:gd name="T8" fmla="*/ 261 w 317"/>
                  <a:gd name="T9" fmla="*/ 0 h 112"/>
                  <a:gd name="T10" fmla="*/ 317 w 317"/>
                  <a:gd name="T11" fmla="*/ 56 h 112"/>
                  <a:gd name="T12" fmla="*/ 261 w 317"/>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17" h="112">
                    <a:moveTo>
                      <a:pt x="261" y="112"/>
                    </a:moveTo>
                    <a:cubicBezTo>
                      <a:pt x="56" y="112"/>
                      <a:pt x="56" y="112"/>
                      <a:pt x="56" y="112"/>
                    </a:cubicBezTo>
                    <a:cubicBezTo>
                      <a:pt x="25" y="112"/>
                      <a:pt x="0" y="87"/>
                      <a:pt x="0" y="56"/>
                    </a:cubicBezTo>
                    <a:cubicBezTo>
                      <a:pt x="0" y="26"/>
                      <a:pt x="25" y="0"/>
                      <a:pt x="56" y="0"/>
                    </a:cubicBezTo>
                    <a:cubicBezTo>
                      <a:pt x="261" y="0"/>
                      <a:pt x="261" y="0"/>
                      <a:pt x="261" y="0"/>
                    </a:cubicBezTo>
                    <a:cubicBezTo>
                      <a:pt x="292" y="0"/>
                      <a:pt x="317" y="26"/>
                      <a:pt x="317" y="56"/>
                    </a:cubicBezTo>
                    <a:cubicBezTo>
                      <a:pt x="317" y="87"/>
                      <a:pt x="292" y="112"/>
                      <a:pt x="261" y="112"/>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2" name="ïS1îḍê">
                <a:extLst>
                  <a:ext uri="{FF2B5EF4-FFF2-40B4-BE49-F238E27FC236}">
                    <a16:creationId xmlns:a16="http://schemas.microsoft.com/office/drawing/2014/main" id="{D23A8876-7D64-6901-02D5-52CF23A6A282}"/>
                  </a:ext>
                </a:extLst>
              </p:cNvPr>
              <p:cNvSpPr/>
              <p:nvPr/>
            </p:nvSpPr>
            <p:spPr bwMode="auto">
              <a:xfrm>
                <a:off x="1828" y="2973"/>
                <a:ext cx="601" cy="140"/>
              </a:xfrm>
              <a:custGeom>
                <a:avLst/>
                <a:gdLst>
                  <a:gd name="T0" fmla="*/ 425 w 425"/>
                  <a:gd name="T1" fmla="*/ 99 h 99"/>
                  <a:gd name="T2" fmla="*/ 394 w 425"/>
                  <a:gd name="T3" fmla="*/ 99 h 99"/>
                  <a:gd name="T4" fmla="*/ 326 w 425"/>
                  <a:gd name="T5" fmla="*/ 32 h 99"/>
                  <a:gd name="T6" fmla="*/ 99 w 425"/>
                  <a:gd name="T7" fmla="*/ 32 h 99"/>
                  <a:gd name="T8" fmla="*/ 31 w 425"/>
                  <a:gd name="T9" fmla="*/ 99 h 99"/>
                  <a:gd name="T10" fmla="*/ 0 w 425"/>
                  <a:gd name="T11" fmla="*/ 99 h 99"/>
                  <a:gd name="T12" fmla="*/ 99 w 425"/>
                  <a:gd name="T13" fmla="*/ 0 h 99"/>
                  <a:gd name="T14" fmla="*/ 326 w 425"/>
                  <a:gd name="T15" fmla="*/ 0 h 99"/>
                  <a:gd name="T16" fmla="*/ 425 w 425"/>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99">
                    <a:moveTo>
                      <a:pt x="425" y="99"/>
                    </a:moveTo>
                    <a:cubicBezTo>
                      <a:pt x="394" y="99"/>
                      <a:pt x="394" y="99"/>
                      <a:pt x="394" y="99"/>
                    </a:cubicBezTo>
                    <a:cubicBezTo>
                      <a:pt x="394" y="62"/>
                      <a:pt x="364" y="32"/>
                      <a:pt x="326" y="32"/>
                    </a:cubicBezTo>
                    <a:cubicBezTo>
                      <a:pt x="99" y="32"/>
                      <a:pt x="99" y="32"/>
                      <a:pt x="99" y="32"/>
                    </a:cubicBezTo>
                    <a:cubicBezTo>
                      <a:pt x="61" y="32"/>
                      <a:pt x="31" y="62"/>
                      <a:pt x="31" y="99"/>
                    </a:cubicBezTo>
                    <a:cubicBezTo>
                      <a:pt x="0" y="99"/>
                      <a:pt x="0" y="99"/>
                      <a:pt x="0" y="99"/>
                    </a:cubicBezTo>
                    <a:cubicBezTo>
                      <a:pt x="0" y="45"/>
                      <a:pt x="44" y="0"/>
                      <a:pt x="99" y="0"/>
                    </a:cubicBezTo>
                    <a:cubicBezTo>
                      <a:pt x="326" y="0"/>
                      <a:pt x="326" y="0"/>
                      <a:pt x="326" y="0"/>
                    </a:cubicBezTo>
                    <a:cubicBezTo>
                      <a:pt x="381" y="0"/>
                      <a:pt x="425" y="45"/>
                      <a:pt x="425" y="99"/>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3" name="ïṩļidè">
                <a:extLst>
                  <a:ext uri="{FF2B5EF4-FFF2-40B4-BE49-F238E27FC236}">
                    <a16:creationId xmlns:a16="http://schemas.microsoft.com/office/drawing/2014/main" id="{EDC23563-CB0F-A54A-CF4A-69846EAD9CD8}"/>
                  </a:ext>
                </a:extLst>
              </p:cNvPr>
              <p:cNvSpPr/>
              <p:nvPr/>
            </p:nvSpPr>
            <p:spPr bwMode="auto">
              <a:xfrm>
                <a:off x="2078" y="2908"/>
                <a:ext cx="103" cy="66"/>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4" name="ïṥḻíḓè">
                <a:extLst>
                  <a:ext uri="{FF2B5EF4-FFF2-40B4-BE49-F238E27FC236}">
                    <a16:creationId xmlns:a16="http://schemas.microsoft.com/office/drawing/2014/main" id="{8C2CB896-9118-032B-7E79-5864C7591E64}"/>
                  </a:ext>
                </a:extLst>
              </p:cNvPr>
              <p:cNvSpPr/>
              <p:nvPr/>
            </p:nvSpPr>
            <p:spPr bwMode="auto">
              <a:xfrm>
                <a:off x="1811" y="3120"/>
                <a:ext cx="73"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5" name="íśliďê">
                <a:extLst>
                  <a:ext uri="{FF2B5EF4-FFF2-40B4-BE49-F238E27FC236}">
                    <a16:creationId xmlns:a16="http://schemas.microsoft.com/office/drawing/2014/main" id="{037EC39C-560A-5477-2359-ABF2CF2DD12A}"/>
                  </a:ext>
                </a:extLst>
              </p:cNvPr>
              <p:cNvSpPr/>
              <p:nvPr/>
            </p:nvSpPr>
            <p:spPr bwMode="auto">
              <a:xfrm>
                <a:off x="1799" y="3093"/>
                <a:ext cx="101" cy="59"/>
              </a:xfrm>
              <a:custGeom>
                <a:avLst/>
                <a:gdLst>
                  <a:gd name="T0" fmla="*/ 71 w 71"/>
                  <a:gd name="T1" fmla="*/ 42 h 42"/>
                  <a:gd name="T2" fmla="*/ 0 w 71"/>
                  <a:gd name="T3" fmla="*/ 42 h 42"/>
                  <a:gd name="T4" fmla="*/ 0 w 71"/>
                  <a:gd name="T5" fmla="*/ 34 h 42"/>
                  <a:gd name="T6" fmla="*/ 35 w 71"/>
                  <a:gd name="T7" fmla="*/ 0 h 42"/>
                  <a:gd name="T8" fmla="*/ 37 w 71"/>
                  <a:gd name="T9" fmla="*/ 0 h 42"/>
                  <a:gd name="T10" fmla="*/ 71 w 71"/>
                  <a:gd name="T11" fmla="*/ 34 h 42"/>
                  <a:gd name="T12" fmla="*/ 71 w 7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1" h="42">
                    <a:moveTo>
                      <a:pt x="71" y="42"/>
                    </a:moveTo>
                    <a:cubicBezTo>
                      <a:pt x="0" y="42"/>
                      <a:pt x="0" y="42"/>
                      <a:pt x="0" y="42"/>
                    </a:cubicBezTo>
                    <a:cubicBezTo>
                      <a:pt x="0" y="34"/>
                      <a:pt x="0" y="34"/>
                      <a:pt x="0" y="34"/>
                    </a:cubicBezTo>
                    <a:cubicBezTo>
                      <a:pt x="0" y="16"/>
                      <a:pt x="16" y="0"/>
                      <a:pt x="35" y="0"/>
                    </a:cubicBezTo>
                    <a:cubicBezTo>
                      <a:pt x="37" y="0"/>
                      <a:pt x="37" y="0"/>
                      <a:pt x="37" y="0"/>
                    </a:cubicBezTo>
                    <a:cubicBezTo>
                      <a:pt x="56" y="0"/>
                      <a:pt x="71" y="16"/>
                      <a:pt x="71" y="34"/>
                    </a:cubicBezTo>
                    <a:lnTo>
                      <a:pt x="71"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6" name="îṣ1ïḓê">
                <a:extLst>
                  <a:ext uri="{FF2B5EF4-FFF2-40B4-BE49-F238E27FC236}">
                    <a16:creationId xmlns:a16="http://schemas.microsoft.com/office/drawing/2014/main" id="{C436BC85-E5C2-4BF5-B17C-4E23DD575ECD}"/>
                  </a:ext>
                </a:extLst>
              </p:cNvPr>
              <p:cNvSpPr/>
              <p:nvPr/>
            </p:nvSpPr>
            <p:spPr bwMode="auto">
              <a:xfrm>
                <a:off x="2373" y="3120"/>
                <a:ext cx="73"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7" name="íṩľïde">
                <a:extLst>
                  <a:ext uri="{FF2B5EF4-FFF2-40B4-BE49-F238E27FC236}">
                    <a16:creationId xmlns:a16="http://schemas.microsoft.com/office/drawing/2014/main" id="{A19A6B73-C4B1-3AEC-0C3E-6AD2315F3890}"/>
                  </a:ext>
                </a:extLst>
              </p:cNvPr>
              <p:cNvSpPr/>
              <p:nvPr/>
            </p:nvSpPr>
            <p:spPr bwMode="auto">
              <a:xfrm>
                <a:off x="2361" y="3093"/>
                <a:ext cx="101" cy="59"/>
              </a:xfrm>
              <a:custGeom>
                <a:avLst/>
                <a:gdLst>
                  <a:gd name="T0" fmla="*/ 71 w 71"/>
                  <a:gd name="T1" fmla="*/ 42 h 42"/>
                  <a:gd name="T2" fmla="*/ 0 w 71"/>
                  <a:gd name="T3" fmla="*/ 42 h 42"/>
                  <a:gd name="T4" fmla="*/ 0 w 71"/>
                  <a:gd name="T5" fmla="*/ 34 h 42"/>
                  <a:gd name="T6" fmla="*/ 35 w 71"/>
                  <a:gd name="T7" fmla="*/ 0 h 42"/>
                  <a:gd name="T8" fmla="*/ 37 w 71"/>
                  <a:gd name="T9" fmla="*/ 0 h 42"/>
                  <a:gd name="T10" fmla="*/ 71 w 71"/>
                  <a:gd name="T11" fmla="*/ 34 h 42"/>
                  <a:gd name="T12" fmla="*/ 71 w 7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1" h="42">
                    <a:moveTo>
                      <a:pt x="71" y="42"/>
                    </a:moveTo>
                    <a:cubicBezTo>
                      <a:pt x="0" y="42"/>
                      <a:pt x="0" y="42"/>
                      <a:pt x="0" y="42"/>
                    </a:cubicBezTo>
                    <a:cubicBezTo>
                      <a:pt x="0" y="34"/>
                      <a:pt x="0" y="34"/>
                      <a:pt x="0" y="34"/>
                    </a:cubicBezTo>
                    <a:cubicBezTo>
                      <a:pt x="0" y="16"/>
                      <a:pt x="16" y="0"/>
                      <a:pt x="35" y="0"/>
                    </a:cubicBezTo>
                    <a:cubicBezTo>
                      <a:pt x="37" y="0"/>
                      <a:pt x="37" y="0"/>
                      <a:pt x="37" y="0"/>
                    </a:cubicBezTo>
                    <a:cubicBezTo>
                      <a:pt x="56" y="0"/>
                      <a:pt x="71" y="16"/>
                      <a:pt x="71" y="34"/>
                    </a:cubicBezTo>
                    <a:lnTo>
                      <a:pt x="71"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8" name="íŝḷîḓê">
                <a:extLst>
                  <a:ext uri="{FF2B5EF4-FFF2-40B4-BE49-F238E27FC236}">
                    <a16:creationId xmlns:a16="http://schemas.microsoft.com/office/drawing/2014/main" id="{AAF35115-25A8-C6A6-0D00-E54EB4BF98DD}"/>
                  </a:ext>
                </a:extLst>
              </p:cNvPr>
              <p:cNvSpPr/>
              <p:nvPr/>
            </p:nvSpPr>
            <p:spPr bwMode="auto">
              <a:xfrm>
                <a:off x="2102" y="2987"/>
                <a:ext cx="58" cy="133"/>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9" name="íšľîḋé">
                <a:extLst>
                  <a:ext uri="{FF2B5EF4-FFF2-40B4-BE49-F238E27FC236}">
                    <a16:creationId xmlns:a16="http://schemas.microsoft.com/office/drawing/2014/main" id="{B2B69DBC-01B3-F562-FD3A-F1307E6CC6BD}"/>
                  </a:ext>
                </a:extLst>
              </p:cNvPr>
              <p:cNvSpPr/>
              <p:nvPr/>
            </p:nvSpPr>
            <p:spPr bwMode="auto">
              <a:xfrm>
                <a:off x="2097" y="3120"/>
                <a:ext cx="72"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0" name="ï$ľïḓè">
                <a:extLst>
                  <a:ext uri="{FF2B5EF4-FFF2-40B4-BE49-F238E27FC236}">
                    <a16:creationId xmlns:a16="http://schemas.microsoft.com/office/drawing/2014/main" id="{2E7C59F0-6DFF-339B-9091-7A91636DB4BC}"/>
                  </a:ext>
                </a:extLst>
              </p:cNvPr>
              <p:cNvSpPr/>
              <p:nvPr/>
            </p:nvSpPr>
            <p:spPr bwMode="auto">
              <a:xfrm>
                <a:off x="2085" y="3093"/>
                <a:ext cx="101" cy="59"/>
              </a:xfrm>
              <a:custGeom>
                <a:avLst/>
                <a:gdLst>
                  <a:gd name="T0" fmla="*/ 71 w 71"/>
                  <a:gd name="T1" fmla="*/ 42 h 42"/>
                  <a:gd name="T2" fmla="*/ 0 w 71"/>
                  <a:gd name="T3" fmla="*/ 42 h 42"/>
                  <a:gd name="T4" fmla="*/ 0 w 71"/>
                  <a:gd name="T5" fmla="*/ 34 h 42"/>
                  <a:gd name="T6" fmla="*/ 34 w 71"/>
                  <a:gd name="T7" fmla="*/ 0 h 42"/>
                  <a:gd name="T8" fmla="*/ 37 w 71"/>
                  <a:gd name="T9" fmla="*/ 0 h 42"/>
                  <a:gd name="T10" fmla="*/ 71 w 71"/>
                  <a:gd name="T11" fmla="*/ 34 h 42"/>
                  <a:gd name="T12" fmla="*/ 71 w 7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1" h="42">
                    <a:moveTo>
                      <a:pt x="71" y="42"/>
                    </a:moveTo>
                    <a:cubicBezTo>
                      <a:pt x="0" y="42"/>
                      <a:pt x="0" y="42"/>
                      <a:pt x="0" y="42"/>
                    </a:cubicBezTo>
                    <a:cubicBezTo>
                      <a:pt x="0" y="34"/>
                      <a:pt x="0" y="34"/>
                      <a:pt x="0" y="34"/>
                    </a:cubicBezTo>
                    <a:cubicBezTo>
                      <a:pt x="0" y="16"/>
                      <a:pt x="15" y="0"/>
                      <a:pt x="34" y="0"/>
                    </a:cubicBezTo>
                    <a:cubicBezTo>
                      <a:pt x="37" y="0"/>
                      <a:pt x="37" y="0"/>
                      <a:pt x="37" y="0"/>
                    </a:cubicBezTo>
                    <a:cubicBezTo>
                      <a:pt x="56" y="0"/>
                      <a:pt x="71" y="16"/>
                      <a:pt x="71" y="34"/>
                    </a:cubicBezTo>
                    <a:lnTo>
                      <a:pt x="71"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1" name="îşlidê">
                <a:extLst>
                  <a:ext uri="{FF2B5EF4-FFF2-40B4-BE49-F238E27FC236}">
                    <a16:creationId xmlns:a16="http://schemas.microsoft.com/office/drawing/2014/main" id="{791CECDC-3B7B-810E-51DF-01B351A6B09B}"/>
                  </a:ext>
                </a:extLst>
              </p:cNvPr>
              <p:cNvSpPr/>
              <p:nvPr/>
            </p:nvSpPr>
            <p:spPr bwMode="auto">
              <a:xfrm>
                <a:off x="2266" y="2497"/>
                <a:ext cx="3"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0" y="1"/>
                      <a:pt x="2" y="1"/>
                      <a:pt x="2" y="1"/>
                    </a:cubicBezTo>
                    <a:close/>
                  </a:path>
                </a:pathLst>
              </a:custGeom>
              <a:solidFill>
                <a:srgbClr val="0728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2" name="îşḷîďé">
                <a:extLst>
                  <a:ext uri="{FF2B5EF4-FFF2-40B4-BE49-F238E27FC236}">
                    <a16:creationId xmlns:a16="http://schemas.microsoft.com/office/drawing/2014/main" id="{BE901931-7554-AEA5-C0C0-F4C2A3E7A2C3}"/>
                  </a:ext>
                </a:extLst>
              </p:cNvPr>
              <p:cNvSpPr/>
              <p:nvPr/>
            </p:nvSpPr>
            <p:spPr bwMode="auto">
              <a:xfrm>
                <a:off x="2266" y="2497"/>
                <a:ext cx="3"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0" y="1"/>
                      <a:pt x="2" y="1"/>
                      <a:pt x="2" y="1"/>
                    </a:cubicBezTo>
                    <a:close/>
                  </a:path>
                </a:pathLst>
              </a:custGeom>
              <a:solidFill>
                <a:srgbClr val="0728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3" name="ïşľïde">
                <a:extLst>
                  <a:ext uri="{FF2B5EF4-FFF2-40B4-BE49-F238E27FC236}">
                    <a16:creationId xmlns:a16="http://schemas.microsoft.com/office/drawing/2014/main" id="{0D0DF635-63C3-F7E5-8BFF-E4482F52FB90}"/>
                  </a:ext>
                </a:extLst>
              </p:cNvPr>
              <p:cNvSpPr/>
              <p:nvPr/>
            </p:nvSpPr>
            <p:spPr bwMode="auto">
              <a:xfrm>
                <a:off x="1999" y="2139"/>
                <a:ext cx="375" cy="305"/>
              </a:xfrm>
              <a:custGeom>
                <a:avLst/>
                <a:gdLst>
                  <a:gd name="T0" fmla="*/ 0 w 265"/>
                  <a:gd name="T1" fmla="*/ 0 h 216"/>
                  <a:gd name="T2" fmla="*/ 2 w 265"/>
                  <a:gd name="T3" fmla="*/ 96 h 216"/>
                  <a:gd name="T4" fmla="*/ 91 w 265"/>
                  <a:gd name="T5" fmla="*/ 194 h 216"/>
                  <a:gd name="T6" fmla="*/ 265 w 265"/>
                  <a:gd name="T7" fmla="*/ 216 h 216"/>
                  <a:gd name="T8" fmla="*/ 265 w 265"/>
                  <a:gd name="T9" fmla="*/ 112 h 216"/>
                  <a:gd name="T10" fmla="*/ 243 w 265"/>
                  <a:gd name="T11" fmla="*/ 40 h 216"/>
                  <a:gd name="T12" fmla="*/ 0 w 265"/>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65" h="216">
                    <a:moveTo>
                      <a:pt x="0" y="0"/>
                    </a:moveTo>
                    <a:cubicBezTo>
                      <a:pt x="2" y="96"/>
                      <a:pt x="2" y="96"/>
                      <a:pt x="2" y="96"/>
                    </a:cubicBezTo>
                    <a:cubicBezTo>
                      <a:pt x="3" y="148"/>
                      <a:pt x="24" y="192"/>
                      <a:pt x="91" y="194"/>
                    </a:cubicBezTo>
                    <a:cubicBezTo>
                      <a:pt x="265" y="216"/>
                      <a:pt x="265" y="216"/>
                      <a:pt x="265" y="216"/>
                    </a:cubicBezTo>
                    <a:cubicBezTo>
                      <a:pt x="265" y="112"/>
                      <a:pt x="265" y="112"/>
                      <a:pt x="265" y="112"/>
                    </a:cubicBezTo>
                    <a:cubicBezTo>
                      <a:pt x="243" y="40"/>
                      <a:pt x="243" y="40"/>
                      <a:pt x="243" y="40"/>
                    </a:cubicBezTo>
                    <a:lnTo>
                      <a:pt x="0" y="0"/>
                    </a:lnTo>
                    <a:close/>
                  </a:path>
                </a:pathLst>
              </a:custGeom>
              <a:solidFill>
                <a:srgbClr val="1C1C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4" name="îṥľiḓe">
                <a:extLst>
                  <a:ext uri="{FF2B5EF4-FFF2-40B4-BE49-F238E27FC236}">
                    <a16:creationId xmlns:a16="http://schemas.microsoft.com/office/drawing/2014/main" id="{B555F776-E355-D06C-CF39-6ABFCFC95AE8}"/>
                  </a:ext>
                </a:extLst>
              </p:cNvPr>
              <p:cNvSpPr/>
              <p:nvPr/>
            </p:nvSpPr>
            <p:spPr bwMode="auto">
              <a:xfrm>
                <a:off x="2564" y="3089"/>
                <a:ext cx="284" cy="103"/>
              </a:xfrm>
              <a:custGeom>
                <a:avLst/>
                <a:gdLst>
                  <a:gd name="T0" fmla="*/ 0 w 201"/>
                  <a:gd name="T1" fmla="*/ 68 h 73"/>
                  <a:gd name="T2" fmla="*/ 181 w 201"/>
                  <a:gd name="T3" fmla="*/ 73 h 73"/>
                  <a:gd name="T4" fmla="*/ 201 w 201"/>
                  <a:gd name="T5" fmla="*/ 54 h 73"/>
                  <a:gd name="T6" fmla="*/ 189 w 201"/>
                  <a:gd name="T7" fmla="*/ 34 h 73"/>
                  <a:gd name="T8" fmla="*/ 100 w 201"/>
                  <a:gd name="T9" fmla="*/ 0 h 73"/>
                  <a:gd name="T10" fmla="*/ 1 w 201"/>
                  <a:gd name="T11" fmla="*/ 0 h 73"/>
                  <a:gd name="T12" fmla="*/ 0 w 201"/>
                  <a:gd name="T13" fmla="*/ 68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0" y="68"/>
                    </a:moveTo>
                    <a:cubicBezTo>
                      <a:pt x="181" y="73"/>
                      <a:pt x="181" y="73"/>
                      <a:pt x="181" y="73"/>
                    </a:cubicBezTo>
                    <a:cubicBezTo>
                      <a:pt x="192" y="73"/>
                      <a:pt x="201" y="65"/>
                      <a:pt x="201" y="54"/>
                    </a:cubicBezTo>
                    <a:cubicBezTo>
                      <a:pt x="201" y="45"/>
                      <a:pt x="196" y="37"/>
                      <a:pt x="189" y="34"/>
                    </a:cubicBezTo>
                    <a:cubicBezTo>
                      <a:pt x="100" y="0"/>
                      <a:pt x="100" y="0"/>
                      <a:pt x="100" y="0"/>
                    </a:cubicBezTo>
                    <a:cubicBezTo>
                      <a:pt x="1" y="0"/>
                      <a:pt x="1" y="0"/>
                      <a:pt x="1" y="0"/>
                    </a:cubicBezTo>
                    <a:lnTo>
                      <a:pt x="0" y="68"/>
                    </a:lnTo>
                    <a:close/>
                  </a:path>
                </a:pathLst>
              </a:custGeom>
              <a:solidFill>
                <a:srgbClr val="8483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5" name="íSlíďé">
                <a:extLst>
                  <a:ext uri="{FF2B5EF4-FFF2-40B4-BE49-F238E27FC236}">
                    <a16:creationId xmlns:a16="http://schemas.microsoft.com/office/drawing/2014/main" id="{55801F42-F196-E580-0EE1-EEFA5AD3F49C}"/>
                  </a:ext>
                </a:extLst>
              </p:cNvPr>
              <p:cNvSpPr/>
              <p:nvPr/>
            </p:nvSpPr>
            <p:spPr bwMode="auto">
              <a:xfrm>
                <a:off x="2565" y="3175"/>
                <a:ext cx="279" cy="24"/>
              </a:xfrm>
              <a:custGeom>
                <a:avLst/>
                <a:gdLst>
                  <a:gd name="T0" fmla="*/ 183 w 197"/>
                  <a:gd name="T1" fmla="*/ 17 h 17"/>
                  <a:gd name="T2" fmla="*/ 0 w 197"/>
                  <a:gd name="T3" fmla="*/ 14 h 17"/>
                  <a:gd name="T4" fmla="*/ 0 w 197"/>
                  <a:gd name="T5" fmla="*/ 0 h 17"/>
                  <a:gd name="T6" fmla="*/ 197 w 197"/>
                  <a:gd name="T7" fmla="*/ 4 h 17"/>
                  <a:gd name="T8" fmla="*/ 197 w 197"/>
                  <a:gd name="T9" fmla="*/ 4 h 17"/>
                  <a:gd name="T10" fmla="*/ 183 w 197"/>
                  <a:gd name="T11" fmla="*/ 17 h 17"/>
                </a:gdLst>
                <a:ahLst/>
                <a:cxnLst>
                  <a:cxn ang="0">
                    <a:pos x="T0" y="T1"/>
                  </a:cxn>
                  <a:cxn ang="0">
                    <a:pos x="T2" y="T3"/>
                  </a:cxn>
                  <a:cxn ang="0">
                    <a:pos x="T4" y="T5"/>
                  </a:cxn>
                  <a:cxn ang="0">
                    <a:pos x="T6" y="T7"/>
                  </a:cxn>
                  <a:cxn ang="0">
                    <a:pos x="T8" y="T9"/>
                  </a:cxn>
                  <a:cxn ang="0">
                    <a:pos x="T10" y="T11"/>
                  </a:cxn>
                </a:cxnLst>
                <a:rect l="0" t="0" r="r" b="b"/>
                <a:pathLst>
                  <a:path w="197" h="17">
                    <a:moveTo>
                      <a:pt x="183" y="17"/>
                    </a:moveTo>
                    <a:cubicBezTo>
                      <a:pt x="0" y="14"/>
                      <a:pt x="0" y="14"/>
                      <a:pt x="0" y="14"/>
                    </a:cubicBezTo>
                    <a:cubicBezTo>
                      <a:pt x="0" y="0"/>
                      <a:pt x="0" y="0"/>
                      <a:pt x="0" y="0"/>
                    </a:cubicBezTo>
                    <a:cubicBezTo>
                      <a:pt x="197" y="4"/>
                      <a:pt x="197" y="4"/>
                      <a:pt x="197" y="4"/>
                    </a:cubicBezTo>
                    <a:cubicBezTo>
                      <a:pt x="197" y="4"/>
                      <a:pt x="197" y="4"/>
                      <a:pt x="197" y="4"/>
                    </a:cubicBezTo>
                    <a:cubicBezTo>
                      <a:pt x="197" y="12"/>
                      <a:pt x="191" y="17"/>
                      <a:pt x="183" y="1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6" name="íṡļide">
                <a:extLst>
                  <a:ext uri="{FF2B5EF4-FFF2-40B4-BE49-F238E27FC236}">
                    <a16:creationId xmlns:a16="http://schemas.microsoft.com/office/drawing/2014/main" id="{F6611110-E25C-CB73-290D-5AA531E214D3}"/>
                  </a:ext>
                </a:extLst>
              </p:cNvPr>
              <p:cNvSpPr/>
              <p:nvPr/>
            </p:nvSpPr>
            <p:spPr bwMode="auto">
              <a:xfrm flipV="1">
                <a:off x="2698" y="3095"/>
                <a:ext cx="31" cy="32"/>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327" name="ï$ļïdê">
                <a:extLst>
                  <a:ext uri="{FF2B5EF4-FFF2-40B4-BE49-F238E27FC236}">
                    <a16:creationId xmlns:a16="http://schemas.microsoft.com/office/drawing/2014/main" id="{3DC49A4B-6EC7-40D1-44EC-750F6820882C}"/>
                  </a:ext>
                </a:extLst>
              </p:cNvPr>
              <p:cNvSpPr/>
              <p:nvPr/>
            </p:nvSpPr>
            <p:spPr bwMode="auto">
              <a:xfrm flipV="1">
                <a:off x="2719" y="3104"/>
                <a:ext cx="33" cy="33"/>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328" name="íṥḻîḑè">
                <a:extLst>
                  <a:ext uri="{FF2B5EF4-FFF2-40B4-BE49-F238E27FC236}">
                    <a16:creationId xmlns:a16="http://schemas.microsoft.com/office/drawing/2014/main" id="{3A40539D-DF75-8EF1-3D05-CD307AC87CBD}"/>
                  </a:ext>
                </a:extLst>
              </p:cNvPr>
              <p:cNvSpPr/>
              <p:nvPr/>
            </p:nvSpPr>
            <p:spPr bwMode="auto">
              <a:xfrm flipV="1">
                <a:off x="2742" y="3113"/>
                <a:ext cx="35" cy="37"/>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329" name="ís1íḋe">
                <a:extLst>
                  <a:ext uri="{FF2B5EF4-FFF2-40B4-BE49-F238E27FC236}">
                    <a16:creationId xmlns:a16="http://schemas.microsoft.com/office/drawing/2014/main" id="{5AC4603A-A593-A3DD-40F0-8AC6D43C99E8}"/>
                  </a:ext>
                </a:extLst>
              </p:cNvPr>
              <p:cNvSpPr/>
              <p:nvPr/>
            </p:nvSpPr>
            <p:spPr bwMode="auto">
              <a:xfrm>
                <a:off x="2290" y="2231"/>
                <a:ext cx="452" cy="871"/>
              </a:xfrm>
              <a:custGeom>
                <a:avLst/>
                <a:gdLst>
                  <a:gd name="T0" fmla="*/ 193 w 319"/>
                  <a:gd name="T1" fmla="*/ 616 h 616"/>
                  <a:gd name="T2" fmla="*/ 196 w 319"/>
                  <a:gd name="T3" fmla="*/ 190 h 616"/>
                  <a:gd name="T4" fmla="*/ 0 w 319"/>
                  <a:gd name="T5" fmla="*/ 123 h 616"/>
                  <a:gd name="T6" fmla="*/ 18 w 319"/>
                  <a:gd name="T7" fmla="*/ 0 h 616"/>
                  <a:gd name="T8" fmla="*/ 298 w 319"/>
                  <a:gd name="T9" fmla="*/ 131 h 616"/>
                  <a:gd name="T10" fmla="*/ 312 w 319"/>
                  <a:gd name="T11" fmla="*/ 439 h 616"/>
                  <a:gd name="T12" fmla="*/ 303 w 319"/>
                  <a:gd name="T13" fmla="*/ 611 h 616"/>
                  <a:gd name="T14" fmla="*/ 193 w 319"/>
                  <a:gd name="T15" fmla="*/ 616 h 6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616">
                    <a:moveTo>
                      <a:pt x="193" y="616"/>
                    </a:moveTo>
                    <a:cubicBezTo>
                      <a:pt x="204" y="435"/>
                      <a:pt x="211" y="224"/>
                      <a:pt x="196" y="190"/>
                    </a:cubicBezTo>
                    <a:cubicBezTo>
                      <a:pt x="182" y="169"/>
                      <a:pt x="88" y="147"/>
                      <a:pt x="0" y="123"/>
                    </a:cubicBezTo>
                    <a:cubicBezTo>
                      <a:pt x="18" y="0"/>
                      <a:pt x="18" y="0"/>
                      <a:pt x="18" y="0"/>
                    </a:cubicBezTo>
                    <a:cubicBezTo>
                      <a:pt x="90" y="12"/>
                      <a:pt x="261" y="68"/>
                      <a:pt x="298" y="131"/>
                    </a:cubicBezTo>
                    <a:cubicBezTo>
                      <a:pt x="314" y="158"/>
                      <a:pt x="319" y="254"/>
                      <a:pt x="312" y="439"/>
                    </a:cubicBezTo>
                    <a:cubicBezTo>
                      <a:pt x="308" y="535"/>
                      <a:pt x="303" y="611"/>
                      <a:pt x="303" y="611"/>
                    </a:cubicBezTo>
                    <a:lnTo>
                      <a:pt x="193" y="616"/>
                    </a:lnTo>
                    <a:close/>
                  </a:path>
                </a:pathLst>
              </a:custGeom>
              <a:solidFill>
                <a:srgbClr val="1C1C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0" name="ïṥ1iḓe">
                <a:extLst>
                  <a:ext uri="{FF2B5EF4-FFF2-40B4-BE49-F238E27FC236}">
                    <a16:creationId xmlns:a16="http://schemas.microsoft.com/office/drawing/2014/main" id="{4BD74F85-CACA-92FE-34C9-FE3E21F317D1}"/>
                  </a:ext>
                </a:extLst>
              </p:cNvPr>
              <p:cNvSpPr/>
              <p:nvPr/>
            </p:nvSpPr>
            <p:spPr bwMode="auto">
              <a:xfrm>
                <a:off x="2374" y="3092"/>
                <a:ext cx="286" cy="104"/>
              </a:xfrm>
              <a:custGeom>
                <a:avLst/>
                <a:gdLst>
                  <a:gd name="T0" fmla="*/ 0 w 202"/>
                  <a:gd name="T1" fmla="*/ 68 h 74"/>
                  <a:gd name="T2" fmla="*/ 181 w 202"/>
                  <a:gd name="T3" fmla="*/ 73 h 74"/>
                  <a:gd name="T4" fmla="*/ 201 w 202"/>
                  <a:gd name="T5" fmla="*/ 54 h 74"/>
                  <a:gd name="T6" fmla="*/ 189 w 202"/>
                  <a:gd name="T7" fmla="*/ 35 h 74"/>
                  <a:gd name="T8" fmla="*/ 100 w 202"/>
                  <a:gd name="T9" fmla="*/ 0 h 74"/>
                  <a:gd name="T10" fmla="*/ 2 w 202"/>
                  <a:gd name="T11" fmla="*/ 0 h 74"/>
                  <a:gd name="T12" fmla="*/ 0 w 202"/>
                  <a:gd name="T13" fmla="*/ 68 h 74"/>
                </a:gdLst>
                <a:ahLst/>
                <a:cxnLst>
                  <a:cxn ang="0">
                    <a:pos x="T0" y="T1"/>
                  </a:cxn>
                  <a:cxn ang="0">
                    <a:pos x="T2" y="T3"/>
                  </a:cxn>
                  <a:cxn ang="0">
                    <a:pos x="T4" y="T5"/>
                  </a:cxn>
                  <a:cxn ang="0">
                    <a:pos x="T6" y="T7"/>
                  </a:cxn>
                  <a:cxn ang="0">
                    <a:pos x="T8" y="T9"/>
                  </a:cxn>
                  <a:cxn ang="0">
                    <a:pos x="T10" y="T11"/>
                  </a:cxn>
                  <a:cxn ang="0">
                    <a:pos x="T12" y="T13"/>
                  </a:cxn>
                </a:cxnLst>
                <a:rect l="0" t="0" r="r" b="b"/>
                <a:pathLst>
                  <a:path w="202" h="74">
                    <a:moveTo>
                      <a:pt x="0" y="68"/>
                    </a:moveTo>
                    <a:cubicBezTo>
                      <a:pt x="181" y="73"/>
                      <a:pt x="181" y="73"/>
                      <a:pt x="181" y="73"/>
                    </a:cubicBezTo>
                    <a:cubicBezTo>
                      <a:pt x="192" y="74"/>
                      <a:pt x="201" y="65"/>
                      <a:pt x="201" y="54"/>
                    </a:cubicBezTo>
                    <a:cubicBezTo>
                      <a:pt x="202" y="45"/>
                      <a:pt x="196" y="38"/>
                      <a:pt x="189" y="35"/>
                    </a:cubicBezTo>
                    <a:cubicBezTo>
                      <a:pt x="100" y="0"/>
                      <a:pt x="100" y="0"/>
                      <a:pt x="100" y="0"/>
                    </a:cubicBezTo>
                    <a:cubicBezTo>
                      <a:pt x="2" y="0"/>
                      <a:pt x="2" y="0"/>
                      <a:pt x="2" y="0"/>
                    </a:cubicBezTo>
                    <a:lnTo>
                      <a:pt x="0" y="68"/>
                    </a:lnTo>
                    <a:close/>
                  </a:path>
                </a:pathLst>
              </a:custGeom>
              <a:solidFill>
                <a:srgbClr val="9C96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1" name="îṡḻiḋé">
                <a:extLst>
                  <a:ext uri="{FF2B5EF4-FFF2-40B4-BE49-F238E27FC236}">
                    <a16:creationId xmlns:a16="http://schemas.microsoft.com/office/drawing/2014/main" id="{A4C4F4F9-5A97-BAA9-92D3-B4D2C6C019A3}"/>
                  </a:ext>
                </a:extLst>
              </p:cNvPr>
              <p:cNvSpPr/>
              <p:nvPr/>
            </p:nvSpPr>
            <p:spPr bwMode="auto">
              <a:xfrm>
                <a:off x="2375" y="3179"/>
                <a:ext cx="279" cy="24"/>
              </a:xfrm>
              <a:custGeom>
                <a:avLst/>
                <a:gdLst>
                  <a:gd name="T0" fmla="*/ 184 w 197"/>
                  <a:gd name="T1" fmla="*/ 17 h 17"/>
                  <a:gd name="T2" fmla="*/ 0 w 197"/>
                  <a:gd name="T3" fmla="*/ 13 h 17"/>
                  <a:gd name="T4" fmla="*/ 0 w 197"/>
                  <a:gd name="T5" fmla="*/ 0 h 17"/>
                  <a:gd name="T6" fmla="*/ 197 w 197"/>
                  <a:gd name="T7" fmla="*/ 3 h 17"/>
                  <a:gd name="T8" fmla="*/ 197 w 197"/>
                  <a:gd name="T9" fmla="*/ 3 h 17"/>
                  <a:gd name="T10" fmla="*/ 184 w 197"/>
                  <a:gd name="T11" fmla="*/ 17 h 17"/>
                </a:gdLst>
                <a:ahLst/>
                <a:cxnLst>
                  <a:cxn ang="0">
                    <a:pos x="T0" y="T1"/>
                  </a:cxn>
                  <a:cxn ang="0">
                    <a:pos x="T2" y="T3"/>
                  </a:cxn>
                  <a:cxn ang="0">
                    <a:pos x="T4" y="T5"/>
                  </a:cxn>
                  <a:cxn ang="0">
                    <a:pos x="T6" y="T7"/>
                  </a:cxn>
                  <a:cxn ang="0">
                    <a:pos x="T8" y="T9"/>
                  </a:cxn>
                  <a:cxn ang="0">
                    <a:pos x="T10" y="T11"/>
                  </a:cxn>
                </a:cxnLst>
                <a:rect l="0" t="0" r="r" b="b"/>
                <a:pathLst>
                  <a:path w="197" h="17">
                    <a:moveTo>
                      <a:pt x="184" y="17"/>
                    </a:moveTo>
                    <a:cubicBezTo>
                      <a:pt x="0" y="13"/>
                      <a:pt x="0" y="13"/>
                      <a:pt x="0" y="13"/>
                    </a:cubicBezTo>
                    <a:cubicBezTo>
                      <a:pt x="0" y="0"/>
                      <a:pt x="0" y="0"/>
                      <a:pt x="0" y="0"/>
                    </a:cubicBezTo>
                    <a:cubicBezTo>
                      <a:pt x="197" y="3"/>
                      <a:pt x="197" y="3"/>
                      <a:pt x="197" y="3"/>
                    </a:cubicBezTo>
                    <a:cubicBezTo>
                      <a:pt x="197" y="3"/>
                      <a:pt x="197" y="3"/>
                      <a:pt x="197" y="3"/>
                    </a:cubicBezTo>
                    <a:cubicBezTo>
                      <a:pt x="197" y="11"/>
                      <a:pt x="191" y="17"/>
                      <a:pt x="184" y="1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2" name="išḻiďê">
                <a:extLst>
                  <a:ext uri="{FF2B5EF4-FFF2-40B4-BE49-F238E27FC236}">
                    <a16:creationId xmlns:a16="http://schemas.microsoft.com/office/drawing/2014/main" id="{40334277-0638-D051-E3B6-CFDD0A3895AA}"/>
                  </a:ext>
                </a:extLst>
              </p:cNvPr>
              <p:cNvSpPr/>
              <p:nvPr/>
            </p:nvSpPr>
            <p:spPr bwMode="auto">
              <a:xfrm flipV="1">
                <a:off x="2508" y="3097"/>
                <a:ext cx="32" cy="33"/>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333" name="íŝļîďe">
                <a:extLst>
                  <a:ext uri="{FF2B5EF4-FFF2-40B4-BE49-F238E27FC236}">
                    <a16:creationId xmlns:a16="http://schemas.microsoft.com/office/drawing/2014/main" id="{93F3D449-56C7-D217-A5A5-61A6C6257A44}"/>
                  </a:ext>
                </a:extLst>
              </p:cNvPr>
              <p:cNvSpPr/>
              <p:nvPr/>
            </p:nvSpPr>
            <p:spPr bwMode="auto">
              <a:xfrm flipV="1">
                <a:off x="2531" y="3107"/>
                <a:ext cx="31" cy="33"/>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334" name="iŝľïdê">
                <a:extLst>
                  <a:ext uri="{FF2B5EF4-FFF2-40B4-BE49-F238E27FC236}">
                    <a16:creationId xmlns:a16="http://schemas.microsoft.com/office/drawing/2014/main" id="{43E82C57-5E54-BDBB-A95E-0D4879D5CA2F}"/>
                  </a:ext>
                </a:extLst>
              </p:cNvPr>
              <p:cNvSpPr/>
              <p:nvPr/>
            </p:nvSpPr>
            <p:spPr bwMode="auto">
              <a:xfrm flipV="1">
                <a:off x="2552" y="3117"/>
                <a:ext cx="36" cy="37"/>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335" name="íS1ídè">
                <a:extLst>
                  <a:ext uri="{FF2B5EF4-FFF2-40B4-BE49-F238E27FC236}">
                    <a16:creationId xmlns:a16="http://schemas.microsoft.com/office/drawing/2014/main" id="{CC72310B-3A59-D875-5A11-19C8D62B19CF}"/>
                  </a:ext>
                </a:extLst>
              </p:cNvPr>
              <p:cNvSpPr/>
              <p:nvPr/>
            </p:nvSpPr>
            <p:spPr bwMode="auto">
              <a:xfrm>
                <a:off x="1996" y="2227"/>
                <a:ext cx="556" cy="877"/>
              </a:xfrm>
              <a:custGeom>
                <a:avLst/>
                <a:gdLst>
                  <a:gd name="T0" fmla="*/ 267 w 393"/>
                  <a:gd name="T1" fmla="*/ 621 h 621"/>
                  <a:gd name="T2" fmla="*/ 271 w 393"/>
                  <a:gd name="T3" fmla="*/ 195 h 621"/>
                  <a:gd name="T4" fmla="*/ 66 w 393"/>
                  <a:gd name="T5" fmla="*/ 132 h 621"/>
                  <a:gd name="T6" fmla="*/ 5 w 393"/>
                  <a:gd name="T7" fmla="*/ 60 h 621"/>
                  <a:gd name="T8" fmla="*/ 0 w 393"/>
                  <a:gd name="T9" fmla="*/ 5 h 621"/>
                  <a:gd name="T10" fmla="*/ 96 w 393"/>
                  <a:gd name="T11" fmla="*/ 0 h 621"/>
                  <a:gd name="T12" fmla="*/ 372 w 393"/>
                  <a:gd name="T13" fmla="*/ 137 h 621"/>
                  <a:gd name="T14" fmla="*/ 386 w 393"/>
                  <a:gd name="T15" fmla="*/ 444 h 621"/>
                  <a:gd name="T16" fmla="*/ 377 w 393"/>
                  <a:gd name="T17" fmla="*/ 616 h 621"/>
                  <a:gd name="T18" fmla="*/ 267 w 393"/>
                  <a:gd name="T19"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621">
                    <a:moveTo>
                      <a:pt x="267" y="621"/>
                    </a:moveTo>
                    <a:cubicBezTo>
                      <a:pt x="278" y="440"/>
                      <a:pt x="285" y="229"/>
                      <a:pt x="271" y="195"/>
                    </a:cubicBezTo>
                    <a:cubicBezTo>
                      <a:pt x="257" y="182"/>
                      <a:pt x="153" y="157"/>
                      <a:pt x="66" y="132"/>
                    </a:cubicBezTo>
                    <a:cubicBezTo>
                      <a:pt x="33" y="122"/>
                      <a:pt x="9" y="94"/>
                      <a:pt x="5" y="60"/>
                    </a:cubicBezTo>
                    <a:cubicBezTo>
                      <a:pt x="0" y="5"/>
                      <a:pt x="0" y="5"/>
                      <a:pt x="0" y="5"/>
                    </a:cubicBezTo>
                    <a:cubicBezTo>
                      <a:pt x="96" y="0"/>
                      <a:pt x="96" y="0"/>
                      <a:pt x="96" y="0"/>
                    </a:cubicBezTo>
                    <a:cubicBezTo>
                      <a:pt x="167" y="12"/>
                      <a:pt x="335" y="73"/>
                      <a:pt x="372" y="137"/>
                    </a:cubicBezTo>
                    <a:cubicBezTo>
                      <a:pt x="388" y="163"/>
                      <a:pt x="393" y="259"/>
                      <a:pt x="386" y="444"/>
                    </a:cubicBezTo>
                    <a:cubicBezTo>
                      <a:pt x="382" y="540"/>
                      <a:pt x="377" y="616"/>
                      <a:pt x="377" y="616"/>
                    </a:cubicBezTo>
                    <a:lnTo>
                      <a:pt x="267" y="621"/>
                    </a:ln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6" name="iṧľîḍé">
                <a:extLst>
                  <a:ext uri="{FF2B5EF4-FFF2-40B4-BE49-F238E27FC236}">
                    <a16:creationId xmlns:a16="http://schemas.microsoft.com/office/drawing/2014/main" id="{37C885E7-57F1-542B-6331-8261D128A358}"/>
                  </a:ext>
                </a:extLst>
              </p:cNvPr>
              <p:cNvSpPr/>
              <p:nvPr/>
            </p:nvSpPr>
            <p:spPr bwMode="auto">
              <a:xfrm>
                <a:off x="1959" y="1431"/>
                <a:ext cx="395" cy="798"/>
              </a:xfrm>
              <a:custGeom>
                <a:avLst/>
                <a:gdLst>
                  <a:gd name="T0" fmla="*/ 279 w 279"/>
                  <a:gd name="T1" fmla="*/ 554 h 565"/>
                  <a:gd name="T2" fmla="*/ 100 w 279"/>
                  <a:gd name="T3" fmla="*/ 562 h 565"/>
                  <a:gd name="T4" fmla="*/ 25 w 279"/>
                  <a:gd name="T5" fmla="*/ 565 h 565"/>
                  <a:gd name="T6" fmla="*/ 24 w 279"/>
                  <a:gd name="T7" fmla="*/ 565 h 565"/>
                  <a:gd name="T8" fmla="*/ 2 w 279"/>
                  <a:gd name="T9" fmla="*/ 197 h 565"/>
                  <a:gd name="T10" fmla="*/ 14 w 279"/>
                  <a:gd name="T11" fmla="*/ 82 h 565"/>
                  <a:gd name="T12" fmla="*/ 109 w 279"/>
                  <a:gd name="T13" fmla="*/ 0 h 565"/>
                  <a:gd name="T14" fmla="*/ 174 w 279"/>
                  <a:gd name="T15" fmla="*/ 1 h 565"/>
                  <a:gd name="T16" fmla="*/ 278 w 279"/>
                  <a:gd name="T17" fmla="*/ 190 h 565"/>
                  <a:gd name="T18" fmla="*/ 278 w 279"/>
                  <a:gd name="T19" fmla="*/ 441 h 565"/>
                  <a:gd name="T20" fmla="*/ 279 w 279"/>
                  <a:gd name="T21" fmla="*/ 529 h 565"/>
                  <a:gd name="T22" fmla="*/ 279 w 279"/>
                  <a:gd name="T23" fmla="*/ 55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565">
                    <a:moveTo>
                      <a:pt x="279" y="554"/>
                    </a:moveTo>
                    <a:cubicBezTo>
                      <a:pt x="100" y="562"/>
                      <a:pt x="100" y="562"/>
                      <a:pt x="100" y="562"/>
                    </a:cubicBezTo>
                    <a:cubicBezTo>
                      <a:pt x="25" y="565"/>
                      <a:pt x="25" y="565"/>
                      <a:pt x="25" y="565"/>
                    </a:cubicBezTo>
                    <a:cubicBezTo>
                      <a:pt x="24" y="565"/>
                      <a:pt x="24" y="565"/>
                      <a:pt x="24" y="565"/>
                    </a:cubicBezTo>
                    <a:cubicBezTo>
                      <a:pt x="2" y="197"/>
                      <a:pt x="2" y="197"/>
                      <a:pt x="2" y="197"/>
                    </a:cubicBezTo>
                    <a:cubicBezTo>
                      <a:pt x="0" y="147"/>
                      <a:pt x="5" y="110"/>
                      <a:pt x="14" y="82"/>
                    </a:cubicBezTo>
                    <a:cubicBezTo>
                      <a:pt x="42" y="0"/>
                      <a:pt x="103" y="0"/>
                      <a:pt x="109" y="0"/>
                    </a:cubicBezTo>
                    <a:cubicBezTo>
                      <a:pt x="174" y="1"/>
                      <a:pt x="174" y="1"/>
                      <a:pt x="174" y="1"/>
                    </a:cubicBezTo>
                    <a:cubicBezTo>
                      <a:pt x="229" y="1"/>
                      <a:pt x="272" y="94"/>
                      <a:pt x="278" y="190"/>
                    </a:cubicBezTo>
                    <a:cubicBezTo>
                      <a:pt x="278" y="441"/>
                      <a:pt x="278" y="441"/>
                      <a:pt x="278" y="441"/>
                    </a:cubicBezTo>
                    <a:cubicBezTo>
                      <a:pt x="279" y="529"/>
                      <a:pt x="279" y="529"/>
                      <a:pt x="279" y="529"/>
                    </a:cubicBezTo>
                    <a:lnTo>
                      <a:pt x="279" y="554"/>
                    </a:lnTo>
                    <a:close/>
                  </a:path>
                </a:pathLst>
              </a:custGeom>
              <a:solidFill>
                <a:srgbClr val="FFB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7" name="ïslíḓé">
                <a:extLst>
                  <a:ext uri="{FF2B5EF4-FFF2-40B4-BE49-F238E27FC236}">
                    <a16:creationId xmlns:a16="http://schemas.microsoft.com/office/drawing/2014/main" id="{8A0EAF36-E8B8-C69D-5BBF-15973FF5D569}"/>
                  </a:ext>
                </a:extLst>
              </p:cNvPr>
              <p:cNvSpPr/>
              <p:nvPr/>
            </p:nvSpPr>
            <p:spPr bwMode="auto">
              <a:xfrm>
                <a:off x="1959" y="1547"/>
                <a:ext cx="395" cy="682"/>
              </a:xfrm>
              <a:custGeom>
                <a:avLst/>
                <a:gdLst>
                  <a:gd name="T0" fmla="*/ 279 w 279"/>
                  <a:gd name="T1" fmla="*/ 472 h 483"/>
                  <a:gd name="T2" fmla="*/ 100 w 279"/>
                  <a:gd name="T3" fmla="*/ 480 h 483"/>
                  <a:gd name="T4" fmla="*/ 25 w 279"/>
                  <a:gd name="T5" fmla="*/ 483 h 483"/>
                  <a:gd name="T6" fmla="*/ 24 w 279"/>
                  <a:gd name="T7" fmla="*/ 483 h 483"/>
                  <a:gd name="T8" fmla="*/ 2 w 279"/>
                  <a:gd name="T9" fmla="*/ 115 h 483"/>
                  <a:gd name="T10" fmla="*/ 14 w 279"/>
                  <a:gd name="T11" fmla="*/ 0 h 483"/>
                  <a:gd name="T12" fmla="*/ 49 w 279"/>
                  <a:gd name="T13" fmla="*/ 53 h 483"/>
                  <a:gd name="T14" fmla="*/ 112 w 279"/>
                  <a:gd name="T15" fmla="*/ 260 h 483"/>
                  <a:gd name="T16" fmla="*/ 216 w 279"/>
                  <a:gd name="T17" fmla="*/ 310 h 483"/>
                  <a:gd name="T18" fmla="*/ 278 w 279"/>
                  <a:gd name="T19" fmla="*/ 359 h 483"/>
                  <a:gd name="T20" fmla="*/ 279 w 279"/>
                  <a:gd name="T21" fmla="*/ 447 h 483"/>
                  <a:gd name="T22" fmla="*/ 279 w 279"/>
                  <a:gd name="T23" fmla="*/ 47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483">
                    <a:moveTo>
                      <a:pt x="279" y="472"/>
                    </a:moveTo>
                    <a:cubicBezTo>
                      <a:pt x="100" y="480"/>
                      <a:pt x="100" y="480"/>
                      <a:pt x="100" y="480"/>
                    </a:cubicBezTo>
                    <a:cubicBezTo>
                      <a:pt x="25" y="483"/>
                      <a:pt x="25" y="483"/>
                      <a:pt x="25" y="483"/>
                    </a:cubicBezTo>
                    <a:cubicBezTo>
                      <a:pt x="24" y="483"/>
                      <a:pt x="24" y="483"/>
                      <a:pt x="24" y="483"/>
                    </a:cubicBezTo>
                    <a:cubicBezTo>
                      <a:pt x="2" y="115"/>
                      <a:pt x="2" y="115"/>
                      <a:pt x="2" y="115"/>
                    </a:cubicBezTo>
                    <a:cubicBezTo>
                      <a:pt x="0" y="65"/>
                      <a:pt x="5" y="28"/>
                      <a:pt x="14" y="0"/>
                    </a:cubicBezTo>
                    <a:cubicBezTo>
                      <a:pt x="49" y="53"/>
                      <a:pt x="49" y="53"/>
                      <a:pt x="49" y="53"/>
                    </a:cubicBezTo>
                    <a:cubicBezTo>
                      <a:pt x="112" y="260"/>
                      <a:pt x="112" y="260"/>
                      <a:pt x="112" y="260"/>
                    </a:cubicBezTo>
                    <a:cubicBezTo>
                      <a:pt x="216" y="310"/>
                      <a:pt x="216" y="310"/>
                      <a:pt x="216" y="310"/>
                    </a:cubicBezTo>
                    <a:cubicBezTo>
                      <a:pt x="278" y="359"/>
                      <a:pt x="278" y="359"/>
                      <a:pt x="278" y="359"/>
                    </a:cubicBezTo>
                    <a:cubicBezTo>
                      <a:pt x="279" y="447"/>
                      <a:pt x="279" y="447"/>
                      <a:pt x="279" y="447"/>
                    </a:cubicBezTo>
                    <a:lnTo>
                      <a:pt x="279" y="472"/>
                    </a:lnTo>
                    <a:close/>
                  </a:path>
                </a:pathLst>
              </a:custGeom>
              <a:solidFill>
                <a:srgbClr val="F4A2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8" name="íSlíďé">
                <a:extLst>
                  <a:ext uri="{FF2B5EF4-FFF2-40B4-BE49-F238E27FC236}">
                    <a16:creationId xmlns:a16="http://schemas.microsoft.com/office/drawing/2014/main" id="{49A27B3F-A1C8-FD11-597B-289A7ADFAECD}"/>
                  </a:ext>
                </a:extLst>
              </p:cNvPr>
              <p:cNvSpPr/>
              <p:nvPr/>
            </p:nvSpPr>
            <p:spPr bwMode="auto">
              <a:xfrm>
                <a:off x="5127" y="3095"/>
                <a:ext cx="0" cy="28"/>
              </a:xfrm>
              <a:custGeom>
                <a:avLst/>
                <a:gdLst>
                  <a:gd name="T0" fmla="*/ 0 h 28"/>
                  <a:gd name="T1" fmla="*/ 28 h 28"/>
                  <a:gd name="T2" fmla="*/ 0 h 28"/>
                </a:gdLst>
                <a:ahLst/>
                <a:cxnLst>
                  <a:cxn ang="0">
                    <a:pos x="0" y="T0"/>
                  </a:cxn>
                  <a:cxn ang="0">
                    <a:pos x="0" y="T1"/>
                  </a:cxn>
                  <a:cxn ang="0">
                    <a:pos x="0" y="T2"/>
                  </a:cxn>
                </a:cxnLst>
                <a:rect l="0" t="0" r="r" b="b"/>
                <a:pathLst>
                  <a:path h="28">
                    <a:moveTo>
                      <a:pt x="0" y="0"/>
                    </a:moveTo>
                    <a:lnTo>
                      <a:pt x="0" y="28"/>
                    </a:lnTo>
                    <a:lnTo>
                      <a:pt x="0" y="0"/>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9" name="îṡļïdê">
                <a:extLst>
                  <a:ext uri="{FF2B5EF4-FFF2-40B4-BE49-F238E27FC236}">
                    <a16:creationId xmlns:a16="http://schemas.microsoft.com/office/drawing/2014/main" id="{495B4FBE-21F4-6ABA-A13A-828775A4319D}"/>
                  </a:ext>
                </a:extLst>
              </p:cNvPr>
              <p:cNvSpPr/>
              <p:nvPr/>
            </p:nvSpPr>
            <p:spPr bwMode="auto">
              <a:xfrm>
                <a:off x="5127" y="3095"/>
                <a:ext cx="0" cy="2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0" name="îṣliḑe">
                <a:extLst>
                  <a:ext uri="{FF2B5EF4-FFF2-40B4-BE49-F238E27FC236}">
                    <a16:creationId xmlns:a16="http://schemas.microsoft.com/office/drawing/2014/main" id="{ACB8C05E-6A5E-FDA7-2F82-6202A4D3C2C0}"/>
                  </a:ext>
                </a:extLst>
              </p:cNvPr>
              <p:cNvSpPr/>
              <p:nvPr/>
            </p:nvSpPr>
            <p:spPr bwMode="auto">
              <a:xfrm>
                <a:off x="4327" y="2379"/>
                <a:ext cx="385" cy="77"/>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1" name="íṣḷíḋe">
                <a:extLst>
                  <a:ext uri="{FF2B5EF4-FFF2-40B4-BE49-F238E27FC236}">
                    <a16:creationId xmlns:a16="http://schemas.microsoft.com/office/drawing/2014/main" id="{A1590D13-720E-DDA7-A4E9-C3C2FBCC2332}"/>
                  </a:ext>
                </a:extLst>
              </p:cNvPr>
              <p:cNvSpPr/>
              <p:nvPr/>
            </p:nvSpPr>
            <p:spPr bwMode="auto">
              <a:xfrm>
                <a:off x="4316" y="2119"/>
                <a:ext cx="86" cy="1069"/>
              </a:xfrm>
              <a:prstGeom prst="rect">
                <a:avLst/>
              </a:prstGeom>
              <a:solidFill>
                <a:srgbClr val="716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2" name="íşľïḑê">
                <a:extLst>
                  <a:ext uri="{FF2B5EF4-FFF2-40B4-BE49-F238E27FC236}">
                    <a16:creationId xmlns:a16="http://schemas.microsoft.com/office/drawing/2014/main" id="{3276B066-CAEF-38C9-5E63-85809A838AA9}"/>
                  </a:ext>
                </a:extLst>
              </p:cNvPr>
              <p:cNvSpPr/>
              <p:nvPr/>
            </p:nvSpPr>
            <p:spPr bwMode="auto">
              <a:xfrm>
                <a:off x="4639" y="2119"/>
                <a:ext cx="86" cy="1069"/>
              </a:xfrm>
              <a:prstGeom prst="rect">
                <a:avLst/>
              </a:prstGeom>
              <a:solidFill>
                <a:srgbClr val="B1AE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3" name="ïŝ1îḑê">
                <a:extLst>
                  <a:ext uri="{FF2B5EF4-FFF2-40B4-BE49-F238E27FC236}">
                    <a16:creationId xmlns:a16="http://schemas.microsoft.com/office/drawing/2014/main" id="{C532DBA7-ECF2-6EA3-909A-13FADA300A9F}"/>
                  </a:ext>
                </a:extLst>
              </p:cNvPr>
              <p:cNvSpPr/>
              <p:nvPr/>
            </p:nvSpPr>
            <p:spPr bwMode="auto">
              <a:xfrm>
                <a:off x="2194" y="2386"/>
                <a:ext cx="365" cy="77"/>
              </a:xfrm>
              <a:prstGeom prst="rect">
                <a:avLst/>
              </a:prstGeom>
              <a:solidFill>
                <a:srgbClr val="716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4" name="î$lîḓé">
                <a:extLst>
                  <a:ext uri="{FF2B5EF4-FFF2-40B4-BE49-F238E27FC236}">
                    <a16:creationId xmlns:a16="http://schemas.microsoft.com/office/drawing/2014/main" id="{54390BC7-3F41-F03B-E756-6DDB366D5FB9}"/>
                  </a:ext>
                </a:extLst>
              </p:cNvPr>
              <p:cNvSpPr/>
              <p:nvPr/>
            </p:nvSpPr>
            <p:spPr bwMode="auto">
              <a:xfrm>
                <a:off x="2186" y="2119"/>
                <a:ext cx="87" cy="1069"/>
              </a:xfrm>
              <a:prstGeom prst="rect">
                <a:avLst/>
              </a:prstGeom>
              <a:solidFill>
                <a:srgbClr val="716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5" name="ïSḷîḓé">
                <a:extLst>
                  <a:ext uri="{FF2B5EF4-FFF2-40B4-BE49-F238E27FC236}">
                    <a16:creationId xmlns:a16="http://schemas.microsoft.com/office/drawing/2014/main" id="{7B94FD54-AA04-4BD8-070E-6990ECAC2E86}"/>
                  </a:ext>
                </a:extLst>
              </p:cNvPr>
              <p:cNvSpPr/>
              <p:nvPr/>
            </p:nvSpPr>
            <p:spPr bwMode="auto">
              <a:xfrm>
                <a:off x="2501" y="2119"/>
                <a:ext cx="87" cy="1069"/>
              </a:xfrm>
              <a:prstGeom prst="rect">
                <a:avLst/>
              </a:prstGeom>
              <a:solidFill>
                <a:srgbClr val="B1AE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6" name="íšļïďe">
                <a:extLst>
                  <a:ext uri="{FF2B5EF4-FFF2-40B4-BE49-F238E27FC236}">
                    <a16:creationId xmlns:a16="http://schemas.microsoft.com/office/drawing/2014/main" id="{C886BAB5-CB01-5620-EE67-C5F85E16E77C}"/>
                  </a:ext>
                </a:extLst>
              </p:cNvPr>
              <p:cNvSpPr/>
              <p:nvPr/>
            </p:nvSpPr>
            <p:spPr bwMode="auto">
              <a:xfrm>
                <a:off x="2080" y="2029"/>
                <a:ext cx="1208" cy="96"/>
              </a:xfrm>
              <a:custGeom>
                <a:avLst/>
                <a:gdLst>
                  <a:gd name="T0" fmla="*/ 0 w 854"/>
                  <a:gd name="T1" fmla="*/ 68 h 68"/>
                  <a:gd name="T2" fmla="*/ 854 w 854"/>
                  <a:gd name="T3" fmla="*/ 68 h 68"/>
                  <a:gd name="T4" fmla="*/ 854 w 854"/>
                  <a:gd name="T5" fmla="*/ 24 h 68"/>
                  <a:gd name="T6" fmla="*/ 830 w 854"/>
                  <a:gd name="T7" fmla="*/ 0 h 68"/>
                  <a:gd name="T8" fmla="*/ 24 w 854"/>
                  <a:gd name="T9" fmla="*/ 0 h 68"/>
                  <a:gd name="T10" fmla="*/ 0 w 854"/>
                  <a:gd name="T11" fmla="*/ 24 h 68"/>
                  <a:gd name="T12" fmla="*/ 0 w 854"/>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854" h="68">
                    <a:moveTo>
                      <a:pt x="0" y="68"/>
                    </a:moveTo>
                    <a:cubicBezTo>
                      <a:pt x="854" y="68"/>
                      <a:pt x="854" y="68"/>
                      <a:pt x="854" y="68"/>
                    </a:cubicBezTo>
                    <a:cubicBezTo>
                      <a:pt x="854" y="24"/>
                      <a:pt x="854" y="24"/>
                      <a:pt x="854" y="24"/>
                    </a:cubicBezTo>
                    <a:cubicBezTo>
                      <a:pt x="854" y="10"/>
                      <a:pt x="843" y="0"/>
                      <a:pt x="830" y="0"/>
                    </a:cubicBezTo>
                    <a:cubicBezTo>
                      <a:pt x="24" y="0"/>
                      <a:pt x="24" y="0"/>
                      <a:pt x="24" y="0"/>
                    </a:cubicBezTo>
                    <a:cubicBezTo>
                      <a:pt x="11" y="0"/>
                      <a:pt x="0" y="10"/>
                      <a:pt x="0" y="24"/>
                    </a:cubicBezTo>
                    <a:cubicBezTo>
                      <a:pt x="0" y="68"/>
                      <a:pt x="0" y="68"/>
                      <a:pt x="0" y="68"/>
                    </a:cubicBezTo>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7" name="ïšḻiďê">
                <a:extLst>
                  <a:ext uri="{FF2B5EF4-FFF2-40B4-BE49-F238E27FC236}">
                    <a16:creationId xmlns:a16="http://schemas.microsoft.com/office/drawing/2014/main" id="{8939FC1C-9244-259C-65BD-D4CC4C1C8538}"/>
                  </a:ext>
                </a:extLst>
              </p:cNvPr>
              <p:cNvSpPr/>
              <p:nvPr/>
            </p:nvSpPr>
            <p:spPr bwMode="auto">
              <a:xfrm>
                <a:off x="2432" y="2029"/>
                <a:ext cx="2395" cy="96"/>
              </a:xfrm>
              <a:custGeom>
                <a:avLst/>
                <a:gdLst>
                  <a:gd name="T0" fmla="*/ 1692 w 1692"/>
                  <a:gd name="T1" fmla="*/ 24 h 68"/>
                  <a:gd name="T2" fmla="*/ 1692 w 1692"/>
                  <a:gd name="T3" fmla="*/ 68 h 68"/>
                  <a:gd name="T4" fmla="*/ 0 w 1692"/>
                  <a:gd name="T5" fmla="*/ 68 h 68"/>
                  <a:gd name="T6" fmla="*/ 0 w 1692"/>
                  <a:gd name="T7" fmla="*/ 24 h 68"/>
                  <a:gd name="T8" fmla="*/ 24 w 1692"/>
                  <a:gd name="T9" fmla="*/ 0 h 68"/>
                  <a:gd name="T10" fmla="*/ 1668 w 1692"/>
                  <a:gd name="T11" fmla="*/ 0 h 68"/>
                  <a:gd name="T12" fmla="*/ 1692 w 1692"/>
                  <a:gd name="T13" fmla="*/ 24 h 68"/>
                </a:gdLst>
                <a:ahLst/>
                <a:cxnLst>
                  <a:cxn ang="0">
                    <a:pos x="T0" y="T1"/>
                  </a:cxn>
                  <a:cxn ang="0">
                    <a:pos x="T2" y="T3"/>
                  </a:cxn>
                  <a:cxn ang="0">
                    <a:pos x="T4" y="T5"/>
                  </a:cxn>
                  <a:cxn ang="0">
                    <a:pos x="T6" y="T7"/>
                  </a:cxn>
                  <a:cxn ang="0">
                    <a:pos x="T8" y="T9"/>
                  </a:cxn>
                  <a:cxn ang="0">
                    <a:pos x="T10" y="T11"/>
                  </a:cxn>
                  <a:cxn ang="0">
                    <a:pos x="T12" y="T13"/>
                  </a:cxn>
                </a:cxnLst>
                <a:rect l="0" t="0" r="r" b="b"/>
                <a:pathLst>
                  <a:path w="1692" h="68">
                    <a:moveTo>
                      <a:pt x="1692" y="24"/>
                    </a:moveTo>
                    <a:cubicBezTo>
                      <a:pt x="1692" y="68"/>
                      <a:pt x="1692" y="68"/>
                      <a:pt x="1692" y="68"/>
                    </a:cubicBezTo>
                    <a:cubicBezTo>
                      <a:pt x="0" y="68"/>
                      <a:pt x="0" y="68"/>
                      <a:pt x="0" y="68"/>
                    </a:cubicBezTo>
                    <a:cubicBezTo>
                      <a:pt x="0" y="24"/>
                      <a:pt x="0" y="24"/>
                      <a:pt x="0" y="24"/>
                    </a:cubicBezTo>
                    <a:cubicBezTo>
                      <a:pt x="0" y="10"/>
                      <a:pt x="11" y="0"/>
                      <a:pt x="24" y="0"/>
                    </a:cubicBezTo>
                    <a:cubicBezTo>
                      <a:pt x="1668" y="0"/>
                      <a:pt x="1668" y="0"/>
                      <a:pt x="1668" y="0"/>
                    </a:cubicBezTo>
                    <a:cubicBezTo>
                      <a:pt x="1681" y="0"/>
                      <a:pt x="1692" y="10"/>
                      <a:pt x="1692" y="24"/>
                    </a:cubicBezTo>
                  </a:path>
                </a:pathLst>
              </a:custGeom>
              <a:solidFill>
                <a:srgbClr val="FC9F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8" name="íšḷïdè">
                <a:extLst>
                  <a:ext uri="{FF2B5EF4-FFF2-40B4-BE49-F238E27FC236}">
                    <a16:creationId xmlns:a16="http://schemas.microsoft.com/office/drawing/2014/main" id="{1E10510B-9F86-6F55-DDA3-EE1BBBAD4D8B}"/>
                  </a:ext>
                </a:extLst>
              </p:cNvPr>
              <p:cNvSpPr/>
              <p:nvPr/>
            </p:nvSpPr>
            <p:spPr bwMode="auto">
              <a:xfrm>
                <a:off x="3883" y="2029"/>
                <a:ext cx="698" cy="96"/>
              </a:xfrm>
              <a:custGeom>
                <a:avLst/>
                <a:gdLst>
                  <a:gd name="T0" fmla="*/ 493 w 493"/>
                  <a:gd name="T1" fmla="*/ 0 h 68"/>
                  <a:gd name="T2" fmla="*/ 493 w 493"/>
                  <a:gd name="T3" fmla="*/ 68 h 68"/>
                  <a:gd name="T4" fmla="*/ 31 w 493"/>
                  <a:gd name="T5" fmla="*/ 68 h 68"/>
                  <a:gd name="T6" fmla="*/ 0 w 493"/>
                  <a:gd name="T7" fmla="*/ 0 h 68"/>
                  <a:gd name="T8" fmla="*/ 493 w 493"/>
                  <a:gd name="T9" fmla="*/ 0 h 68"/>
                </a:gdLst>
                <a:ahLst/>
                <a:cxnLst>
                  <a:cxn ang="0">
                    <a:pos x="T0" y="T1"/>
                  </a:cxn>
                  <a:cxn ang="0">
                    <a:pos x="T2" y="T3"/>
                  </a:cxn>
                  <a:cxn ang="0">
                    <a:pos x="T4" y="T5"/>
                  </a:cxn>
                  <a:cxn ang="0">
                    <a:pos x="T6" y="T7"/>
                  </a:cxn>
                  <a:cxn ang="0">
                    <a:pos x="T8" y="T9"/>
                  </a:cxn>
                </a:cxnLst>
                <a:rect l="0" t="0" r="r" b="b"/>
                <a:pathLst>
                  <a:path w="493" h="68">
                    <a:moveTo>
                      <a:pt x="493" y="0"/>
                    </a:moveTo>
                    <a:cubicBezTo>
                      <a:pt x="493" y="68"/>
                      <a:pt x="493" y="68"/>
                      <a:pt x="493" y="68"/>
                    </a:cubicBezTo>
                    <a:cubicBezTo>
                      <a:pt x="31" y="68"/>
                      <a:pt x="31" y="68"/>
                      <a:pt x="31" y="68"/>
                    </a:cubicBezTo>
                    <a:cubicBezTo>
                      <a:pt x="23" y="50"/>
                      <a:pt x="10" y="21"/>
                      <a:pt x="0" y="0"/>
                    </a:cubicBezTo>
                    <a:cubicBezTo>
                      <a:pt x="493" y="0"/>
                      <a:pt x="493" y="0"/>
                      <a:pt x="493" y="0"/>
                    </a:cubicBezTo>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9" name="ïSḻíḋè">
                <a:extLst>
                  <a:ext uri="{FF2B5EF4-FFF2-40B4-BE49-F238E27FC236}">
                    <a16:creationId xmlns:a16="http://schemas.microsoft.com/office/drawing/2014/main" id="{FAFA1C58-BAB5-0B0A-48A1-39065984F235}"/>
                  </a:ext>
                </a:extLst>
              </p:cNvPr>
              <p:cNvSpPr/>
              <p:nvPr/>
            </p:nvSpPr>
            <p:spPr bwMode="auto">
              <a:xfrm>
                <a:off x="3383" y="1583"/>
                <a:ext cx="613" cy="448"/>
              </a:xfrm>
              <a:custGeom>
                <a:avLst/>
                <a:gdLst>
                  <a:gd name="T0" fmla="*/ 433 w 433"/>
                  <a:gd name="T1" fmla="*/ 317 h 317"/>
                  <a:gd name="T2" fmla="*/ 86 w 433"/>
                  <a:gd name="T3" fmla="*/ 317 h 317"/>
                  <a:gd name="T4" fmla="*/ 81 w 433"/>
                  <a:gd name="T5" fmla="*/ 308 h 317"/>
                  <a:gd name="T6" fmla="*/ 3 w 433"/>
                  <a:gd name="T7" fmla="*/ 27 h 317"/>
                  <a:gd name="T8" fmla="*/ 24 w 433"/>
                  <a:gd name="T9" fmla="*/ 0 h 317"/>
                  <a:gd name="T10" fmla="*/ 330 w 433"/>
                  <a:gd name="T11" fmla="*/ 0 h 317"/>
                  <a:gd name="T12" fmla="*/ 350 w 433"/>
                  <a:gd name="T13" fmla="*/ 16 h 317"/>
                  <a:gd name="T14" fmla="*/ 433 w 433"/>
                  <a:gd name="T15" fmla="*/ 31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 h="317">
                    <a:moveTo>
                      <a:pt x="433" y="317"/>
                    </a:moveTo>
                    <a:cubicBezTo>
                      <a:pt x="86" y="317"/>
                      <a:pt x="86" y="317"/>
                      <a:pt x="86" y="317"/>
                    </a:cubicBezTo>
                    <a:cubicBezTo>
                      <a:pt x="84" y="314"/>
                      <a:pt x="82" y="311"/>
                      <a:pt x="81" y="308"/>
                    </a:cubicBezTo>
                    <a:cubicBezTo>
                      <a:pt x="3" y="27"/>
                      <a:pt x="3" y="27"/>
                      <a:pt x="3" y="27"/>
                    </a:cubicBezTo>
                    <a:cubicBezTo>
                      <a:pt x="0" y="13"/>
                      <a:pt x="10" y="0"/>
                      <a:pt x="24" y="0"/>
                    </a:cubicBezTo>
                    <a:cubicBezTo>
                      <a:pt x="330" y="0"/>
                      <a:pt x="330" y="0"/>
                      <a:pt x="330" y="0"/>
                    </a:cubicBezTo>
                    <a:cubicBezTo>
                      <a:pt x="339" y="0"/>
                      <a:pt x="347" y="7"/>
                      <a:pt x="350" y="16"/>
                    </a:cubicBezTo>
                    <a:cubicBezTo>
                      <a:pt x="433" y="317"/>
                      <a:pt x="433" y="317"/>
                      <a:pt x="433" y="31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0" name="išḷiḑe">
                <a:extLst>
                  <a:ext uri="{FF2B5EF4-FFF2-40B4-BE49-F238E27FC236}">
                    <a16:creationId xmlns:a16="http://schemas.microsoft.com/office/drawing/2014/main" id="{7778CE4A-3768-FB36-3162-A0218A664C1B}"/>
                  </a:ext>
                </a:extLst>
              </p:cNvPr>
              <p:cNvSpPr/>
              <p:nvPr/>
            </p:nvSpPr>
            <p:spPr bwMode="auto">
              <a:xfrm>
                <a:off x="3402" y="1569"/>
                <a:ext cx="618" cy="465"/>
              </a:xfrm>
              <a:custGeom>
                <a:avLst/>
                <a:gdLst>
                  <a:gd name="T0" fmla="*/ 111 w 437"/>
                  <a:gd name="T1" fmla="*/ 329 h 329"/>
                  <a:gd name="T2" fmla="*/ 437 w 437"/>
                  <a:gd name="T3" fmla="*/ 329 h 329"/>
                  <a:gd name="T4" fmla="*/ 350 w 437"/>
                  <a:gd name="T5" fmla="*/ 16 h 329"/>
                  <a:gd name="T6" fmla="*/ 330 w 437"/>
                  <a:gd name="T7" fmla="*/ 0 h 329"/>
                  <a:gd name="T8" fmla="*/ 24 w 437"/>
                  <a:gd name="T9" fmla="*/ 0 h 329"/>
                  <a:gd name="T10" fmla="*/ 4 w 437"/>
                  <a:gd name="T11" fmla="*/ 27 h 329"/>
                  <a:gd name="T12" fmla="*/ 82 w 437"/>
                  <a:gd name="T13" fmla="*/ 307 h 329"/>
                  <a:gd name="T14" fmla="*/ 111 w 437"/>
                  <a:gd name="T15" fmla="*/ 329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29">
                    <a:moveTo>
                      <a:pt x="111" y="329"/>
                    </a:moveTo>
                    <a:cubicBezTo>
                      <a:pt x="437" y="329"/>
                      <a:pt x="437" y="329"/>
                      <a:pt x="437" y="329"/>
                    </a:cubicBezTo>
                    <a:cubicBezTo>
                      <a:pt x="350" y="16"/>
                      <a:pt x="350" y="16"/>
                      <a:pt x="350" y="16"/>
                    </a:cubicBezTo>
                    <a:cubicBezTo>
                      <a:pt x="347" y="6"/>
                      <a:pt x="339" y="0"/>
                      <a:pt x="330" y="0"/>
                    </a:cubicBezTo>
                    <a:cubicBezTo>
                      <a:pt x="24" y="0"/>
                      <a:pt x="24" y="0"/>
                      <a:pt x="24" y="0"/>
                    </a:cubicBezTo>
                    <a:cubicBezTo>
                      <a:pt x="10" y="0"/>
                      <a:pt x="0" y="13"/>
                      <a:pt x="4" y="27"/>
                    </a:cubicBezTo>
                    <a:cubicBezTo>
                      <a:pt x="82" y="307"/>
                      <a:pt x="82" y="307"/>
                      <a:pt x="82" y="307"/>
                    </a:cubicBezTo>
                    <a:cubicBezTo>
                      <a:pt x="85" y="320"/>
                      <a:pt x="97" y="329"/>
                      <a:pt x="111" y="329"/>
                    </a:cubicBezTo>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1" name="íš1îḍê">
                <a:extLst>
                  <a:ext uri="{FF2B5EF4-FFF2-40B4-BE49-F238E27FC236}">
                    <a16:creationId xmlns:a16="http://schemas.microsoft.com/office/drawing/2014/main" id="{F3E1349D-42C8-5B9E-56B4-817B23848305}"/>
                  </a:ext>
                </a:extLst>
              </p:cNvPr>
              <p:cNvSpPr/>
              <p:nvPr/>
            </p:nvSpPr>
            <p:spPr bwMode="auto">
              <a:xfrm>
                <a:off x="3427" y="1590"/>
                <a:ext cx="572" cy="426"/>
              </a:xfrm>
              <a:custGeom>
                <a:avLst/>
                <a:gdLst>
                  <a:gd name="T0" fmla="*/ 3 w 404"/>
                  <a:gd name="T1" fmla="*/ 24 h 301"/>
                  <a:gd name="T2" fmla="*/ 67 w 404"/>
                  <a:gd name="T3" fmla="*/ 253 h 301"/>
                  <a:gd name="T4" fmla="*/ 80 w 404"/>
                  <a:gd name="T5" fmla="*/ 301 h 301"/>
                  <a:gd name="T6" fmla="*/ 404 w 404"/>
                  <a:gd name="T7" fmla="*/ 301 h 301"/>
                  <a:gd name="T8" fmla="*/ 390 w 404"/>
                  <a:gd name="T9" fmla="*/ 253 h 301"/>
                  <a:gd name="T10" fmla="*/ 324 w 404"/>
                  <a:gd name="T11" fmla="*/ 14 h 301"/>
                  <a:gd name="T12" fmla="*/ 305 w 404"/>
                  <a:gd name="T13" fmla="*/ 0 h 301"/>
                  <a:gd name="T14" fmla="*/ 22 w 404"/>
                  <a:gd name="T15" fmla="*/ 0 h 301"/>
                  <a:gd name="T16" fmla="*/ 3 w 404"/>
                  <a:gd name="T17" fmla="*/ 2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301">
                    <a:moveTo>
                      <a:pt x="3" y="24"/>
                    </a:moveTo>
                    <a:cubicBezTo>
                      <a:pt x="67" y="253"/>
                      <a:pt x="67" y="253"/>
                      <a:pt x="67" y="253"/>
                    </a:cubicBezTo>
                    <a:cubicBezTo>
                      <a:pt x="80" y="301"/>
                      <a:pt x="80" y="301"/>
                      <a:pt x="80" y="301"/>
                    </a:cubicBezTo>
                    <a:cubicBezTo>
                      <a:pt x="404" y="301"/>
                      <a:pt x="404" y="301"/>
                      <a:pt x="404" y="301"/>
                    </a:cubicBezTo>
                    <a:cubicBezTo>
                      <a:pt x="390" y="253"/>
                      <a:pt x="390" y="253"/>
                      <a:pt x="390" y="253"/>
                    </a:cubicBezTo>
                    <a:cubicBezTo>
                      <a:pt x="324" y="14"/>
                      <a:pt x="324" y="14"/>
                      <a:pt x="324" y="14"/>
                    </a:cubicBezTo>
                    <a:cubicBezTo>
                      <a:pt x="322" y="5"/>
                      <a:pt x="314" y="0"/>
                      <a:pt x="305" y="0"/>
                    </a:cubicBezTo>
                    <a:cubicBezTo>
                      <a:pt x="22" y="0"/>
                      <a:pt x="22" y="0"/>
                      <a:pt x="22" y="0"/>
                    </a:cubicBezTo>
                    <a:cubicBezTo>
                      <a:pt x="9" y="0"/>
                      <a:pt x="0" y="12"/>
                      <a:pt x="3" y="24"/>
                    </a:cubicBezTo>
                  </a:path>
                </a:pathLst>
              </a:custGeom>
              <a:solidFill>
                <a:srgbClr val="2F55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2" name="íşḷïḓê">
                <a:extLst>
                  <a:ext uri="{FF2B5EF4-FFF2-40B4-BE49-F238E27FC236}">
                    <a16:creationId xmlns:a16="http://schemas.microsoft.com/office/drawing/2014/main" id="{D3453194-63A2-6FA1-2BFF-AFBC32BA69AD}"/>
                  </a:ext>
                </a:extLst>
              </p:cNvPr>
              <p:cNvSpPr/>
              <p:nvPr/>
            </p:nvSpPr>
            <p:spPr bwMode="auto">
              <a:xfrm>
                <a:off x="3697" y="1624"/>
                <a:ext cx="145" cy="10"/>
              </a:xfrm>
              <a:custGeom>
                <a:avLst/>
                <a:gdLst>
                  <a:gd name="T0" fmla="*/ 5 w 145"/>
                  <a:gd name="T1" fmla="*/ 10 h 10"/>
                  <a:gd name="T2" fmla="*/ 145 w 145"/>
                  <a:gd name="T3" fmla="*/ 10 h 10"/>
                  <a:gd name="T4" fmla="*/ 142 w 145"/>
                  <a:gd name="T5" fmla="*/ 0 h 10"/>
                  <a:gd name="T6" fmla="*/ 0 w 145"/>
                  <a:gd name="T7" fmla="*/ 0 h 10"/>
                  <a:gd name="T8" fmla="*/ 5 w 145"/>
                  <a:gd name="T9" fmla="*/ 10 h 10"/>
                </a:gdLst>
                <a:ahLst/>
                <a:cxnLst>
                  <a:cxn ang="0">
                    <a:pos x="T0" y="T1"/>
                  </a:cxn>
                  <a:cxn ang="0">
                    <a:pos x="T2" y="T3"/>
                  </a:cxn>
                  <a:cxn ang="0">
                    <a:pos x="T4" y="T5"/>
                  </a:cxn>
                  <a:cxn ang="0">
                    <a:pos x="T6" y="T7"/>
                  </a:cxn>
                  <a:cxn ang="0">
                    <a:pos x="T8" y="T9"/>
                  </a:cxn>
                </a:cxnLst>
                <a:rect l="0" t="0" r="r" b="b"/>
                <a:pathLst>
                  <a:path w="145" h="10">
                    <a:moveTo>
                      <a:pt x="5" y="10"/>
                    </a:moveTo>
                    <a:lnTo>
                      <a:pt x="145" y="10"/>
                    </a:lnTo>
                    <a:lnTo>
                      <a:pt x="142" y="0"/>
                    </a:lnTo>
                    <a:lnTo>
                      <a:pt x="0" y="0"/>
                    </a:lnTo>
                    <a:lnTo>
                      <a:pt x="5" y="10"/>
                    </a:lnTo>
                    <a:close/>
                  </a:path>
                </a:pathLst>
              </a:custGeom>
              <a:solidFill>
                <a:srgbClr val="ECEE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3" name="iŝliḋê">
                <a:extLst>
                  <a:ext uri="{FF2B5EF4-FFF2-40B4-BE49-F238E27FC236}">
                    <a16:creationId xmlns:a16="http://schemas.microsoft.com/office/drawing/2014/main" id="{41B16AC0-3F04-7890-284C-0FC83B0FE884}"/>
                  </a:ext>
                </a:extLst>
              </p:cNvPr>
              <p:cNvSpPr/>
              <p:nvPr/>
            </p:nvSpPr>
            <p:spPr bwMode="auto">
              <a:xfrm>
                <a:off x="3697" y="1624"/>
                <a:ext cx="145" cy="10"/>
              </a:xfrm>
              <a:custGeom>
                <a:avLst/>
                <a:gdLst>
                  <a:gd name="T0" fmla="*/ 5 w 145"/>
                  <a:gd name="T1" fmla="*/ 10 h 10"/>
                  <a:gd name="T2" fmla="*/ 145 w 145"/>
                  <a:gd name="T3" fmla="*/ 10 h 10"/>
                  <a:gd name="T4" fmla="*/ 142 w 145"/>
                  <a:gd name="T5" fmla="*/ 0 h 10"/>
                  <a:gd name="T6" fmla="*/ 0 w 145"/>
                  <a:gd name="T7" fmla="*/ 0 h 10"/>
                  <a:gd name="T8" fmla="*/ 5 w 145"/>
                  <a:gd name="T9" fmla="*/ 10 h 10"/>
                </a:gdLst>
                <a:ahLst/>
                <a:cxnLst>
                  <a:cxn ang="0">
                    <a:pos x="T0" y="T1"/>
                  </a:cxn>
                  <a:cxn ang="0">
                    <a:pos x="T2" y="T3"/>
                  </a:cxn>
                  <a:cxn ang="0">
                    <a:pos x="T4" y="T5"/>
                  </a:cxn>
                  <a:cxn ang="0">
                    <a:pos x="T6" y="T7"/>
                  </a:cxn>
                  <a:cxn ang="0">
                    <a:pos x="T8" y="T9"/>
                  </a:cxn>
                </a:cxnLst>
                <a:rect l="0" t="0" r="r" b="b"/>
                <a:pathLst>
                  <a:path w="145" h="10">
                    <a:moveTo>
                      <a:pt x="5" y="10"/>
                    </a:moveTo>
                    <a:lnTo>
                      <a:pt x="145" y="10"/>
                    </a:lnTo>
                    <a:lnTo>
                      <a:pt x="142" y="0"/>
                    </a:lnTo>
                    <a:lnTo>
                      <a:pt x="0" y="0"/>
                    </a:lnTo>
                    <a:lnTo>
                      <a:pt x="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4" name="is1íḑê">
                <a:extLst>
                  <a:ext uri="{FF2B5EF4-FFF2-40B4-BE49-F238E27FC236}">
                    <a16:creationId xmlns:a16="http://schemas.microsoft.com/office/drawing/2014/main" id="{D5ACD88A-32AF-9D57-9526-91C09F6A4ED1}"/>
                  </a:ext>
                </a:extLst>
              </p:cNvPr>
              <p:cNvSpPr/>
              <p:nvPr/>
            </p:nvSpPr>
            <p:spPr bwMode="auto">
              <a:xfrm>
                <a:off x="3570" y="1624"/>
                <a:ext cx="71" cy="10"/>
              </a:xfrm>
              <a:custGeom>
                <a:avLst/>
                <a:gdLst>
                  <a:gd name="T0" fmla="*/ 3 w 71"/>
                  <a:gd name="T1" fmla="*/ 10 h 10"/>
                  <a:gd name="T2" fmla="*/ 71 w 71"/>
                  <a:gd name="T3" fmla="*/ 10 h 10"/>
                  <a:gd name="T4" fmla="*/ 67 w 71"/>
                  <a:gd name="T5" fmla="*/ 0 h 10"/>
                  <a:gd name="T6" fmla="*/ 0 w 71"/>
                  <a:gd name="T7" fmla="*/ 0 h 10"/>
                  <a:gd name="T8" fmla="*/ 3 w 71"/>
                  <a:gd name="T9" fmla="*/ 10 h 10"/>
                </a:gdLst>
                <a:ahLst/>
                <a:cxnLst>
                  <a:cxn ang="0">
                    <a:pos x="T0" y="T1"/>
                  </a:cxn>
                  <a:cxn ang="0">
                    <a:pos x="T2" y="T3"/>
                  </a:cxn>
                  <a:cxn ang="0">
                    <a:pos x="T4" y="T5"/>
                  </a:cxn>
                  <a:cxn ang="0">
                    <a:pos x="T6" y="T7"/>
                  </a:cxn>
                  <a:cxn ang="0">
                    <a:pos x="T8" y="T9"/>
                  </a:cxn>
                </a:cxnLst>
                <a:rect l="0" t="0" r="r" b="b"/>
                <a:pathLst>
                  <a:path w="71" h="10">
                    <a:moveTo>
                      <a:pt x="3" y="10"/>
                    </a:moveTo>
                    <a:lnTo>
                      <a:pt x="71" y="10"/>
                    </a:lnTo>
                    <a:lnTo>
                      <a:pt x="67" y="0"/>
                    </a:lnTo>
                    <a:lnTo>
                      <a:pt x="0" y="0"/>
                    </a:lnTo>
                    <a:lnTo>
                      <a:pt x="3" y="10"/>
                    </a:lnTo>
                    <a:close/>
                  </a:path>
                </a:pathLst>
              </a:custGeom>
              <a:solidFill>
                <a:srgbClr val="EA5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5" name="ï$ļiďe">
                <a:extLst>
                  <a:ext uri="{FF2B5EF4-FFF2-40B4-BE49-F238E27FC236}">
                    <a16:creationId xmlns:a16="http://schemas.microsoft.com/office/drawing/2014/main" id="{796DDA6B-DAA0-4D68-B921-28049CA4A61F}"/>
                  </a:ext>
                </a:extLst>
              </p:cNvPr>
              <p:cNvSpPr/>
              <p:nvPr/>
            </p:nvSpPr>
            <p:spPr bwMode="auto">
              <a:xfrm>
                <a:off x="3570" y="1624"/>
                <a:ext cx="71" cy="10"/>
              </a:xfrm>
              <a:custGeom>
                <a:avLst/>
                <a:gdLst>
                  <a:gd name="T0" fmla="*/ 3 w 71"/>
                  <a:gd name="T1" fmla="*/ 10 h 10"/>
                  <a:gd name="T2" fmla="*/ 71 w 71"/>
                  <a:gd name="T3" fmla="*/ 10 h 10"/>
                  <a:gd name="T4" fmla="*/ 67 w 71"/>
                  <a:gd name="T5" fmla="*/ 0 h 10"/>
                  <a:gd name="T6" fmla="*/ 0 w 71"/>
                  <a:gd name="T7" fmla="*/ 0 h 10"/>
                  <a:gd name="T8" fmla="*/ 3 w 71"/>
                  <a:gd name="T9" fmla="*/ 10 h 10"/>
                </a:gdLst>
                <a:ahLst/>
                <a:cxnLst>
                  <a:cxn ang="0">
                    <a:pos x="T0" y="T1"/>
                  </a:cxn>
                  <a:cxn ang="0">
                    <a:pos x="T2" y="T3"/>
                  </a:cxn>
                  <a:cxn ang="0">
                    <a:pos x="T4" y="T5"/>
                  </a:cxn>
                  <a:cxn ang="0">
                    <a:pos x="T6" y="T7"/>
                  </a:cxn>
                  <a:cxn ang="0">
                    <a:pos x="T8" y="T9"/>
                  </a:cxn>
                </a:cxnLst>
                <a:rect l="0" t="0" r="r" b="b"/>
                <a:pathLst>
                  <a:path w="71" h="10">
                    <a:moveTo>
                      <a:pt x="3" y="10"/>
                    </a:moveTo>
                    <a:lnTo>
                      <a:pt x="71" y="10"/>
                    </a:lnTo>
                    <a:lnTo>
                      <a:pt x="67"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6" name="íşlïḑe">
                <a:extLst>
                  <a:ext uri="{FF2B5EF4-FFF2-40B4-BE49-F238E27FC236}">
                    <a16:creationId xmlns:a16="http://schemas.microsoft.com/office/drawing/2014/main" id="{36515E9B-20B9-1EC5-8681-FDD41CFECF13}"/>
                  </a:ext>
                </a:extLst>
              </p:cNvPr>
              <p:cNvSpPr/>
              <p:nvPr/>
            </p:nvSpPr>
            <p:spPr bwMode="auto">
              <a:xfrm>
                <a:off x="3474" y="1624"/>
                <a:ext cx="69" cy="10"/>
              </a:xfrm>
              <a:custGeom>
                <a:avLst/>
                <a:gdLst>
                  <a:gd name="T0" fmla="*/ 3 w 69"/>
                  <a:gd name="T1" fmla="*/ 10 h 10"/>
                  <a:gd name="T2" fmla="*/ 69 w 69"/>
                  <a:gd name="T3" fmla="*/ 10 h 10"/>
                  <a:gd name="T4" fmla="*/ 66 w 69"/>
                  <a:gd name="T5" fmla="*/ 0 h 10"/>
                  <a:gd name="T6" fmla="*/ 0 w 69"/>
                  <a:gd name="T7" fmla="*/ 0 h 10"/>
                  <a:gd name="T8" fmla="*/ 3 w 69"/>
                  <a:gd name="T9" fmla="*/ 10 h 10"/>
                </a:gdLst>
                <a:ahLst/>
                <a:cxnLst>
                  <a:cxn ang="0">
                    <a:pos x="T0" y="T1"/>
                  </a:cxn>
                  <a:cxn ang="0">
                    <a:pos x="T2" y="T3"/>
                  </a:cxn>
                  <a:cxn ang="0">
                    <a:pos x="T4" y="T5"/>
                  </a:cxn>
                  <a:cxn ang="0">
                    <a:pos x="T6" y="T7"/>
                  </a:cxn>
                  <a:cxn ang="0">
                    <a:pos x="T8" y="T9"/>
                  </a:cxn>
                </a:cxnLst>
                <a:rect l="0" t="0" r="r" b="b"/>
                <a:pathLst>
                  <a:path w="69" h="10">
                    <a:moveTo>
                      <a:pt x="3" y="10"/>
                    </a:moveTo>
                    <a:lnTo>
                      <a:pt x="69" y="10"/>
                    </a:lnTo>
                    <a:lnTo>
                      <a:pt x="66" y="0"/>
                    </a:lnTo>
                    <a:lnTo>
                      <a:pt x="0" y="0"/>
                    </a:lnTo>
                    <a:lnTo>
                      <a:pt x="3" y="10"/>
                    </a:lnTo>
                    <a:close/>
                  </a:path>
                </a:pathLst>
              </a:custGeom>
              <a:solidFill>
                <a:srgbClr val="A29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7" name="ïṣľïḑe">
                <a:extLst>
                  <a:ext uri="{FF2B5EF4-FFF2-40B4-BE49-F238E27FC236}">
                    <a16:creationId xmlns:a16="http://schemas.microsoft.com/office/drawing/2014/main" id="{88AF51FC-ADAA-8D7D-836D-F33DF5D91395}"/>
                  </a:ext>
                </a:extLst>
              </p:cNvPr>
              <p:cNvSpPr/>
              <p:nvPr/>
            </p:nvSpPr>
            <p:spPr bwMode="auto">
              <a:xfrm>
                <a:off x="3474" y="1624"/>
                <a:ext cx="69" cy="10"/>
              </a:xfrm>
              <a:custGeom>
                <a:avLst/>
                <a:gdLst>
                  <a:gd name="T0" fmla="*/ 3 w 69"/>
                  <a:gd name="T1" fmla="*/ 10 h 10"/>
                  <a:gd name="T2" fmla="*/ 69 w 69"/>
                  <a:gd name="T3" fmla="*/ 10 h 10"/>
                  <a:gd name="T4" fmla="*/ 66 w 69"/>
                  <a:gd name="T5" fmla="*/ 0 h 10"/>
                  <a:gd name="T6" fmla="*/ 0 w 69"/>
                  <a:gd name="T7" fmla="*/ 0 h 10"/>
                  <a:gd name="T8" fmla="*/ 3 w 69"/>
                  <a:gd name="T9" fmla="*/ 10 h 10"/>
                </a:gdLst>
                <a:ahLst/>
                <a:cxnLst>
                  <a:cxn ang="0">
                    <a:pos x="T0" y="T1"/>
                  </a:cxn>
                  <a:cxn ang="0">
                    <a:pos x="T2" y="T3"/>
                  </a:cxn>
                  <a:cxn ang="0">
                    <a:pos x="T4" y="T5"/>
                  </a:cxn>
                  <a:cxn ang="0">
                    <a:pos x="T6" y="T7"/>
                  </a:cxn>
                  <a:cxn ang="0">
                    <a:pos x="T8" y="T9"/>
                  </a:cxn>
                </a:cxnLst>
                <a:rect l="0" t="0" r="r" b="b"/>
                <a:pathLst>
                  <a:path w="69" h="10">
                    <a:moveTo>
                      <a:pt x="3" y="10"/>
                    </a:moveTo>
                    <a:lnTo>
                      <a:pt x="69" y="10"/>
                    </a:lnTo>
                    <a:lnTo>
                      <a:pt x="66"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8" name="îşľidé">
                <a:extLst>
                  <a:ext uri="{FF2B5EF4-FFF2-40B4-BE49-F238E27FC236}">
                    <a16:creationId xmlns:a16="http://schemas.microsoft.com/office/drawing/2014/main" id="{49371C32-526D-D5E6-5BE8-F8D342302F1F}"/>
                  </a:ext>
                </a:extLst>
              </p:cNvPr>
              <p:cNvSpPr/>
              <p:nvPr/>
            </p:nvSpPr>
            <p:spPr bwMode="auto">
              <a:xfrm>
                <a:off x="3549" y="1624"/>
                <a:ext cx="18" cy="10"/>
              </a:xfrm>
              <a:custGeom>
                <a:avLst/>
                <a:gdLst>
                  <a:gd name="T0" fmla="*/ 3 w 18"/>
                  <a:gd name="T1" fmla="*/ 10 h 10"/>
                  <a:gd name="T2" fmla="*/ 18 w 18"/>
                  <a:gd name="T3" fmla="*/ 10 h 10"/>
                  <a:gd name="T4" fmla="*/ 15 w 18"/>
                  <a:gd name="T5" fmla="*/ 0 h 10"/>
                  <a:gd name="T6" fmla="*/ 0 w 18"/>
                  <a:gd name="T7" fmla="*/ 0 h 10"/>
                  <a:gd name="T8" fmla="*/ 3 w 18"/>
                  <a:gd name="T9" fmla="*/ 10 h 10"/>
                </a:gdLst>
                <a:ahLst/>
                <a:cxnLst>
                  <a:cxn ang="0">
                    <a:pos x="T0" y="T1"/>
                  </a:cxn>
                  <a:cxn ang="0">
                    <a:pos x="T2" y="T3"/>
                  </a:cxn>
                  <a:cxn ang="0">
                    <a:pos x="T4" y="T5"/>
                  </a:cxn>
                  <a:cxn ang="0">
                    <a:pos x="T6" y="T7"/>
                  </a:cxn>
                  <a:cxn ang="0">
                    <a:pos x="T8" y="T9"/>
                  </a:cxn>
                </a:cxnLst>
                <a:rect l="0" t="0" r="r" b="b"/>
                <a:pathLst>
                  <a:path w="18" h="10">
                    <a:moveTo>
                      <a:pt x="3" y="10"/>
                    </a:moveTo>
                    <a:lnTo>
                      <a:pt x="18" y="10"/>
                    </a:lnTo>
                    <a:lnTo>
                      <a:pt x="15" y="0"/>
                    </a:lnTo>
                    <a:lnTo>
                      <a:pt x="0" y="0"/>
                    </a:lnTo>
                    <a:lnTo>
                      <a:pt x="3"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9" name="iṧļïďè">
                <a:extLst>
                  <a:ext uri="{FF2B5EF4-FFF2-40B4-BE49-F238E27FC236}">
                    <a16:creationId xmlns:a16="http://schemas.microsoft.com/office/drawing/2014/main" id="{96AB571D-326D-C7A3-0275-4B6FA2DE2947}"/>
                  </a:ext>
                </a:extLst>
              </p:cNvPr>
              <p:cNvSpPr/>
              <p:nvPr/>
            </p:nvSpPr>
            <p:spPr bwMode="auto">
              <a:xfrm>
                <a:off x="3549" y="1624"/>
                <a:ext cx="18" cy="10"/>
              </a:xfrm>
              <a:custGeom>
                <a:avLst/>
                <a:gdLst>
                  <a:gd name="T0" fmla="*/ 3 w 18"/>
                  <a:gd name="T1" fmla="*/ 10 h 10"/>
                  <a:gd name="T2" fmla="*/ 18 w 18"/>
                  <a:gd name="T3" fmla="*/ 10 h 10"/>
                  <a:gd name="T4" fmla="*/ 15 w 18"/>
                  <a:gd name="T5" fmla="*/ 0 h 10"/>
                  <a:gd name="T6" fmla="*/ 0 w 18"/>
                  <a:gd name="T7" fmla="*/ 0 h 10"/>
                  <a:gd name="T8" fmla="*/ 3 w 18"/>
                  <a:gd name="T9" fmla="*/ 10 h 10"/>
                </a:gdLst>
                <a:ahLst/>
                <a:cxnLst>
                  <a:cxn ang="0">
                    <a:pos x="T0" y="T1"/>
                  </a:cxn>
                  <a:cxn ang="0">
                    <a:pos x="T2" y="T3"/>
                  </a:cxn>
                  <a:cxn ang="0">
                    <a:pos x="T4" y="T5"/>
                  </a:cxn>
                  <a:cxn ang="0">
                    <a:pos x="T6" y="T7"/>
                  </a:cxn>
                  <a:cxn ang="0">
                    <a:pos x="T8" y="T9"/>
                  </a:cxn>
                </a:cxnLst>
                <a:rect l="0" t="0" r="r" b="b"/>
                <a:pathLst>
                  <a:path w="18" h="10">
                    <a:moveTo>
                      <a:pt x="3" y="10"/>
                    </a:moveTo>
                    <a:lnTo>
                      <a:pt x="18" y="10"/>
                    </a:lnTo>
                    <a:lnTo>
                      <a:pt x="15"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0" name="išlíḓe">
                <a:extLst>
                  <a:ext uri="{FF2B5EF4-FFF2-40B4-BE49-F238E27FC236}">
                    <a16:creationId xmlns:a16="http://schemas.microsoft.com/office/drawing/2014/main" id="{AEF4AFE6-5BCF-9B33-10DE-7B7A840C12F7}"/>
                  </a:ext>
                </a:extLst>
              </p:cNvPr>
              <p:cNvSpPr/>
              <p:nvPr/>
            </p:nvSpPr>
            <p:spPr bwMode="auto">
              <a:xfrm>
                <a:off x="3645" y="1624"/>
                <a:ext cx="50" cy="10"/>
              </a:xfrm>
              <a:custGeom>
                <a:avLst/>
                <a:gdLst>
                  <a:gd name="T0" fmla="*/ 3 w 50"/>
                  <a:gd name="T1" fmla="*/ 10 h 10"/>
                  <a:gd name="T2" fmla="*/ 50 w 50"/>
                  <a:gd name="T3" fmla="*/ 10 h 10"/>
                  <a:gd name="T4" fmla="*/ 47 w 50"/>
                  <a:gd name="T5" fmla="*/ 0 h 10"/>
                  <a:gd name="T6" fmla="*/ 0 w 50"/>
                  <a:gd name="T7" fmla="*/ 0 h 10"/>
                  <a:gd name="T8" fmla="*/ 3 w 50"/>
                  <a:gd name="T9" fmla="*/ 10 h 10"/>
                </a:gdLst>
                <a:ahLst/>
                <a:cxnLst>
                  <a:cxn ang="0">
                    <a:pos x="T0" y="T1"/>
                  </a:cxn>
                  <a:cxn ang="0">
                    <a:pos x="T2" y="T3"/>
                  </a:cxn>
                  <a:cxn ang="0">
                    <a:pos x="T4" y="T5"/>
                  </a:cxn>
                  <a:cxn ang="0">
                    <a:pos x="T6" y="T7"/>
                  </a:cxn>
                  <a:cxn ang="0">
                    <a:pos x="T8" y="T9"/>
                  </a:cxn>
                </a:cxnLst>
                <a:rect l="0" t="0" r="r" b="b"/>
                <a:pathLst>
                  <a:path w="50" h="10">
                    <a:moveTo>
                      <a:pt x="3" y="10"/>
                    </a:moveTo>
                    <a:lnTo>
                      <a:pt x="50" y="10"/>
                    </a:lnTo>
                    <a:lnTo>
                      <a:pt x="47" y="0"/>
                    </a:lnTo>
                    <a:lnTo>
                      <a:pt x="0" y="0"/>
                    </a:lnTo>
                    <a:lnTo>
                      <a:pt x="3" y="10"/>
                    </a:lnTo>
                    <a:close/>
                  </a:path>
                </a:pathLst>
              </a:custGeom>
              <a:solidFill>
                <a:srgbClr val="A29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1" name="i$1îḑé">
                <a:extLst>
                  <a:ext uri="{FF2B5EF4-FFF2-40B4-BE49-F238E27FC236}">
                    <a16:creationId xmlns:a16="http://schemas.microsoft.com/office/drawing/2014/main" id="{E184D6EA-DBD3-3FFA-7A30-9C99D50A401B}"/>
                  </a:ext>
                </a:extLst>
              </p:cNvPr>
              <p:cNvSpPr/>
              <p:nvPr/>
            </p:nvSpPr>
            <p:spPr bwMode="auto">
              <a:xfrm>
                <a:off x="3645" y="1624"/>
                <a:ext cx="50" cy="10"/>
              </a:xfrm>
              <a:custGeom>
                <a:avLst/>
                <a:gdLst>
                  <a:gd name="T0" fmla="*/ 3 w 50"/>
                  <a:gd name="T1" fmla="*/ 10 h 10"/>
                  <a:gd name="T2" fmla="*/ 50 w 50"/>
                  <a:gd name="T3" fmla="*/ 10 h 10"/>
                  <a:gd name="T4" fmla="*/ 47 w 50"/>
                  <a:gd name="T5" fmla="*/ 0 h 10"/>
                  <a:gd name="T6" fmla="*/ 0 w 50"/>
                  <a:gd name="T7" fmla="*/ 0 h 10"/>
                  <a:gd name="T8" fmla="*/ 3 w 50"/>
                  <a:gd name="T9" fmla="*/ 10 h 10"/>
                </a:gdLst>
                <a:ahLst/>
                <a:cxnLst>
                  <a:cxn ang="0">
                    <a:pos x="T0" y="T1"/>
                  </a:cxn>
                  <a:cxn ang="0">
                    <a:pos x="T2" y="T3"/>
                  </a:cxn>
                  <a:cxn ang="0">
                    <a:pos x="T4" y="T5"/>
                  </a:cxn>
                  <a:cxn ang="0">
                    <a:pos x="T6" y="T7"/>
                  </a:cxn>
                  <a:cxn ang="0">
                    <a:pos x="T8" y="T9"/>
                  </a:cxn>
                </a:cxnLst>
                <a:rect l="0" t="0" r="r" b="b"/>
                <a:pathLst>
                  <a:path w="50" h="10">
                    <a:moveTo>
                      <a:pt x="3" y="10"/>
                    </a:moveTo>
                    <a:lnTo>
                      <a:pt x="50" y="10"/>
                    </a:lnTo>
                    <a:lnTo>
                      <a:pt x="47"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2" name="îṡ1íḍé">
                <a:extLst>
                  <a:ext uri="{FF2B5EF4-FFF2-40B4-BE49-F238E27FC236}">
                    <a16:creationId xmlns:a16="http://schemas.microsoft.com/office/drawing/2014/main" id="{CE45A2DF-90FB-C2E4-D4DD-65761E19C25B}"/>
                  </a:ext>
                </a:extLst>
              </p:cNvPr>
              <p:cNvSpPr/>
              <p:nvPr/>
            </p:nvSpPr>
            <p:spPr bwMode="auto">
              <a:xfrm>
                <a:off x="3730" y="1793"/>
                <a:ext cx="69" cy="9"/>
              </a:xfrm>
              <a:custGeom>
                <a:avLst/>
                <a:gdLst>
                  <a:gd name="T0" fmla="*/ 69 w 69"/>
                  <a:gd name="T1" fmla="*/ 9 h 9"/>
                  <a:gd name="T2" fmla="*/ 3 w 69"/>
                  <a:gd name="T3" fmla="*/ 9 h 9"/>
                  <a:gd name="T4" fmla="*/ 0 w 69"/>
                  <a:gd name="T5" fmla="*/ 0 h 9"/>
                  <a:gd name="T6" fmla="*/ 67 w 69"/>
                  <a:gd name="T7" fmla="*/ 0 h 9"/>
                  <a:gd name="T8" fmla="*/ 69 w 69"/>
                  <a:gd name="T9" fmla="*/ 9 h 9"/>
                </a:gdLst>
                <a:ahLst/>
                <a:cxnLst>
                  <a:cxn ang="0">
                    <a:pos x="T0" y="T1"/>
                  </a:cxn>
                  <a:cxn ang="0">
                    <a:pos x="T2" y="T3"/>
                  </a:cxn>
                  <a:cxn ang="0">
                    <a:pos x="T4" y="T5"/>
                  </a:cxn>
                  <a:cxn ang="0">
                    <a:pos x="T6" y="T7"/>
                  </a:cxn>
                  <a:cxn ang="0">
                    <a:pos x="T8" y="T9"/>
                  </a:cxn>
                </a:cxnLst>
                <a:rect l="0" t="0" r="r" b="b"/>
                <a:pathLst>
                  <a:path w="69" h="9">
                    <a:moveTo>
                      <a:pt x="69" y="9"/>
                    </a:moveTo>
                    <a:lnTo>
                      <a:pt x="3" y="9"/>
                    </a:lnTo>
                    <a:lnTo>
                      <a:pt x="0" y="0"/>
                    </a:lnTo>
                    <a:lnTo>
                      <a:pt x="67" y="0"/>
                    </a:lnTo>
                    <a:lnTo>
                      <a:pt x="69" y="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3" name="íSļiďé">
                <a:extLst>
                  <a:ext uri="{FF2B5EF4-FFF2-40B4-BE49-F238E27FC236}">
                    <a16:creationId xmlns:a16="http://schemas.microsoft.com/office/drawing/2014/main" id="{E20DCE5C-99DA-F85D-DA3E-788BF363D044}"/>
                  </a:ext>
                </a:extLst>
              </p:cNvPr>
              <p:cNvSpPr/>
              <p:nvPr/>
            </p:nvSpPr>
            <p:spPr bwMode="auto">
              <a:xfrm>
                <a:off x="3730" y="1793"/>
                <a:ext cx="69" cy="9"/>
              </a:xfrm>
              <a:custGeom>
                <a:avLst/>
                <a:gdLst>
                  <a:gd name="T0" fmla="*/ 69 w 69"/>
                  <a:gd name="T1" fmla="*/ 9 h 9"/>
                  <a:gd name="T2" fmla="*/ 3 w 69"/>
                  <a:gd name="T3" fmla="*/ 9 h 9"/>
                  <a:gd name="T4" fmla="*/ 0 w 69"/>
                  <a:gd name="T5" fmla="*/ 0 h 9"/>
                  <a:gd name="T6" fmla="*/ 67 w 69"/>
                  <a:gd name="T7" fmla="*/ 0 h 9"/>
                  <a:gd name="T8" fmla="*/ 69 w 69"/>
                  <a:gd name="T9" fmla="*/ 9 h 9"/>
                </a:gdLst>
                <a:ahLst/>
                <a:cxnLst>
                  <a:cxn ang="0">
                    <a:pos x="T0" y="T1"/>
                  </a:cxn>
                  <a:cxn ang="0">
                    <a:pos x="T2" y="T3"/>
                  </a:cxn>
                  <a:cxn ang="0">
                    <a:pos x="T4" y="T5"/>
                  </a:cxn>
                  <a:cxn ang="0">
                    <a:pos x="T6" y="T7"/>
                  </a:cxn>
                  <a:cxn ang="0">
                    <a:pos x="T8" y="T9"/>
                  </a:cxn>
                </a:cxnLst>
                <a:rect l="0" t="0" r="r" b="b"/>
                <a:pathLst>
                  <a:path w="69" h="9">
                    <a:moveTo>
                      <a:pt x="69" y="9"/>
                    </a:moveTo>
                    <a:lnTo>
                      <a:pt x="3" y="9"/>
                    </a:lnTo>
                    <a:lnTo>
                      <a:pt x="0" y="0"/>
                    </a:lnTo>
                    <a:lnTo>
                      <a:pt x="67" y="0"/>
                    </a:lnTo>
                    <a:lnTo>
                      <a:pt x="69"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4" name="íṣ1ïďe">
                <a:extLst>
                  <a:ext uri="{FF2B5EF4-FFF2-40B4-BE49-F238E27FC236}">
                    <a16:creationId xmlns:a16="http://schemas.microsoft.com/office/drawing/2014/main" id="{934D1269-A177-A51F-1D48-C6022E3DBB4D}"/>
                  </a:ext>
                </a:extLst>
              </p:cNvPr>
              <p:cNvSpPr/>
              <p:nvPr/>
            </p:nvSpPr>
            <p:spPr bwMode="auto">
              <a:xfrm>
                <a:off x="3826" y="1793"/>
                <a:ext cx="70" cy="9"/>
              </a:xfrm>
              <a:custGeom>
                <a:avLst/>
                <a:gdLst>
                  <a:gd name="T0" fmla="*/ 70 w 70"/>
                  <a:gd name="T1" fmla="*/ 9 h 9"/>
                  <a:gd name="T2" fmla="*/ 3 w 70"/>
                  <a:gd name="T3" fmla="*/ 9 h 9"/>
                  <a:gd name="T4" fmla="*/ 0 w 70"/>
                  <a:gd name="T5" fmla="*/ 0 h 9"/>
                  <a:gd name="T6" fmla="*/ 67 w 70"/>
                  <a:gd name="T7" fmla="*/ 0 h 9"/>
                  <a:gd name="T8" fmla="*/ 70 w 70"/>
                  <a:gd name="T9" fmla="*/ 9 h 9"/>
                </a:gdLst>
                <a:ahLst/>
                <a:cxnLst>
                  <a:cxn ang="0">
                    <a:pos x="T0" y="T1"/>
                  </a:cxn>
                  <a:cxn ang="0">
                    <a:pos x="T2" y="T3"/>
                  </a:cxn>
                  <a:cxn ang="0">
                    <a:pos x="T4" y="T5"/>
                  </a:cxn>
                  <a:cxn ang="0">
                    <a:pos x="T6" y="T7"/>
                  </a:cxn>
                  <a:cxn ang="0">
                    <a:pos x="T8" y="T9"/>
                  </a:cxn>
                </a:cxnLst>
                <a:rect l="0" t="0" r="r" b="b"/>
                <a:pathLst>
                  <a:path w="70" h="9">
                    <a:moveTo>
                      <a:pt x="70" y="9"/>
                    </a:moveTo>
                    <a:lnTo>
                      <a:pt x="3" y="9"/>
                    </a:lnTo>
                    <a:lnTo>
                      <a:pt x="0" y="0"/>
                    </a:lnTo>
                    <a:lnTo>
                      <a:pt x="67" y="0"/>
                    </a:lnTo>
                    <a:lnTo>
                      <a:pt x="7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5" name="íṩḻïḓé">
                <a:extLst>
                  <a:ext uri="{FF2B5EF4-FFF2-40B4-BE49-F238E27FC236}">
                    <a16:creationId xmlns:a16="http://schemas.microsoft.com/office/drawing/2014/main" id="{863733DB-7E1D-243B-6814-553E37C5ADE7}"/>
                  </a:ext>
                </a:extLst>
              </p:cNvPr>
              <p:cNvSpPr/>
              <p:nvPr/>
            </p:nvSpPr>
            <p:spPr bwMode="auto">
              <a:xfrm>
                <a:off x="3826" y="1793"/>
                <a:ext cx="70" cy="9"/>
              </a:xfrm>
              <a:custGeom>
                <a:avLst/>
                <a:gdLst>
                  <a:gd name="T0" fmla="*/ 70 w 70"/>
                  <a:gd name="T1" fmla="*/ 9 h 9"/>
                  <a:gd name="T2" fmla="*/ 3 w 70"/>
                  <a:gd name="T3" fmla="*/ 9 h 9"/>
                  <a:gd name="T4" fmla="*/ 0 w 70"/>
                  <a:gd name="T5" fmla="*/ 0 h 9"/>
                  <a:gd name="T6" fmla="*/ 67 w 70"/>
                  <a:gd name="T7" fmla="*/ 0 h 9"/>
                  <a:gd name="T8" fmla="*/ 70 w 70"/>
                  <a:gd name="T9" fmla="*/ 9 h 9"/>
                </a:gdLst>
                <a:ahLst/>
                <a:cxnLst>
                  <a:cxn ang="0">
                    <a:pos x="T0" y="T1"/>
                  </a:cxn>
                  <a:cxn ang="0">
                    <a:pos x="T2" y="T3"/>
                  </a:cxn>
                  <a:cxn ang="0">
                    <a:pos x="T4" y="T5"/>
                  </a:cxn>
                  <a:cxn ang="0">
                    <a:pos x="T6" y="T7"/>
                  </a:cxn>
                  <a:cxn ang="0">
                    <a:pos x="T8" y="T9"/>
                  </a:cxn>
                </a:cxnLst>
                <a:rect l="0" t="0" r="r" b="b"/>
                <a:pathLst>
                  <a:path w="70" h="9">
                    <a:moveTo>
                      <a:pt x="70" y="9"/>
                    </a:moveTo>
                    <a:lnTo>
                      <a:pt x="3" y="9"/>
                    </a:lnTo>
                    <a:lnTo>
                      <a:pt x="0" y="0"/>
                    </a:lnTo>
                    <a:lnTo>
                      <a:pt x="67" y="0"/>
                    </a:lnTo>
                    <a:lnTo>
                      <a:pt x="7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6" name="ïṩḻíḓè">
                <a:extLst>
                  <a:ext uri="{FF2B5EF4-FFF2-40B4-BE49-F238E27FC236}">
                    <a16:creationId xmlns:a16="http://schemas.microsoft.com/office/drawing/2014/main" id="{21F0E8AB-FD7C-9351-0201-1C6D7ADD5F2D}"/>
                  </a:ext>
                </a:extLst>
              </p:cNvPr>
              <p:cNvSpPr/>
              <p:nvPr/>
            </p:nvSpPr>
            <p:spPr bwMode="auto">
              <a:xfrm>
                <a:off x="3802" y="1793"/>
                <a:ext cx="19" cy="9"/>
              </a:xfrm>
              <a:custGeom>
                <a:avLst/>
                <a:gdLst>
                  <a:gd name="T0" fmla="*/ 19 w 19"/>
                  <a:gd name="T1" fmla="*/ 9 h 9"/>
                  <a:gd name="T2" fmla="*/ 3 w 19"/>
                  <a:gd name="T3" fmla="*/ 9 h 9"/>
                  <a:gd name="T4" fmla="*/ 0 w 19"/>
                  <a:gd name="T5" fmla="*/ 0 h 9"/>
                  <a:gd name="T6" fmla="*/ 16 w 19"/>
                  <a:gd name="T7" fmla="*/ 0 h 9"/>
                  <a:gd name="T8" fmla="*/ 19 w 19"/>
                  <a:gd name="T9" fmla="*/ 9 h 9"/>
                </a:gdLst>
                <a:ahLst/>
                <a:cxnLst>
                  <a:cxn ang="0">
                    <a:pos x="T0" y="T1"/>
                  </a:cxn>
                  <a:cxn ang="0">
                    <a:pos x="T2" y="T3"/>
                  </a:cxn>
                  <a:cxn ang="0">
                    <a:pos x="T4" y="T5"/>
                  </a:cxn>
                  <a:cxn ang="0">
                    <a:pos x="T6" y="T7"/>
                  </a:cxn>
                  <a:cxn ang="0">
                    <a:pos x="T8" y="T9"/>
                  </a:cxn>
                </a:cxnLst>
                <a:rect l="0" t="0" r="r" b="b"/>
                <a:pathLst>
                  <a:path w="19" h="9">
                    <a:moveTo>
                      <a:pt x="19" y="9"/>
                    </a:moveTo>
                    <a:lnTo>
                      <a:pt x="3" y="9"/>
                    </a:lnTo>
                    <a:lnTo>
                      <a:pt x="0" y="0"/>
                    </a:lnTo>
                    <a:lnTo>
                      <a:pt x="16" y="0"/>
                    </a:lnTo>
                    <a:lnTo>
                      <a:pt x="19" y="9"/>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7" name="išlîḑê">
                <a:extLst>
                  <a:ext uri="{FF2B5EF4-FFF2-40B4-BE49-F238E27FC236}">
                    <a16:creationId xmlns:a16="http://schemas.microsoft.com/office/drawing/2014/main" id="{0479D7E4-C0B6-7BDD-31D0-F0D9D66363A1}"/>
                  </a:ext>
                </a:extLst>
              </p:cNvPr>
              <p:cNvSpPr/>
              <p:nvPr/>
            </p:nvSpPr>
            <p:spPr bwMode="auto">
              <a:xfrm>
                <a:off x="3802" y="1793"/>
                <a:ext cx="19" cy="9"/>
              </a:xfrm>
              <a:custGeom>
                <a:avLst/>
                <a:gdLst>
                  <a:gd name="T0" fmla="*/ 19 w 19"/>
                  <a:gd name="T1" fmla="*/ 9 h 9"/>
                  <a:gd name="T2" fmla="*/ 3 w 19"/>
                  <a:gd name="T3" fmla="*/ 9 h 9"/>
                  <a:gd name="T4" fmla="*/ 0 w 19"/>
                  <a:gd name="T5" fmla="*/ 0 h 9"/>
                  <a:gd name="T6" fmla="*/ 16 w 19"/>
                  <a:gd name="T7" fmla="*/ 0 h 9"/>
                  <a:gd name="T8" fmla="*/ 19 w 19"/>
                  <a:gd name="T9" fmla="*/ 9 h 9"/>
                </a:gdLst>
                <a:ahLst/>
                <a:cxnLst>
                  <a:cxn ang="0">
                    <a:pos x="T0" y="T1"/>
                  </a:cxn>
                  <a:cxn ang="0">
                    <a:pos x="T2" y="T3"/>
                  </a:cxn>
                  <a:cxn ang="0">
                    <a:pos x="T4" y="T5"/>
                  </a:cxn>
                  <a:cxn ang="0">
                    <a:pos x="T6" y="T7"/>
                  </a:cxn>
                  <a:cxn ang="0">
                    <a:pos x="T8" y="T9"/>
                  </a:cxn>
                </a:cxnLst>
                <a:rect l="0" t="0" r="r" b="b"/>
                <a:pathLst>
                  <a:path w="19" h="9">
                    <a:moveTo>
                      <a:pt x="19" y="9"/>
                    </a:moveTo>
                    <a:lnTo>
                      <a:pt x="3" y="9"/>
                    </a:lnTo>
                    <a:lnTo>
                      <a:pt x="0" y="0"/>
                    </a:lnTo>
                    <a:lnTo>
                      <a:pt x="16" y="0"/>
                    </a:lnTo>
                    <a:lnTo>
                      <a:pt x="19"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8" name="îšľiḍê">
                <a:extLst>
                  <a:ext uri="{FF2B5EF4-FFF2-40B4-BE49-F238E27FC236}">
                    <a16:creationId xmlns:a16="http://schemas.microsoft.com/office/drawing/2014/main" id="{02B020D1-6C06-1D53-58E1-4EB639F4039B}"/>
                  </a:ext>
                </a:extLst>
              </p:cNvPr>
              <p:cNvSpPr/>
              <p:nvPr/>
            </p:nvSpPr>
            <p:spPr bwMode="auto">
              <a:xfrm>
                <a:off x="3799" y="1667"/>
                <a:ext cx="57" cy="10"/>
              </a:xfrm>
              <a:custGeom>
                <a:avLst/>
                <a:gdLst>
                  <a:gd name="T0" fmla="*/ 3 w 57"/>
                  <a:gd name="T1" fmla="*/ 10 h 10"/>
                  <a:gd name="T2" fmla="*/ 57 w 57"/>
                  <a:gd name="T3" fmla="*/ 10 h 10"/>
                  <a:gd name="T4" fmla="*/ 54 w 57"/>
                  <a:gd name="T5" fmla="*/ 0 h 10"/>
                  <a:gd name="T6" fmla="*/ 0 w 57"/>
                  <a:gd name="T7" fmla="*/ 0 h 10"/>
                  <a:gd name="T8" fmla="*/ 3 w 57"/>
                  <a:gd name="T9" fmla="*/ 10 h 10"/>
                </a:gdLst>
                <a:ahLst/>
                <a:cxnLst>
                  <a:cxn ang="0">
                    <a:pos x="T0" y="T1"/>
                  </a:cxn>
                  <a:cxn ang="0">
                    <a:pos x="T2" y="T3"/>
                  </a:cxn>
                  <a:cxn ang="0">
                    <a:pos x="T4" y="T5"/>
                  </a:cxn>
                  <a:cxn ang="0">
                    <a:pos x="T6" y="T7"/>
                  </a:cxn>
                  <a:cxn ang="0">
                    <a:pos x="T8" y="T9"/>
                  </a:cxn>
                </a:cxnLst>
                <a:rect l="0" t="0" r="r" b="b"/>
                <a:pathLst>
                  <a:path w="57" h="10">
                    <a:moveTo>
                      <a:pt x="3" y="10"/>
                    </a:moveTo>
                    <a:lnTo>
                      <a:pt x="57" y="10"/>
                    </a:lnTo>
                    <a:lnTo>
                      <a:pt x="54" y="0"/>
                    </a:lnTo>
                    <a:lnTo>
                      <a:pt x="0" y="0"/>
                    </a:lnTo>
                    <a:lnTo>
                      <a:pt x="3" y="10"/>
                    </a:lnTo>
                    <a:close/>
                  </a:path>
                </a:pathLst>
              </a:custGeom>
              <a:solidFill>
                <a:srgbClr val="EA5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9" name="ïSḻîďe">
                <a:extLst>
                  <a:ext uri="{FF2B5EF4-FFF2-40B4-BE49-F238E27FC236}">
                    <a16:creationId xmlns:a16="http://schemas.microsoft.com/office/drawing/2014/main" id="{B1B146FB-AD46-1F9E-9DF8-21D562EF6ECE}"/>
                  </a:ext>
                </a:extLst>
              </p:cNvPr>
              <p:cNvSpPr/>
              <p:nvPr/>
            </p:nvSpPr>
            <p:spPr bwMode="auto">
              <a:xfrm>
                <a:off x="3672" y="1667"/>
                <a:ext cx="25" cy="10"/>
              </a:xfrm>
              <a:custGeom>
                <a:avLst/>
                <a:gdLst>
                  <a:gd name="T0" fmla="*/ 3 w 25"/>
                  <a:gd name="T1" fmla="*/ 10 h 10"/>
                  <a:gd name="T2" fmla="*/ 25 w 25"/>
                  <a:gd name="T3" fmla="*/ 10 h 10"/>
                  <a:gd name="T4" fmla="*/ 23 w 25"/>
                  <a:gd name="T5" fmla="*/ 0 h 10"/>
                  <a:gd name="T6" fmla="*/ 0 w 25"/>
                  <a:gd name="T7" fmla="*/ 0 h 10"/>
                  <a:gd name="T8" fmla="*/ 3 w 25"/>
                  <a:gd name="T9" fmla="*/ 10 h 10"/>
                </a:gdLst>
                <a:ahLst/>
                <a:cxnLst>
                  <a:cxn ang="0">
                    <a:pos x="T0" y="T1"/>
                  </a:cxn>
                  <a:cxn ang="0">
                    <a:pos x="T2" y="T3"/>
                  </a:cxn>
                  <a:cxn ang="0">
                    <a:pos x="T4" y="T5"/>
                  </a:cxn>
                  <a:cxn ang="0">
                    <a:pos x="T6" y="T7"/>
                  </a:cxn>
                  <a:cxn ang="0">
                    <a:pos x="T8" y="T9"/>
                  </a:cxn>
                </a:cxnLst>
                <a:rect l="0" t="0" r="r" b="b"/>
                <a:pathLst>
                  <a:path w="25" h="10">
                    <a:moveTo>
                      <a:pt x="3" y="10"/>
                    </a:moveTo>
                    <a:lnTo>
                      <a:pt x="25" y="10"/>
                    </a:lnTo>
                    <a:lnTo>
                      <a:pt x="23" y="0"/>
                    </a:lnTo>
                    <a:lnTo>
                      <a:pt x="0" y="0"/>
                    </a:lnTo>
                    <a:lnTo>
                      <a:pt x="3"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0" name="iṡlïḋe">
                <a:extLst>
                  <a:ext uri="{FF2B5EF4-FFF2-40B4-BE49-F238E27FC236}">
                    <a16:creationId xmlns:a16="http://schemas.microsoft.com/office/drawing/2014/main" id="{F5702E0C-1F62-4296-A549-205D13AAE8A1}"/>
                  </a:ext>
                </a:extLst>
              </p:cNvPr>
              <p:cNvSpPr/>
              <p:nvPr/>
            </p:nvSpPr>
            <p:spPr bwMode="auto">
              <a:xfrm>
                <a:off x="3672" y="1667"/>
                <a:ext cx="25" cy="10"/>
              </a:xfrm>
              <a:custGeom>
                <a:avLst/>
                <a:gdLst>
                  <a:gd name="T0" fmla="*/ 3 w 25"/>
                  <a:gd name="T1" fmla="*/ 10 h 10"/>
                  <a:gd name="T2" fmla="*/ 25 w 25"/>
                  <a:gd name="T3" fmla="*/ 10 h 10"/>
                  <a:gd name="T4" fmla="*/ 23 w 25"/>
                  <a:gd name="T5" fmla="*/ 0 h 10"/>
                  <a:gd name="T6" fmla="*/ 0 w 25"/>
                  <a:gd name="T7" fmla="*/ 0 h 10"/>
                  <a:gd name="T8" fmla="*/ 3 w 25"/>
                  <a:gd name="T9" fmla="*/ 10 h 10"/>
                </a:gdLst>
                <a:ahLst/>
                <a:cxnLst>
                  <a:cxn ang="0">
                    <a:pos x="T0" y="T1"/>
                  </a:cxn>
                  <a:cxn ang="0">
                    <a:pos x="T2" y="T3"/>
                  </a:cxn>
                  <a:cxn ang="0">
                    <a:pos x="T4" y="T5"/>
                  </a:cxn>
                  <a:cxn ang="0">
                    <a:pos x="T6" y="T7"/>
                  </a:cxn>
                  <a:cxn ang="0">
                    <a:pos x="T8" y="T9"/>
                  </a:cxn>
                </a:cxnLst>
                <a:rect l="0" t="0" r="r" b="b"/>
                <a:pathLst>
                  <a:path w="25" h="10">
                    <a:moveTo>
                      <a:pt x="3" y="10"/>
                    </a:moveTo>
                    <a:lnTo>
                      <a:pt x="25" y="10"/>
                    </a:lnTo>
                    <a:lnTo>
                      <a:pt x="23"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1" name="ïṣļíḍê">
                <a:extLst>
                  <a:ext uri="{FF2B5EF4-FFF2-40B4-BE49-F238E27FC236}">
                    <a16:creationId xmlns:a16="http://schemas.microsoft.com/office/drawing/2014/main" id="{A6344D04-A07D-AAB2-B3C1-E473B30C0FE9}"/>
                  </a:ext>
                </a:extLst>
              </p:cNvPr>
              <p:cNvSpPr/>
              <p:nvPr/>
            </p:nvSpPr>
            <p:spPr bwMode="auto">
              <a:xfrm>
                <a:off x="3488" y="1667"/>
                <a:ext cx="113" cy="10"/>
              </a:xfrm>
              <a:custGeom>
                <a:avLst/>
                <a:gdLst>
                  <a:gd name="T0" fmla="*/ 3 w 113"/>
                  <a:gd name="T1" fmla="*/ 10 h 10"/>
                  <a:gd name="T2" fmla="*/ 113 w 113"/>
                  <a:gd name="T3" fmla="*/ 10 h 10"/>
                  <a:gd name="T4" fmla="*/ 110 w 113"/>
                  <a:gd name="T5" fmla="*/ 0 h 10"/>
                  <a:gd name="T6" fmla="*/ 0 w 113"/>
                  <a:gd name="T7" fmla="*/ 0 h 10"/>
                  <a:gd name="T8" fmla="*/ 3 w 113"/>
                  <a:gd name="T9" fmla="*/ 10 h 10"/>
                </a:gdLst>
                <a:ahLst/>
                <a:cxnLst>
                  <a:cxn ang="0">
                    <a:pos x="T0" y="T1"/>
                  </a:cxn>
                  <a:cxn ang="0">
                    <a:pos x="T2" y="T3"/>
                  </a:cxn>
                  <a:cxn ang="0">
                    <a:pos x="T4" y="T5"/>
                  </a:cxn>
                  <a:cxn ang="0">
                    <a:pos x="T6" y="T7"/>
                  </a:cxn>
                  <a:cxn ang="0">
                    <a:pos x="T8" y="T9"/>
                  </a:cxn>
                </a:cxnLst>
                <a:rect l="0" t="0" r="r" b="b"/>
                <a:pathLst>
                  <a:path w="113" h="10">
                    <a:moveTo>
                      <a:pt x="3" y="10"/>
                    </a:moveTo>
                    <a:lnTo>
                      <a:pt x="113" y="10"/>
                    </a:lnTo>
                    <a:lnTo>
                      <a:pt x="110" y="0"/>
                    </a:lnTo>
                    <a:lnTo>
                      <a:pt x="0" y="0"/>
                    </a:lnTo>
                    <a:lnTo>
                      <a:pt x="3" y="10"/>
                    </a:lnTo>
                    <a:close/>
                  </a:path>
                </a:pathLst>
              </a:custGeom>
              <a:solidFill>
                <a:srgbClr val="EA5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2" name="ï$ľíďe">
                <a:extLst>
                  <a:ext uri="{FF2B5EF4-FFF2-40B4-BE49-F238E27FC236}">
                    <a16:creationId xmlns:a16="http://schemas.microsoft.com/office/drawing/2014/main" id="{B59773BC-309C-A1D5-088E-866F5C0A527F}"/>
                  </a:ext>
                </a:extLst>
              </p:cNvPr>
              <p:cNvSpPr/>
              <p:nvPr/>
            </p:nvSpPr>
            <p:spPr bwMode="auto">
              <a:xfrm>
                <a:off x="3488" y="1667"/>
                <a:ext cx="113" cy="10"/>
              </a:xfrm>
              <a:custGeom>
                <a:avLst/>
                <a:gdLst>
                  <a:gd name="T0" fmla="*/ 3 w 113"/>
                  <a:gd name="T1" fmla="*/ 10 h 10"/>
                  <a:gd name="T2" fmla="*/ 113 w 113"/>
                  <a:gd name="T3" fmla="*/ 10 h 10"/>
                  <a:gd name="T4" fmla="*/ 110 w 113"/>
                  <a:gd name="T5" fmla="*/ 0 h 10"/>
                  <a:gd name="T6" fmla="*/ 0 w 113"/>
                  <a:gd name="T7" fmla="*/ 0 h 10"/>
                  <a:gd name="T8" fmla="*/ 3 w 113"/>
                  <a:gd name="T9" fmla="*/ 10 h 10"/>
                </a:gdLst>
                <a:ahLst/>
                <a:cxnLst>
                  <a:cxn ang="0">
                    <a:pos x="T0" y="T1"/>
                  </a:cxn>
                  <a:cxn ang="0">
                    <a:pos x="T2" y="T3"/>
                  </a:cxn>
                  <a:cxn ang="0">
                    <a:pos x="T4" y="T5"/>
                  </a:cxn>
                  <a:cxn ang="0">
                    <a:pos x="T6" y="T7"/>
                  </a:cxn>
                  <a:cxn ang="0">
                    <a:pos x="T8" y="T9"/>
                  </a:cxn>
                </a:cxnLst>
                <a:rect l="0" t="0" r="r" b="b"/>
                <a:pathLst>
                  <a:path w="113" h="10">
                    <a:moveTo>
                      <a:pt x="3" y="10"/>
                    </a:moveTo>
                    <a:lnTo>
                      <a:pt x="113" y="10"/>
                    </a:lnTo>
                    <a:lnTo>
                      <a:pt x="110"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3" name="íṧḻiḋe">
                <a:extLst>
                  <a:ext uri="{FF2B5EF4-FFF2-40B4-BE49-F238E27FC236}">
                    <a16:creationId xmlns:a16="http://schemas.microsoft.com/office/drawing/2014/main" id="{175B4331-F333-1E6C-8AF0-608BB222AE1E}"/>
                  </a:ext>
                </a:extLst>
              </p:cNvPr>
              <p:cNvSpPr/>
              <p:nvPr/>
            </p:nvSpPr>
            <p:spPr bwMode="auto">
              <a:xfrm>
                <a:off x="3605" y="1667"/>
                <a:ext cx="64" cy="10"/>
              </a:xfrm>
              <a:custGeom>
                <a:avLst/>
                <a:gdLst>
                  <a:gd name="T0" fmla="*/ 5 w 64"/>
                  <a:gd name="T1" fmla="*/ 10 h 10"/>
                  <a:gd name="T2" fmla="*/ 64 w 64"/>
                  <a:gd name="T3" fmla="*/ 10 h 10"/>
                  <a:gd name="T4" fmla="*/ 61 w 64"/>
                  <a:gd name="T5" fmla="*/ 0 h 10"/>
                  <a:gd name="T6" fmla="*/ 0 w 64"/>
                  <a:gd name="T7" fmla="*/ 0 h 10"/>
                  <a:gd name="T8" fmla="*/ 5 w 64"/>
                  <a:gd name="T9" fmla="*/ 10 h 10"/>
                </a:gdLst>
                <a:ahLst/>
                <a:cxnLst>
                  <a:cxn ang="0">
                    <a:pos x="T0" y="T1"/>
                  </a:cxn>
                  <a:cxn ang="0">
                    <a:pos x="T2" y="T3"/>
                  </a:cxn>
                  <a:cxn ang="0">
                    <a:pos x="T4" y="T5"/>
                  </a:cxn>
                  <a:cxn ang="0">
                    <a:pos x="T6" y="T7"/>
                  </a:cxn>
                  <a:cxn ang="0">
                    <a:pos x="T8" y="T9"/>
                  </a:cxn>
                </a:cxnLst>
                <a:rect l="0" t="0" r="r" b="b"/>
                <a:pathLst>
                  <a:path w="64" h="10">
                    <a:moveTo>
                      <a:pt x="5" y="10"/>
                    </a:moveTo>
                    <a:lnTo>
                      <a:pt x="64" y="10"/>
                    </a:lnTo>
                    <a:lnTo>
                      <a:pt x="61" y="0"/>
                    </a:lnTo>
                    <a:lnTo>
                      <a:pt x="0" y="0"/>
                    </a:lnTo>
                    <a:lnTo>
                      <a:pt x="5"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4" name="ïṩ1idé">
                <a:extLst>
                  <a:ext uri="{FF2B5EF4-FFF2-40B4-BE49-F238E27FC236}">
                    <a16:creationId xmlns:a16="http://schemas.microsoft.com/office/drawing/2014/main" id="{A8D0D292-8C42-5CC1-A8E6-DD5F6CBBE5EF}"/>
                  </a:ext>
                </a:extLst>
              </p:cNvPr>
              <p:cNvSpPr/>
              <p:nvPr/>
            </p:nvSpPr>
            <p:spPr bwMode="auto">
              <a:xfrm>
                <a:off x="3605" y="1667"/>
                <a:ext cx="64" cy="10"/>
              </a:xfrm>
              <a:custGeom>
                <a:avLst/>
                <a:gdLst>
                  <a:gd name="T0" fmla="*/ 5 w 64"/>
                  <a:gd name="T1" fmla="*/ 10 h 10"/>
                  <a:gd name="T2" fmla="*/ 64 w 64"/>
                  <a:gd name="T3" fmla="*/ 10 h 10"/>
                  <a:gd name="T4" fmla="*/ 61 w 64"/>
                  <a:gd name="T5" fmla="*/ 0 h 10"/>
                  <a:gd name="T6" fmla="*/ 0 w 64"/>
                  <a:gd name="T7" fmla="*/ 0 h 10"/>
                  <a:gd name="T8" fmla="*/ 5 w 64"/>
                  <a:gd name="T9" fmla="*/ 10 h 10"/>
                </a:gdLst>
                <a:ahLst/>
                <a:cxnLst>
                  <a:cxn ang="0">
                    <a:pos x="T0" y="T1"/>
                  </a:cxn>
                  <a:cxn ang="0">
                    <a:pos x="T2" y="T3"/>
                  </a:cxn>
                  <a:cxn ang="0">
                    <a:pos x="T4" y="T5"/>
                  </a:cxn>
                  <a:cxn ang="0">
                    <a:pos x="T6" y="T7"/>
                  </a:cxn>
                  <a:cxn ang="0">
                    <a:pos x="T8" y="T9"/>
                  </a:cxn>
                </a:cxnLst>
                <a:rect l="0" t="0" r="r" b="b"/>
                <a:pathLst>
                  <a:path w="64" h="10">
                    <a:moveTo>
                      <a:pt x="5" y="10"/>
                    </a:moveTo>
                    <a:lnTo>
                      <a:pt x="64" y="10"/>
                    </a:lnTo>
                    <a:lnTo>
                      <a:pt x="61" y="0"/>
                    </a:lnTo>
                    <a:lnTo>
                      <a:pt x="0" y="0"/>
                    </a:lnTo>
                    <a:lnTo>
                      <a:pt x="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5" name="ï$ļîdè">
                <a:extLst>
                  <a:ext uri="{FF2B5EF4-FFF2-40B4-BE49-F238E27FC236}">
                    <a16:creationId xmlns:a16="http://schemas.microsoft.com/office/drawing/2014/main" id="{AC91104D-F58F-EC6B-A4C3-0A3EA6EB5518}"/>
                  </a:ext>
                </a:extLst>
              </p:cNvPr>
              <p:cNvSpPr/>
              <p:nvPr/>
            </p:nvSpPr>
            <p:spPr bwMode="auto">
              <a:xfrm>
                <a:off x="3702" y="1667"/>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6" name="i$ļiďe">
                <a:extLst>
                  <a:ext uri="{FF2B5EF4-FFF2-40B4-BE49-F238E27FC236}">
                    <a16:creationId xmlns:a16="http://schemas.microsoft.com/office/drawing/2014/main" id="{EF45D230-58BB-2E04-DF9A-73D4FD10E60A}"/>
                  </a:ext>
                </a:extLst>
              </p:cNvPr>
              <p:cNvSpPr/>
              <p:nvPr/>
            </p:nvSpPr>
            <p:spPr bwMode="auto">
              <a:xfrm>
                <a:off x="3702" y="1667"/>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7" name="iśľíḋe">
                <a:extLst>
                  <a:ext uri="{FF2B5EF4-FFF2-40B4-BE49-F238E27FC236}">
                    <a16:creationId xmlns:a16="http://schemas.microsoft.com/office/drawing/2014/main" id="{B7373C63-A9E6-C0AF-153E-D6C76855478C}"/>
                  </a:ext>
                </a:extLst>
              </p:cNvPr>
              <p:cNvSpPr/>
              <p:nvPr/>
            </p:nvSpPr>
            <p:spPr bwMode="auto">
              <a:xfrm>
                <a:off x="3880" y="1920"/>
                <a:ext cx="57" cy="10"/>
              </a:xfrm>
              <a:custGeom>
                <a:avLst/>
                <a:gdLst>
                  <a:gd name="T0" fmla="*/ 3 w 57"/>
                  <a:gd name="T1" fmla="*/ 10 h 10"/>
                  <a:gd name="T2" fmla="*/ 57 w 57"/>
                  <a:gd name="T3" fmla="*/ 10 h 10"/>
                  <a:gd name="T4" fmla="*/ 52 w 57"/>
                  <a:gd name="T5" fmla="*/ 0 h 10"/>
                  <a:gd name="T6" fmla="*/ 0 w 57"/>
                  <a:gd name="T7" fmla="*/ 0 h 10"/>
                  <a:gd name="T8" fmla="*/ 3 w 57"/>
                  <a:gd name="T9" fmla="*/ 10 h 10"/>
                </a:gdLst>
                <a:ahLst/>
                <a:cxnLst>
                  <a:cxn ang="0">
                    <a:pos x="T0" y="T1"/>
                  </a:cxn>
                  <a:cxn ang="0">
                    <a:pos x="T2" y="T3"/>
                  </a:cxn>
                  <a:cxn ang="0">
                    <a:pos x="T4" y="T5"/>
                  </a:cxn>
                  <a:cxn ang="0">
                    <a:pos x="T6" y="T7"/>
                  </a:cxn>
                  <a:cxn ang="0">
                    <a:pos x="T8" y="T9"/>
                  </a:cxn>
                </a:cxnLst>
                <a:rect l="0" t="0" r="r" b="b"/>
                <a:pathLst>
                  <a:path w="57" h="10">
                    <a:moveTo>
                      <a:pt x="3" y="10"/>
                    </a:moveTo>
                    <a:lnTo>
                      <a:pt x="57" y="10"/>
                    </a:lnTo>
                    <a:lnTo>
                      <a:pt x="52" y="0"/>
                    </a:lnTo>
                    <a:lnTo>
                      <a:pt x="0" y="0"/>
                    </a:lnTo>
                    <a:lnTo>
                      <a:pt x="3" y="10"/>
                    </a:lnTo>
                    <a:close/>
                  </a:path>
                </a:pathLst>
              </a:custGeom>
              <a:solidFill>
                <a:srgbClr val="313D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8" name="îṩ1ïḋe">
                <a:extLst>
                  <a:ext uri="{FF2B5EF4-FFF2-40B4-BE49-F238E27FC236}">
                    <a16:creationId xmlns:a16="http://schemas.microsoft.com/office/drawing/2014/main" id="{9C98E5DB-5A96-8071-D1E5-C37A500894E7}"/>
                  </a:ext>
                </a:extLst>
              </p:cNvPr>
              <p:cNvSpPr/>
              <p:nvPr/>
            </p:nvSpPr>
            <p:spPr bwMode="auto">
              <a:xfrm>
                <a:off x="3880" y="1920"/>
                <a:ext cx="57" cy="10"/>
              </a:xfrm>
              <a:custGeom>
                <a:avLst/>
                <a:gdLst>
                  <a:gd name="T0" fmla="*/ 3 w 57"/>
                  <a:gd name="T1" fmla="*/ 10 h 10"/>
                  <a:gd name="T2" fmla="*/ 57 w 57"/>
                  <a:gd name="T3" fmla="*/ 10 h 10"/>
                  <a:gd name="T4" fmla="*/ 52 w 57"/>
                  <a:gd name="T5" fmla="*/ 0 h 10"/>
                  <a:gd name="T6" fmla="*/ 0 w 57"/>
                  <a:gd name="T7" fmla="*/ 0 h 10"/>
                  <a:gd name="T8" fmla="*/ 3 w 57"/>
                  <a:gd name="T9" fmla="*/ 10 h 10"/>
                </a:gdLst>
                <a:ahLst/>
                <a:cxnLst>
                  <a:cxn ang="0">
                    <a:pos x="T0" y="T1"/>
                  </a:cxn>
                  <a:cxn ang="0">
                    <a:pos x="T2" y="T3"/>
                  </a:cxn>
                  <a:cxn ang="0">
                    <a:pos x="T4" y="T5"/>
                  </a:cxn>
                  <a:cxn ang="0">
                    <a:pos x="T6" y="T7"/>
                  </a:cxn>
                  <a:cxn ang="0">
                    <a:pos x="T8" y="T9"/>
                  </a:cxn>
                </a:cxnLst>
                <a:rect l="0" t="0" r="r" b="b"/>
                <a:pathLst>
                  <a:path w="57" h="10">
                    <a:moveTo>
                      <a:pt x="3" y="10"/>
                    </a:moveTo>
                    <a:lnTo>
                      <a:pt x="57" y="10"/>
                    </a:lnTo>
                    <a:lnTo>
                      <a:pt x="52"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9" name="iS1idê">
                <a:extLst>
                  <a:ext uri="{FF2B5EF4-FFF2-40B4-BE49-F238E27FC236}">
                    <a16:creationId xmlns:a16="http://schemas.microsoft.com/office/drawing/2014/main" id="{2753DF62-B25B-07D3-16C7-5221009641EA}"/>
                  </a:ext>
                </a:extLst>
              </p:cNvPr>
              <p:cNvSpPr/>
              <p:nvPr/>
            </p:nvSpPr>
            <p:spPr bwMode="auto">
              <a:xfrm>
                <a:off x="3814" y="1708"/>
                <a:ext cx="55" cy="10"/>
              </a:xfrm>
              <a:custGeom>
                <a:avLst/>
                <a:gdLst>
                  <a:gd name="T0" fmla="*/ 2 w 55"/>
                  <a:gd name="T1" fmla="*/ 10 h 10"/>
                  <a:gd name="T2" fmla="*/ 55 w 55"/>
                  <a:gd name="T3" fmla="*/ 10 h 10"/>
                  <a:gd name="T4" fmla="*/ 52 w 55"/>
                  <a:gd name="T5" fmla="*/ 0 h 10"/>
                  <a:gd name="T6" fmla="*/ 0 w 55"/>
                  <a:gd name="T7" fmla="*/ 0 h 10"/>
                  <a:gd name="T8" fmla="*/ 2 w 55"/>
                  <a:gd name="T9" fmla="*/ 10 h 10"/>
                </a:gdLst>
                <a:ahLst/>
                <a:cxnLst>
                  <a:cxn ang="0">
                    <a:pos x="T0" y="T1"/>
                  </a:cxn>
                  <a:cxn ang="0">
                    <a:pos x="T2" y="T3"/>
                  </a:cxn>
                  <a:cxn ang="0">
                    <a:pos x="T4" y="T5"/>
                  </a:cxn>
                  <a:cxn ang="0">
                    <a:pos x="T6" y="T7"/>
                  </a:cxn>
                  <a:cxn ang="0">
                    <a:pos x="T8" y="T9"/>
                  </a:cxn>
                </a:cxnLst>
                <a:rect l="0" t="0" r="r" b="b"/>
                <a:pathLst>
                  <a:path w="55" h="10">
                    <a:moveTo>
                      <a:pt x="2" y="10"/>
                    </a:moveTo>
                    <a:lnTo>
                      <a:pt x="55" y="10"/>
                    </a:lnTo>
                    <a:lnTo>
                      <a:pt x="52" y="0"/>
                    </a:lnTo>
                    <a:lnTo>
                      <a:pt x="0" y="0"/>
                    </a:lnTo>
                    <a:lnTo>
                      <a:pt x="2"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0" name="iṧļïḑè">
                <a:extLst>
                  <a:ext uri="{FF2B5EF4-FFF2-40B4-BE49-F238E27FC236}">
                    <a16:creationId xmlns:a16="http://schemas.microsoft.com/office/drawing/2014/main" id="{E583A7BE-740D-F24A-E95B-33C33045094A}"/>
                  </a:ext>
                </a:extLst>
              </p:cNvPr>
              <p:cNvSpPr/>
              <p:nvPr/>
            </p:nvSpPr>
            <p:spPr bwMode="auto">
              <a:xfrm>
                <a:off x="3727" y="1708"/>
                <a:ext cx="55" cy="10"/>
              </a:xfrm>
              <a:custGeom>
                <a:avLst/>
                <a:gdLst>
                  <a:gd name="T0" fmla="*/ 3 w 55"/>
                  <a:gd name="T1" fmla="*/ 10 h 10"/>
                  <a:gd name="T2" fmla="*/ 55 w 55"/>
                  <a:gd name="T3" fmla="*/ 10 h 10"/>
                  <a:gd name="T4" fmla="*/ 53 w 55"/>
                  <a:gd name="T5" fmla="*/ 0 h 10"/>
                  <a:gd name="T6" fmla="*/ 0 w 55"/>
                  <a:gd name="T7" fmla="*/ 0 h 10"/>
                  <a:gd name="T8" fmla="*/ 3 w 55"/>
                  <a:gd name="T9" fmla="*/ 10 h 10"/>
                </a:gdLst>
                <a:ahLst/>
                <a:cxnLst>
                  <a:cxn ang="0">
                    <a:pos x="T0" y="T1"/>
                  </a:cxn>
                  <a:cxn ang="0">
                    <a:pos x="T2" y="T3"/>
                  </a:cxn>
                  <a:cxn ang="0">
                    <a:pos x="T4" y="T5"/>
                  </a:cxn>
                  <a:cxn ang="0">
                    <a:pos x="T6" y="T7"/>
                  </a:cxn>
                  <a:cxn ang="0">
                    <a:pos x="T8" y="T9"/>
                  </a:cxn>
                </a:cxnLst>
                <a:rect l="0" t="0" r="r" b="b"/>
                <a:pathLst>
                  <a:path w="55" h="10">
                    <a:moveTo>
                      <a:pt x="3" y="10"/>
                    </a:moveTo>
                    <a:lnTo>
                      <a:pt x="55" y="10"/>
                    </a:lnTo>
                    <a:lnTo>
                      <a:pt x="53" y="0"/>
                    </a:lnTo>
                    <a:lnTo>
                      <a:pt x="0" y="0"/>
                    </a:lnTo>
                    <a:lnTo>
                      <a:pt x="3"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1" name="ís1iḋê">
                <a:extLst>
                  <a:ext uri="{FF2B5EF4-FFF2-40B4-BE49-F238E27FC236}">
                    <a16:creationId xmlns:a16="http://schemas.microsoft.com/office/drawing/2014/main" id="{CFC82F19-2B7B-EB34-32FC-6C8C483BC9E9}"/>
                  </a:ext>
                </a:extLst>
              </p:cNvPr>
              <p:cNvSpPr/>
              <p:nvPr/>
            </p:nvSpPr>
            <p:spPr bwMode="auto">
              <a:xfrm>
                <a:off x="3727" y="1708"/>
                <a:ext cx="55" cy="10"/>
              </a:xfrm>
              <a:custGeom>
                <a:avLst/>
                <a:gdLst>
                  <a:gd name="T0" fmla="*/ 3 w 55"/>
                  <a:gd name="T1" fmla="*/ 10 h 10"/>
                  <a:gd name="T2" fmla="*/ 55 w 55"/>
                  <a:gd name="T3" fmla="*/ 10 h 10"/>
                  <a:gd name="T4" fmla="*/ 53 w 55"/>
                  <a:gd name="T5" fmla="*/ 0 h 10"/>
                  <a:gd name="T6" fmla="*/ 0 w 55"/>
                  <a:gd name="T7" fmla="*/ 0 h 10"/>
                  <a:gd name="T8" fmla="*/ 3 w 55"/>
                  <a:gd name="T9" fmla="*/ 10 h 10"/>
                </a:gdLst>
                <a:ahLst/>
                <a:cxnLst>
                  <a:cxn ang="0">
                    <a:pos x="T0" y="T1"/>
                  </a:cxn>
                  <a:cxn ang="0">
                    <a:pos x="T2" y="T3"/>
                  </a:cxn>
                  <a:cxn ang="0">
                    <a:pos x="T4" y="T5"/>
                  </a:cxn>
                  <a:cxn ang="0">
                    <a:pos x="T6" y="T7"/>
                  </a:cxn>
                  <a:cxn ang="0">
                    <a:pos x="T8" y="T9"/>
                  </a:cxn>
                </a:cxnLst>
                <a:rect l="0" t="0" r="r" b="b"/>
                <a:pathLst>
                  <a:path w="55" h="10">
                    <a:moveTo>
                      <a:pt x="3" y="10"/>
                    </a:moveTo>
                    <a:lnTo>
                      <a:pt x="55" y="10"/>
                    </a:lnTo>
                    <a:lnTo>
                      <a:pt x="53"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2" name="í$ḻïďe">
                <a:extLst>
                  <a:ext uri="{FF2B5EF4-FFF2-40B4-BE49-F238E27FC236}">
                    <a16:creationId xmlns:a16="http://schemas.microsoft.com/office/drawing/2014/main" id="{4D4BC1C0-5974-DF47-4BAF-4266567E42EB}"/>
                  </a:ext>
                </a:extLst>
              </p:cNvPr>
              <p:cNvSpPr/>
              <p:nvPr/>
            </p:nvSpPr>
            <p:spPr bwMode="auto">
              <a:xfrm>
                <a:off x="3515" y="1708"/>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3" name="îṡlïḍé">
                <a:extLst>
                  <a:ext uri="{FF2B5EF4-FFF2-40B4-BE49-F238E27FC236}">
                    <a16:creationId xmlns:a16="http://schemas.microsoft.com/office/drawing/2014/main" id="{094E53AF-C899-DFD2-1E05-298D4DB996E1}"/>
                  </a:ext>
                </a:extLst>
              </p:cNvPr>
              <p:cNvSpPr/>
              <p:nvPr/>
            </p:nvSpPr>
            <p:spPr bwMode="auto">
              <a:xfrm>
                <a:off x="3515" y="1708"/>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4" name="îšḻíḍe">
                <a:extLst>
                  <a:ext uri="{FF2B5EF4-FFF2-40B4-BE49-F238E27FC236}">
                    <a16:creationId xmlns:a16="http://schemas.microsoft.com/office/drawing/2014/main" id="{ECE91F4F-90C3-AEAC-285E-6C3691A4A666}"/>
                  </a:ext>
                </a:extLst>
              </p:cNvPr>
              <p:cNvSpPr/>
              <p:nvPr/>
            </p:nvSpPr>
            <p:spPr bwMode="auto">
              <a:xfrm>
                <a:off x="3788" y="1750"/>
                <a:ext cx="95" cy="10"/>
              </a:xfrm>
              <a:custGeom>
                <a:avLst/>
                <a:gdLst>
                  <a:gd name="T0" fmla="*/ 95 w 95"/>
                  <a:gd name="T1" fmla="*/ 10 h 10"/>
                  <a:gd name="T2" fmla="*/ 4 w 95"/>
                  <a:gd name="T3" fmla="*/ 10 h 10"/>
                  <a:gd name="T4" fmla="*/ 0 w 95"/>
                  <a:gd name="T5" fmla="*/ 0 h 10"/>
                  <a:gd name="T6" fmla="*/ 91 w 95"/>
                  <a:gd name="T7" fmla="*/ 0 h 10"/>
                  <a:gd name="T8" fmla="*/ 95 w 95"/>
                  <a:gd name="T9" fmla="*/ 10 h 10"/>
                </a:gdLst>
                <a:ahLst/>
                <a:cxnLst>
                  <a:cxn ang="0">
                    <a:pos x="T0" y="T1"/>
                  </a:cxn>
                  <a:cxn ang="0">
                    <a:pos x="T2" y="T3"/>
                  </a:cxn>
                  <a:cxn ang="0">
                    <a:pos x="T4" y="T5"/>
                  </a:cxn>
                  <a:cxn ang="0">
                    <a:pos x="T6" y="T7"/>
                  </a:cxn>
                  <a:cxn ang="0">
                    <a:pos x="T8" y="T9"/>
                  </a:cxn>
                </a:cxnLst>
                <a:rect l="0" t="0" r="r" b="b"/>
                <a:pathLst>
                  <a:path w="95" h="10">
                    <a:moveTo>
                      <a:pt x="95" y="10"/>
                    </a:moveTo>
                    <a:lnTo>
                      <a:pt x="4" y="10"/>
                    </a:lnTo>
                    <a:lnTo>
                      <a:pt x="0" y="0"/>
                    </a:lnTo>
                    <a:lnTo>
                      <a:pt x="91" y="0"/>
                    </a:lnTo>
                    <a:lnTo>
                      <a:pt x="95"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5" name="íš1ïďe">
                <a:extLst>
                  <a:ext uri="{FF2B5EF4-FFF2-40B4-BE49-F238E27FC236}">
                    <a16:creationId xmlns:a16="http://schemas.microsoft.com/office/drawing/2014/main" id="{33C8210B-05BC-9011-04EF-8E887A4012F6}"/>
                  </a:ext>
                </a:extLst>
              </p:cNvPr>
              <p:cNvSpPr/>
              <p:nvPr/>
            </p:nvSpPr>
            <p:spPr bwMode="auto">
              <a:xfrm>
                <a:off x="3788" y="1750"/>
                <a:ext cx="95" cy="10"/>
              </a:xfrm>
              <a:custGeom>
                <a:avLst/>
                <a:gdLst>
                  <a:gd name="T0" fmla="*/ 95 w 95"/>
                  <a:gd name="T1" fmla="*/ 10 h 10"/>
                  <a:gd name="T2" fmla="*/ 4 w 95"/>
                  <a:gd name="T3" fmla="*/ 10 h 10"/>
                  <a:gd name="T4" fmla="*/ 0 w 95"/>
                  <a:gd name="T5" fmla="*/ 0 h 10"/>
                  <a:gd name="T6" fmla="*/ 91 w 95"/>
                  <a:gd name="T7" fmla="*/ 0 h 10"/>
                  <a:gd name="T8" fmla="*/ 95 w 95"/>
                  <a:gd name="T9" fmla="*/ 10 h 10"/>
                </a:gdLst>
                <a:ahLst/>
                <a:cxnLst>
                  <a:cxn ang="0">
                    <a:pos x="T0" y="T1"/>
                  </a:cxn>
                  <a:cxn ang="0">
                    <a:pos x="T2" y="T3"/>
                  </a:cxn>
                  <a:cxn ang="0">
                    <a:pos x="T4" y="T5"/>
                  </a:cxn>
                  <a:cxn ang="0">
                    <a:pos x="T6" y="T7"/>
                  </a:cxn>
                  <a:cxn ang="0">
                    <a:pos x="T8" y="T9"/>
                  </a:cxn>
                </a:cxnLst>
                <a:rect l="0" t="0" r="r" b="b"/>
                <a:pathLst>
                  <a:path w="95" h="10">
                    <a:moveTo>
                      <a:pt x="95" y="10"/>
                    </a:moveTo>
                    <a:lnTo>
                      <a:pt x="4" y="10"/>
                    </a:lnTo>
                    <a:lnTo>
                      <a:pt x="0" y="0"/>
                    </a:lnTo>
                    <a:lnTo>
                      <a:pt x="91" y="0"/>
                    </a:lnTo>
                    <a:lnTo>
                      <a:pt x="9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6" name="í$ḷiďe">
                <a:extLst>
                  <a:ext uri="{FF2B5EF4-FFF2-40B4-BE49-F238E27FC236}">
                    <a16:creationId xmlns:a16="http://schemas.microsoft.com/office/drawing/2014/main" id="{56B74890-3978-0A37-7B5F-E7B78AF5A6C5}"/>
                  </a:ext>
                </a:extLst>
              </p:cNvPr>
              <p:cNvSpPr/>
              <p:nvPr/>
            </p:nvSpPr>
            <p:spPr bwMode="auto">
              <a:xfrm>
                <a:off x="3522" y="1948"/>
                <a:ext cx="477" cy="68"/>
              </a:xfrm>
              <a:custGeom>
                <a:avLst/>
                <a:gdLst>
                  <a:gd name="T0" fmla="*/ 0 w 477"/>
                  <a:gd name="T1" fmla="*/ 0 h 68"/>
                  <a:gd name="T2" fmla="*/ 18 w 477"/>
                  <a:gd name="T3" fmla="*/ 68 h 68"/>
                  <a:gd name="T4" fmla="*/ 477 w 477"/>
                  <a:gd name="T5" fmla="*/ 68 h 68"/>
                  <a:gd name="T6" fmla="*/ 457 w 477"/>
                  <a:gd name="T7" fmla="*/ 0 h 68"/>
                  <a:gd name="T8" fmla="*/ 0 w 477"/>
                  <a:gd name="T9" fmla="*/ 0 h 68"/>
                </a:gdLst>
                <a:ahLst/>
                <a:cxnLst>
                  <a:cxn ang="0">
                    <a:pos x="T0" y="T1"/>
                  </a:cxn>
                  <a:cxn ang="0">
                    <a:pos x="T2" y="T3"/>
                  </a:cxn>
                  <a:cxn ang="0">
                    <a:pos x="T4" y="T5"/>
                  </a:cxn>
                  <a:cxn ang="0">
                    <a:pos x="T6" y="T7"/>
                  </a:cxn>
                  <a:cxn ang="0">
                    <a:pos x="T8" y="T9"/>
                  </a:cxn>
                </a:cxnLst>
                <a:rect l="0" t="0" r="r" b="b"/>
                <a:pathLst>
                  <a:path w="477" h="68">
                    <a:moveTo>
                      <a:pt x="0" y="0"/>
                    </a:moveTo>
                    <a:lnTo>
                      <a:pt x="18" y="68"/>
                    </a:lnTo>
                    <a:lnTo>
                      <a:pt x="477" y="68"/>
                    </a:lnTo>
                    <a:lnTo>
                      <a:pt x="457" y="0"/>
                    </a:lnTo>
                    <a:lnTo>
                      <a:pt x="0" y="0"/>
                    </a:lnTo>
                    <a:close/>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7" name="iṥ1iḍe">
                <a:extLst>
                  <a:ext uri="{FF2B5EF4-FFF2-40B4-BE49-F238E27FC236}">
                    <a16:creationId xmlns:a16="http://schemas.microsoft.com/office/drawing/2014/main" id="{66877E1C-81AD-F3E4-C128-35F62B11E269}"/>
                  </a:ext>
                </a:extLst>
              </p:cNvPr>
              <p:cNvSpPr/>
              <p:nvPr/>
            </p:nvSpPr>
            <p:spPr bwMode="auto">
              <a:xfrm>
                <a:off x="3522" y="1948"/>
                <a:ext cx="477" cy="68"/>
              </a:xfrm>
              <a:custGeom>
                <a:avLst/>
                <a:gdLst>
                  <a:gd name="T0" fmla="*/ 0 w 477"/>
                  <a:gd name="T1" fmla="*/ 0 h 68"/>
                  <a:gd name="T2" fmla="*/ 18 w 477"/>
                  <a:gd name="T3" fmla="*/ 68 h 68"/>
                  <a:gd name="T4" fmla="*/ 477 w 477"/>
                  <a:gd name="T5" fmla="*/ 68 h 68"/>
                  <a:gd name="T6" fmla="*/ 457 w 477"/>
                  <a:gd name="T7" fmla="*/ 0 h 68"/>
                  <a:gd name="T8" fmla="*/ 0 w 477"/>
                  <a:gd name="T9" fmla="*/ 0 h 68"/>
                </a:gdLst>
                <a:ahLst/>
                <a:cxnLst>
                  <a:cxn ang="0">
                    <a:pos x="T0" y="T1"/>
                  </a:cxn>
                  <a:cxn ang="0">
                    <a:pos x="T2" y="T3"/>
                  </a:cxn>
                  <a:cxn ang="0">
                    <a:pos x="T4" y="T5"/>
                  </a:cxn>
                  <a:cxn ang="0">
                    <a:pos x="T6" y="T7"/>
                  </a:cxn>
                  <a:cxn ang="0">
                    <a:pos x="T8" y="T9"/>
                  </a:cxn>
                </a:cxnLst>
                <a:rect l="0" t="0" r="r" b="b"/>
                <a:pathLst>
                  <a:path w="477" h="68">
                    <a:moveTo>
                      <a:pt x="0" y="0"/>
                    </a:moveTo>
                    <a:lnTo>
                      <a:pt x="18" y="68"/>
                    </a:lnTo>
                    <a:lnTo>
                      <a:pt x="477" y="68"/>
                    </a:lnTo>
                    <a:lnTo>
                      <a:pt x="4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8" name="i$1ïḍé">
                <a:extLst>
                  <a:ext uri="{FF2B5EF4-FFF2-40B4-BE49-F238E27FC236}">
                    <a16:creationId xmlns:a16="http://schemas.microsoft.com/office/drawing/2014/main" id="{21B0875A-FE3E-5EF3-8E6E-4B363BEDD023}"/>
                  </a:ext>
                </a:extLst>
              </p:cNvPr>
              <p:cNvSpPr/>
              <p:nvPr/>
            </p:nvSpPr>
            <p:spPr bwMode="auto">
              <a:xfrm>
                <a:off x="3744" y="1988"/>
                <a:ext cx="610" cy="48"/>
              </a:xfrm>
              <a:custGeom>
                <a:avLst/>
                <a:gdLst>
                  <a:gd name="T0" fmla="*/ 17 w 431"/>
                  <a:gd name="T1" fmla="*/ 34 h 34"/>
                  <a:gd name="T2" fmla="*/ 414 w 431"/>
                  <a:gd name="T3" fmla="*/ 34 h 34"/>
                  <a:gd name="T4" fmla="*/ 431 w 431"/>
                  <a:gd name="T5" fmla="*/ 17 h 34"/>
                  <a:gd name="T6" fmla="*/ 414 w 431"/>
                  <a:gd name="T7" fmla="*/ 0 h 34"/>
                  <a:gd name="T8" fmla="*/ 17 w 431"/>
                  <a:gd name="T9" fmla="*/ 0 h 34"/>
                  <a:gd name="T10" fmla="*/ 0 w 431"/>
                  <a:gd name="T11" fmla="*/ 17 h 34"/>
                  <a:gd name="T12" fmla="*/ 17 w 43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1" h="34">
                    <a:moveTo>
                      <a:pt x="17" y="34"/>
                    </a:moveTo>
                    <a:cubicBezTo>
                      <a:pt x="414" y="34"/>
                      <a:pt x="414" y="34"/>
                      <a:pt x="414" y="34"/>
                    </a:cubicBezTo>
                    <a:cubicBezTo>
                      <a:pt x="424" y="34"/>
                      <a:pt x="431" y="27"/>
                      <a:pt x="431" y="17"/>
                    </a:cubicBezTo>
                    <a:cubicBezTo>
                      <a:pt x="431" y="8"/>
                      <a:pt x="424" y="0"/>
                      <a:pt x="414" y="0"/>
                    </a:cubicBezTo>
                    <a:cubicBezTo>
                      <a:pt x="17" y="0"/>
                      <a:pt x="17" y="0"/>
                      <a:pt x="17" y="0"/>
                    </a:cubicBezTo>
                    <a:cubicBezTo>
                      <a:pt x="8" y="0"/>
                      <a:pt x="0" y="8"/>
                      <a:pt x="0" y="17"/>
                    </a:cubicBezTo>
                    <a:cubicBezTo>
                      <a:pt x="0" y="27"/>
                      <a:pt x="8" y="34"/>
                      <a:pt x="17" y="34"/>
                    </a:cubicBezTo>
                  </a:path>
                </a:pathLst>
              </a:custGeom>
              <a:solidFill>
                <a:srgbClr val="858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9" name="îślïḍé">
                <a:extLst>
                  <a:ext uri="{FF2B5EF4-FFF2-40B4-BE49-F238E27FC236}">
                    <a16:creationId xmlns:a16="http://schemas.microsoft.com/office/drawing/2014/main" id="{A5868E50-FA07-1D82-F7CA-F07911EA2B3D}"/>
                  </a:ext>
                </a:extLst>
              </p:cNvPr>
              <p:cNvSpPr/>
              <p:nvPr/>
            </p:nvSpPr>
            <p:spPr bwMode="auto">
              <a:xfrm>
                <a:off x="3487" y="1569"/>
                <a:ext cx="191" cy="21"/>
              </a:xfrm>
              <a:custGeom>
                <a:avLst/>
                <a:gdLst>
                  <a:gd name="T0" fmla="*/ 176 w 191"/>
                  <a:gd name="T1" fmla="*/ 0 h 21"/>
                  <a:gd name="T2" fmla="*/ 0 w 191"/>
                  <a:gd name="T3" fmla="*/ 0 h 21"/>
                  <a:gd name="T4" fmla="*/ 14 w 191"/>
                  <a:gd name="T5" fmla="*/ 21 h 21"/>
                  <a:gd name="T6" fmla="*/ 191 w 191"/>
                  <a:gd name="T7" fmla="*/ 21 h 21"/>
                  <a:gd name="T8" fmla="*/ 176 w 191"/>
                  <a:gd name="T9" fmla="*/ 0 h 21"/>
                </a:gdLst>
                <a:ahLst/>
                <a:cxnLst>
                  <a:cxn ang="0">
                    <a:pos x="T0" y="T1"/>
                  </a:cxn>
                  <a:cxn ang="0">
                    <a:pos x="T2" y="T3"/>
                  </a:cxn>
                  <a:cxn ang="0">
                    <a:pos x="T4" y="T5"/>
                  </a:cxn>
                  <a:cxn ang="0">
                    <a:pos x="T6" y="T7"/>
                  </a:cxn>
                  <a:cxn ang="0">
                    <a:pos x="T8" y="T9"/>
                  </a:cxn>
                </a:cxnLst>
                <a:rect l="0" t="0" r="r" b="b"/>
                <a:pathLst>
                  <a:path w="191" h="21">
                    <a:moveTo>
                      <a:pt x="176" y="0"/>
                    </a:moveTo>
                    <a:lnTo>
                      <a:pt x="0" y="0"/>
                    </a:lnTo>
                    <a:lnTo>
                      <a:pt x="14" y="21"/>
                    </a:lnTo>
                    <a:lnTo>
                      <a:pt x="191" y="21"/>
                    </a:lnTo>
                    <a:lnTo>
                      <a:pt x="176" y="0"/>
                    </a:lnTo>
                    <a:close/>
                  </a:path>
                </a:pathLst>
              </a:custGeom>
              <a:solidFill>
                <a:srgbClr val="3A3B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0" name="ísļiḓè">
                <a:extLst>
                  <a:ext uri="{FF2B5EF4-FFF2-40B4-BE49-F238E27FC236}">
                    <a16:creationId xmlns:a16="http://schemas.microsoft.com/office/drawing/2014/main" id="{0851C1E6-1670-D3CF-6BD4-DCBE6AB5F9DC}"/>
                  </a:ext>
                </a:extLst>
              </p:cNvPr>
              <p:cNvSpPr/>
              <p:nvPr/>
            </p:nvSpPr>
            <p:spPr bwMode="auto">
              <a:xfrm>
                <a:off x="3487" y="1569"/>
                <a:ext cx="191" cy="21"/>
              </a:xfrm>
              <a:custGeom>
                <a:avLst/>
                <a:gdLst>
                  <a:gd name="T0" fmla="*/ 176 w 191"/>
                  <a:gd name="T1" fmla="*/ 0 h 21"/>
                  <a:gd name="T2" fmla="*/ 0 w 191"/>
                  <a:gd name="T3" fmla="*/ 0 h 21"/>
                  <a:gd name="T4" fmla="*/ 14 w 191"/>
                  <a:gd name="T5" fmla="*/ 21 h 21"/>
                  <a:gd name="T6" fmla="*/ 191 w 191"/>
                  <a:gd name="T7" fmla="*/ 21 h 21"/>
                  <a:gd name="T8" fmla="*/ 176 w 191"/>
                  <a:gd name="T9" fmla="*/ 0 h 21"/>
                </a:gdLst>
                <a:ahLst/>
                <a:cxnLst>
                  <a:cxn ang="0">
                    <a:pos x="T0" y="T1"/>
                  </a:cxn>
                  <a:cxn ang="0">
                    <a:pos x="T2" y="T3"/>
                  </a:cxn>
                  <a:cxn ang="0">
                    <a:pos x="T4" y="T5"/>
                  </a:cxn>
                  <a:cxn ang="0">
                    <a:pos x="T6" y="T7"/>
                  </a:cxn>
                  <a:cxn ang="0">
                    <a:pos x="T8" y="T9"/>
                  </a:cxn>
                </a:cxnLst>
                <a:rect l="0" t="0" r="r" b="b"/>
                <a:pathLst>
                  <a:path w="191" h="21">
                    <a:moveTo>
                      <a:pt x="176" y="0"/>
                    </a:moveTo>
                    <a:lnTo>
                      <a:pt x="0" y="0"/>
                    </a:lnTo>
                    <a:lnTo>
                      <a:pt x="14" y="21"/>
                    </a:lnTo>
                    <a:lnTo>
                      <a:pt x="191" y="21"/>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1" name="îṣlïḑê">
                <a:extLst>
                  <a:ext uri="{FF2B5EF4-FFF2-40B4-BE49-F238E27FC236}">
                    <a16:creationId xmlns:a16="http://schemas.microsoft.com/office/drawing/2014/main" id="{50AB508D-1A25-E466-12C6-5916C3A3DC8A}"/>
                  </a:ext>
                </a:extLst>
              </p:cNvPr>
              <p:cNvSpPr/>
              <p:nvPr/>
            </p:nvSpPr>
            <p:spPr bwMode="auto">
              <a:xfrm>
                <a:off x="3501" y="1590"/>
                <a:ext cx="426" cy="358"/>
              </a:xfrm>
              <a:custGeom>
                <a:avLst/>
                <a:gdLst>
                  <a:gd name="T0" fmla="*/ 229 w 426"/>
                  <a:gd name="T1" fmla="*/ 203 h 358"/>
                  <a:gd name="T2" fmla="*/ 298 w 426"/>
                  <a:gd name="T3" fmla="*/ 212 h 358"/>
                  <a:gd name="T4" fmla="*/ 304 w 426"/>
                  <a:gd name="T5" fmla="*/ 212 h 358"/>
                  <a:gd name="T6" fmla="*/ 317 w 426"/>
                  <a:gd name="T7" fmla="*/ 203 h 358"/>
                  <a:gd name="T8" fmla="*/ 304 w 426"/>
                  <a:gd name="T9" fmla="*/ 212 h 358"/>
                  <a:gd name="T10" fmla="*/ 104 w 426"/>
                  <a:gd name="T11" fmla="*/ 77 h 358"/>
                  <a:gd name="T12" fmla="*/ 168 w 426"/>
                  <a:gd name="T13" fmla="*/ 87 h 358"/>
                  <a:gd name="T14" fmla="*/ 174 w 426"/>
                  <a:gd name="T15" fmla="*/ 87 h 358"/>
                  <a:gd name="T16" fmla="*/ 194 w 426"/>
                  <a:gd name="T17" fmla="*/ 77 h 358"/>
                  <a:gd name="T18" fmla="*/ 174 w 426"/>
                  <a:gd name="T19" fmla="*/ 87 h 358"/>
                  <a:gd name="T20" fmla="*/ 48 w 426"/>
                  <a:gd name="T21" fmla="*/ 34 h 358"/>
                  <a:gd name="T22" fmla="*/ 66 w 426"/>
                  <a:gd name="T23" fmla="*/ 44 h 358"/>
                  <a:gd name="T24" fmla="*/ 72 w 426"/>
                  <a:gd name="T25" fmla="*/ 44 h 358"/>
                  <a:gd name="T26" fmla="*/ 136 w 426"/>
                  <a:gd name="T27" fmla="*/ 34 h 358"/>
                  <a:gd name="T28" fmla="*/ 72 w 426"/>
                  <a:gd name="T29" fmla="*/ 44 h 358"/>
                  <a:gd name="T30" fmla="*/ 144 w 426"/>
                  <a:gd name="T31" fmla="*/ 34 h 358"/>
                  <a:gd name="T32" fmla="*/ 194 w 426"/>
                  <a:gd name="T33" fmla="*/ 44 h 358"/>
                  <a:gd name="T34" fmla="*/ 177 w 426"/>
                  <a:gd name="T35" fmla="*/ 0 h 358"/>
                  <a:gd name="T36" fmla="*/ 24 w 426"/>
                  <a:gd name="T37" fmla="*/ 34 h 358"/>
                  <a:gd name="T38" fmla="*/ 42 w 426"/>
                  <a:gd name="T39" fmla="*/ 44 h 358"/>
                  <a:gd name="T40" fmla="*/ 53 w 426"/>
                  <a:gd name="T41" fmla="*/ 77 h 358"/>
                  <a:gd name="T42" fmla="*/ 100 w 426"/>
                  <a:gd name="T43" fmla="*/ 87 h 358"/>
                  <a:gd name="T44" fmla="*/ 82 w 426"/>
                  <a:gd name="T45" fmla="*/ 118 h 358"/>
                  <a:gd name="T46" fmla="*/ 109 w 426"/>
                  <a:gd name="T47" fmla="*/ 128 h 358"/>
                  <a:gd name="T48" fmla="*/ 249 w 426"/>
                  <a:gd name="T49" fmla="*/ 358 h 358"/>
                  <a:gd name="T50" fmla="*/ 413 w 426"/>
                  <a:gd name="T51" fmla="*/ 340 h 358"/>
                  <a:gd name="T52" fmla="*/ 379 w 426"/>
                  <a:gd name="T53" fmla="*/ 330 h 358"/>
                  <a:gd name="T54" fmla="*/ 296 w 426"/>
                  <a:gd name="T55" fmla="*/ 170 h 358"/>
                  <a:gd name="T56" fmla="*/ 287 w 426"/>
                  <a:gd name="T57" fmla="*/ 160 h 358"/>
                  <a:gd name="T58" fmla="*/ 266 w 426"/>
                  <a:gd name="T59" fmla="*/ 128 h 358"/>
                  <a:gd name="T60" fmla="*/ 226 w 426"/>
                  <a:gd name="T61" fmla="*/ 118 h 358"/>
                  <a:gd name="T62" fmla="*/ 237 w 426"/>
                  <a:gd name="T63" fmla="*/ 87 h 358"/>
                  <a:gd name="T64" fmla="*/ 201 w 426"/>
                  <a:gd name="T65" fmla="*/ 77 h 358"/>
                  <a:gd name="T66" fmla="*/ 208 w 426"/>
                  <a:gd name="T67" fmla="*/ 44 h 358"/>
                  <a:gd name="T68" fmla="*/ 196 w 426"/>
                  <a:gd name="T69" fmla="*/ 34 h 358"/>
                  <a:gd name="T70" fmla="*/ 177 w 426"/>
                  <a:gd name="T7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6" h="358">
                    <a:moveTo>
                      <a:pt x="232" y="212"/>
                    </a:moveTo>
                    <a:lnTo>
                      <a:pt x="229" y="203"/>
                    </a:lnTo>
                    <a:lnTo>
                      <a:pt x="296" y="203"/>
                    </a:lnTo>
                    <a:lnTo>
                      <a:pt x="298" y="212"/>
                    </a:lnTo>
                    <a:lnTo>
                      <a:pt x="232" y="212"/>
                    </a:lnTo>
                    <a:close/>
                    <a:moveTo>
                      <a:pt x="304" y="212"/>
                    </a:moveTo>
                    <a:lnTo>
                      <a:pt x="301" y="203"/>
                    </a:lnTo>
                    <a:lnTo>
                      <a:pt x="317" y="203"/>
                    </a:lnTo>
                    <a:lnTo>
                      <a:pt x="320" y="212"/>
                    </a:lnTo>
                    <a:lnTo>
                      <a:pt x="304" y="212"/>
                    </a:lnTo>
                    <a:close/>
                    <a:moveTo>
                      <a:pt x="109" y="87"/>
                    </a:moveTo>
                    <a:lnTo>
                      <a:pt x="104" y="77"/>
                    </a:lnTo>
                    <a:lnTo>
                      <a:pt x="165" y="77"/>
                    </a:lnTo>
                    <a:lnTo>
                      <a:pt x="168" y="87"/>
                    </a:lnTo>
                    <a:lnTo>
                      <a:pt x="109" y="87"/>
                    </a:lnTo>
                    <a:close/>
                    <a:moveTo>
                      <a:pt x="174" y="87"/>
                    </a:moveTo>
                    <a:lnTo>
                      <a:pt x="171" y="77"/>
                    </a:lnTo>
                    <a:lnTo>
                      <a:pt x="194" y="77"/>
                    </a:lnTo>
                    <a:lnTo>
                      <a:pt x="196" y="87"/>
                    </a:lnTo>
                    <a:lnTo>
                      <a:pt x="174" y="87"/>
                    </a:lnTo>
                    <a:close/>
                    <a:moveTo>
                      <a:pt x="51" y="44"/>
                    </a:moveTo>
                    <a:lnTo>
                      <a:pt x="48" y="34"/>
                    </a:lnTo>
                    <a:lnTo>
                      <a:pt x="63" y="34"/>
                    </a:lnTo>
                    <a:lnTo>
                      <a:pt x="66" y="44"/>
                    </a:lnTo>
                    <a:lnTo>
                      <a:pt x="51" y="44"/>
                    </a:lnTo>
                    <a:close/>
                    <a:moveTo>
                      <a:pt x="72" y="44"/>
                    </a:moveTo>
                    <a:lnTo>
                      <a:pt x="69" y="34"/>
                    </a:lnTo>
                    <a:lnTo>
                      <a:pt x="136" y="34"/>
                    </a:lnTo>
                    <a:lnTo>
                      <a:pt x="140" y="44"/>
                    </a:lnTo>
                    <a:lnTo>
                      <a:pt x="72" y="44"/>
                    </a:lnTo>
                    <a:close/>
                    <a:moveTo>
                      <a:pt x="147" y="44"/>
                    </a:moveTo>
                    <a:lnTo>
                      <a:pt x="144" y="34"/>
                    </a:lnTo>
                    <a:lnTo>
                      <a:pt x="191" y="34"/>
                    </a:lnTo>
                    <a:lnTo>
                      <a:pt x="194" y="44"/>
                    </a:lnTo>
                    <a:lnTo>
                      <a:pt x="147" y="44"/>
                    </a:lnTo>
                    <a:close/>
                    <a:moveTo>
                      <a:pt x="177" y="0"/>
                    </a:moveTo>
                    <a:lnTo>
                      <a:pt x="0" y="0"/>
                    </a:lnTo>
                    <a:lnTo>
                      <a:pt x="24" y="34"/>
                    </a:lnTo>
                    <a:lnTo>
                      <a:pt x="39" y="34"/>
                    </a:lnTo>
                    <a:lnTo>
                      <a:pt x="42" y="44"/>
                    </a:lnTo>
                    <a:lnTo>
                      <a:pt x="31" y="44"/>
                    </a:lnTo>
                    <a:lnTo>
                      <a:pt x="53" y="77"/>
                    </a:lnTo>
                    <a:lnTo>
                      <a:pt x="97" y="77"/>
                    </a:lnTo>
                    <a:lnTo>
                      <a:pt x="100" y="87"/>
                    </a:lnTo>
                    <a:lnTo>
                      <a:pt x="61" y="87"/>
                    </a:lnTo>
                    <a:lnTo>
                      <a:pt x="82" y="118"/>
                    </a:lnTo>
                    <a:lnTo>
                      <a:pt x="106" y="118"/>
                    </a:lnTo>
                    <a:lnTo>
                      <a:pt x="109" y="128"/>
                    </a:lnTo>
                    <a:lnTo>
                      <a:pt x="89" y="128"/>
                    </a:lnTo>
                    <a:lnTo>
                      <a:pt x="249" y="358"/>
                    </a:lnTo>
                    <a:lnTo>
                      <a:pt x="426" y="358"/>
                    </a:lnTo>
                    <a:lnTo>
                      <a:pt x="413" y="340"/>
                    </a:lnTo>
                    <a:lnTo>
                      <a:pt x="382" y="340"/>
                    </a:lnTo>
                    <a:lnTo>
                      <a:pt x="379" y="330"/>
                    </a:lnTo>
                    <a:lnTo>
                      <a:pt x="406" y="330"/>
                    </a:lnTo>
                    <a:lnTo>
                      <a:pt x="296" y="170"/>
                    </a:lnTo>
                    <a:lnTo>
                      <a:pt x="291" y="170"/>
                    </a:lnTo>
                    <a:lnTo>
                      <a:pt x="287" y="160"/>
                    </a:lnTo>
                    <a:lnTo>
                      <a:pt x="288" y="160"/>
                    </a:lnTo>
                    <a:lnTo>
                      <a:pt x="266" y="128"/>
                    </a:lnTo>
                    <a:lnTo>
                      <a:pt x="229" y="128"/>
                    </a:lnTo>
                    <a:lnTo>
                      <a:pt x="226" y="118"/>
                    </a:lnTo>
                    <a:lnTo>
                      <a:pt x="259" y="118"/>
                    </a:lnTo>
                    <a:lnTo>
                      <a:pt x="237" y="87"/>
                    </a:lnTo>
                    <a:lnTo>
                      <a:pt x="205" y="87"/>
                    </a:lnTo>
                    <a:lnTo>
                      <a:pt x="201" y="77"/>
                    </a:lnTo>
                    <a:lnTo>
                      <a:pt x="230" y="77"/>
                    </a:lnTo>
                    <a:lnTo>
                      <a:pt x="208" y="44"/>
                    </a:lnTo>
                    <a:lnTo>
                      <a:pt x="201" y="44"/>
                    </a:lnTo>
                    <a:lnTo>
                      <a:pt x="196" y="34"/>
                    </a:lnTo>
                    <a:lnTo>
                      <a:pt x="201" y="34"/>
                    </a:lnTo>
                    <a:lnTo>
                      <a:pt x="177" y="0"/>
                    </a:lnTo>
                    <a:close/>
                  </a:path>
                </a:pathLst>
              </a:custGeom>
              <a:solidFill>
                <a:srgbClr val="3D70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2" name="íŝľiďê">
                <a:extLst>
                  <a:ext uri="{FF2B5EF4-FFF2-40B4-BE49-F238E27FC236}">
                    <a16:creationId xmlns:a16="http://schemas.microsoft.com/office/drawing/2014/main" id="{DA925B94-E8C5-003B-E9C8-5765F69234B0}"/>
                  </a:ext>
                </a:extLst>
              </p:cNvPr>
              <p:cNvSpPr/>
              <p:nvPr/>
            </p:nvSpPr>
            <p:spPr bwMode="auto">
              <a:xfrm>
                <a:off x="3501" y="1590"/>
                <a:ext cx="426" cy="358"/>
              </a:xfrm>
              <a:custGeom>
                <a:avLst/>
                <a:gdLst>
                  <a:gd name="T0" fmla="*/ 229 w 426"/>
                  <a:gd name="T1" fmla="*/ 203 h 358"/>
                  <a:gd name="T2" fmla="*/ 298 w 426"/>
                  <a:gd name="T3" fmla="*/ 212 h 358"/>
                  <a:gd name="T4" fmla="*/ 304 w 426"/>
                  <a:gd name="T5" fmla="*/ 212 h 358"/>
                  <a:gd name="T6" fmla="*/ 317 w 426"/>
                  <a:gd name="T7" fmla="*/ 203 h 358"/>
                  <a:gd name="T8" fmla="*/ 304 w 426"/>
                  <a:gd name="T9" fmla="*/ 212 h 358"/>
                  <a:gd name="T10" fmla="*/ 104 w 426"/>
                  <a:gd name="T11" fmla="*/ 77 h 358"/>
                  <a:gd name="T12" fmla="*/ 168 w 426"/>
                  <a:gd name="T13" fmla="*/ 87 h 358"/>
                  <a:gd name="T14" fmla="*/ 174 w 426"/>
                  <a:gd name="T15" fmla="*/ 87 h 358"/>
                  <a:gd name="T16" fmla="*/ 194 w 426"/>
                  <a:gd name="T17" fmla="*/ 77 h 358"/>
                  <a:gd name="T18" fmla="*/ 174 w 426"/>
                  <a:gd name="T19" fmla="*/ 87 h 358"/>
                  <a:gd name="T20" fmla="*/ 48 w 426"/>
                  <a:gd name="T21" fmla="*/ 34 h 358"/>
                  <a:gd name="T22" fmla="*/ 66 w 426"/>
                  <a:gd name="T23" fmla="*/ 44 h 358"/>
                  <a:gd name="T24" fmla="*/ 72 w 426"/>
                  <a:gd name="T25" fmla="*/ 44 h 358"/>
                  <a:gd name="T26" fmla="*/ 136 w 426"/>
                  <a:gd name="T27" fmla="*/ 34 h 358"/>
                  <a:gd name="T28" fmla="*/ 72 w 426"/>
                  <a:gd name="T29" fmla="*/ 44 h 358"/>
                  <a:gd name="T30" fmla="*/ 144 w 426"/>
                  <a:gd name="T31" fmla="*/ 34 h 358"/>
                  <a:gd name="T32" fmla="*/ 194 w 426"/>
                  <a:gd name="T33" fmla="*/ 44 h 358"/>
                  <a:gd name="T34" fmla="*/ 177 w 426"/>
                  <a:gd name="T35" fmla="*/ 0 h 358"/>
                  <a:gd name="T36" fmla="*/ 24 w 426"/>
                  <a:gd name="T37" fmla="*/ 34 h 358"/>
                  <a:gd name="T38" fmla="*/ 42 w 426"/>
                  <a:gd name="T39" fmla="*/ 44 h 358"/>
                  <a:gd name="T40" fmla="*/ 53 w 426"/>
                  <a:gd name="T41" fmla="*/ 77 h 358"/>
                  <a:gd name="T42" fmla="*/ 100 w 426"/>
                  <a:gd name="T43" fmla="*/ 87 h 358"/>
                  <a:gd name="T44" fmla="*/ 82 w 426"/>
                  <a:gd name="T45" fmla="*/ 118 h 358"/>
                  <a:gd name="T46" fmla="*/ 109 w 426"/>
                  <a:gd name="T47" fmla="*/ 128 h 358"/>
                  <a:gd name="T48" fmla="*/ 249 w 426"/>
                  <a:gd name="T49" fmla="*/ 358 h 358"/>
                  <a:gd name="T50" fmla="*/ 413 w 426"/>
                  <a:gd name="T51" fmla="*/ 340 h 358"/>
                  <a:gd name="T52" fmla="*/ 379 w 426"/>
                  <a:gd name="T53" fmla="*/ 330 h 358"/>
                  <a:gd name="T54" fmla="*/ 296 w 426"/>
                  <a:gd name="T55" fmla="*/ 170 h 358"/>
                  <a:gd name="T56" fmla="*/ 287 w 426"/>
                  <a:gd name="T57" fmla="*/ 160 h 358"/>
                  <a:gd name="T58" fmla="*/ 266 w 426"/>
                  <a:gd name="T59" fmla="*/ 128 h 358"/>
                  <a:gd name="T60" fmla="*/ 226 w 426"/>
                  <a:gd name="T61" fmla="*/ 118 h 358"/>
                  <a:gd name="T62" fmla="*/ 237 w 426"/>
                  <a:gd name="T63" fmla="*/ 87 h 358"/>
                  <a:gd name="T64" fmla="*/ 201 w 426"/>
                  <a:gd name="T65" fmla="*/ 77 h 358"/>
                  <a:gd name="T66" fmla="*/ 208 w 426"/>
                  <a:gd name="T67" fmla="*/ 44 h 358"/>
                  <a:gd name="T68" fmla="*/ 196 w 426"/>
                  <a:gd name="T69" fmla="*/ 34 h 358"/>
                  <a:gd name="T70" fmla="*/ 177 w 426"/>
                  <a:gd name="T7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6" h="358">
                    <a:moveTo>
                      <a:pt x="232" y="212"/>
                    </a:moveTo>
                    <a:lnTo>
                      <a:pt x="229" y="203"/>
                    </a:lnTo>
                    <a:lnTo>
                      <a:pt x="296" y="203"/>
                    </a:lnTo>
                    <a:lnTo>
                      <a:pt x="298" y="212"/>
                    </a:lnTo>
                    <a:lnTo>
                      <a:pt x="232" y="212"/>
                    </a:lnTo>
                    <a:moveTo>
                      <a:pt x="304" y="212"/>
                    </a:moveTo>
                    <a:lnTo>
                      <a:pt x="301" y="203"/>
                    </a:lnTo>
                    <a:lnTo>
                      <a:pt x="317" y="203"/>
                    </a:lnTo>
                    <a:lnTo>
                      <a:pt x="320" y="212"/>
                    </a:lnTo>
                    <a:lnTo>
                      <a:pt x="304" y="212"/>
                    </a:lnTo>
                    <a:moveTo>
                      <a:pt x="109" y="87"/>
                    </a:moveTo>
                    <a:lnTo>
                      <a:pt x="104" y="77"/>
                    </a:lnTo>
                    <a:lnTo>
                      <a:pt x="165" y="77"/>
                    </a:lnTo>
                    <a:lnTo>
                      <a:pt x="168" y="87"/>
                    </a:lnTo>
                    <a:lnTo>
                      <a:pt x="109" y="87"/>
                    </a:lnTo>
                    <a:moveTo>
                      <a:pt x="174" y="87"/>
                    </a:moveTo>
                    <a:lnTo>
                      <a:pt x="171" y="77"/>
                    </a:lnTo>
                    <a:lnTo>
                      <a:pt x="194" y="77"/>
                    </a:lnTo>
                    <a:lnTo>
                      <a:pt x="196" y="87"/>
                    </a:lnTo>
                    <a:lnTo>
                      <a:pt x="174" y="87"/>
                    </a:lnTo>
                    <a:moveTo>
                      <a:pt x="51" y="44"/>
                    </a:moveTo>
                    <a:lnTo>
                      <a:pt x="48" y="34"/>
                    </a:lnTo>
                    <a:lnTo>
                      <a:pt x="63" y="34"/>
                    </a:lnTo>
                    <a:lnTo>
                      <a:pt x="66" y="44"/>
                    </a:lnTo>
                    <a:lnTo>
                      <a:pt x="51" y="44"/>
                    </a:lnTo>
                    <a:moveTo>
                      <a:pt x="72" y="44"/>
                    </a:moveTo>
                    <a:lnTo>
                      <a:pt x="69" y="34"/>
                    </a:lnTo>
                    <a:lnTo>
                      <a:pt x="136" y="34"/>
                    </a:lnTo>
                    <a:lnTo>
                      <a:pt x="140" y="44"/>
                    </a:lnTo>
                    <a:lnTo>
                      <a:pt x="72" y="44"/>
                    </a:lnTo>
                    <a:moveTo>
                      <a:pt x="147" y="44"/>
                    </a:moveTo>
                    <a:lnTo>
                      <a:pt x="144" y="34"/>
                    </a:lnTo>
                    <a:lnTo>
                      <a:pt x="191" y="34"/>
                    </a:lnTo>
                    <a:lnTo>
                      <a:pt x="194" y="44"/>
                    </a:lnTo>
                    <a:lnTo>
                      <a:pt x="147" y="44"/>
                    </a:lnTo>
                    <a:moveTo>
                      <a:pt x="177" y="0"/>
                    </a:moveTo>
                    <a:lnTo>
                      <a:pt x="0" y="0"/>
                    </a:lnTo>
                    <a:lnTo>
                      <a:pt x="24" y="34"/>
                    </a:lnTo>
                    <a:lnTo>
                      <a:pt x="39" y="34"/>
                    </a:lnTo>
                    <a:lnTo>
                      <a:pt x="42" y="44"/>
                    </a:lnTo>
                    <a:lnTo>
                      <a:pt x="31" y="44"/>
                    </a:lnTo>
                    <a:lnTo>
                      <a:pt x="53" y="77"/>
                    </a:lnTo>
                    <a:lnTo>
                      <a:pt x="97" y="77"/>
                    </a:lnTo>
                    <a:lnTo>
                      <a:pt x="100" y="87"/>
                    </a:lnTo>
                    <a:lnTo>
                      <a:pt x="61" y="87"/>
                    </a:lnTo>
                    <a:lnTo>
                      <a:pt x="82" y="118"/>
                    </a:lnTo>
                    <a:lnTo>
                      <a:pt x="106" y="118"/>
                    </a:lnTo>
                    <a:lnTo>
                      <a:pt x="109" y="128"/>
                    </a:lnTo>
                    <a:lnTo>
                      <a:pt x="89" y="128"/>
                    </a:lnTo>
                    <a:lnTo>
                      <a:pt x="249" y="358"/>
                    </a:lnTo>
                    <a:lnTo>
                      <a:pt x="426" y="358"/>
                    </a:lnTo>
                    <a:lnTo>
                      <a:pt x="413" y="340"/>
                    </a:lnTo>
                    <a:lnTo>
                      <a:pt x="382" y="340"/>
                    </a:lnTo>
                    <a:lnTo>
                      <a:pt x="379" y="330"/>
                    </a:lnTo>
                    <a:lnTo>
                      <a:pt x="406" y="330"/>
                    </a:lnTo>
                    <a:lnTo>
                      <a:pt x="296" y="170"/>
                    </a:lnTo>
                    <a:lnTo>
                      <a:pt x="291" y="170"/>
                    </a:lnTo>
                    <a:lnTo>
                      <a:pt x="287" y="160"/>
                    </a:lnTo>
                    <a:lnTo>
                      <a:pt x="288" y="160"/>
                    </a:lnTo>
                    <a:lnTo>
                      <a:pt x="266" y="128"/>
                    </a:lnTo>
                    <a:lnTo>
                      <a:pt x="229" y="128"/>
                    </a:lnTo>
                    <a:lnTo>
                      <a:pt x="226" y="118"/>
                    </a:lnTo>
                    <a:lnTo>
                      <a:pt x="259" y="118"/>
                    </a:lnTo>
                    <a:lnTo>
                      <a:pt x="237" y="87"/>
                    </a:lnTo>
                    <a:lnTo>
                      <a:pt x="205" y="87"/>
                    </a:lnTo>
                    <a:lnTo>
                      <a:pt x="201" y="77"/>
                    </a:lnTo>
                    <a:lnTo>
                      <a:pt x="230" y="77"/>
                    </a:lnTo>
                    <a:lnTo>
                      <a:pt x="208" y="44"/>
                    </a:lnTo>
                    <a:lnTo>
                      <a:pt x="201" y="44"/>
                    </a:lnTo>
                    <a:lnTo>
                      <a:pt x="196" y="34"/>
                    </a:lnTo>
                    <a:lnTo>
                      <a:pt x="201" y="34"/>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3" name="íṡľïdè">
                <a:extLst>
                  <a:ext uri="{FF2B5EF4-FFF2-40B4-BE49-F238E27FC236}">
                    <a16:creationId xmlns:a16="http://schemas.microsoft.com/office/drawing/2014/main" id="{5020A0FD-DFFF-036B-9E6B-32F21E7BBD7C}"/>
                  </a:ext>
                </a:extLst>
              </p:cNvPr>
              <p:cNvSpPr/>
              <p:nvPr/>
            </p:nvSpPr>
            <p:spPr bwMode="auto">
              <a:xfrm>
                <a:off x="3697" y="1624"/>
                <a:ext cx="12" cy="10"/>
              </a:xfrm>
              <a:custGeom>
                <a:avLst/>
                <a:gdLst>
                  <a:gd name="T0" fmla="*/ 5 w 12"/>
                  <a:gd name="T1" fmla="*/ 0 h 10"/>
                  <a:gd name="T2" fmla="*/ 0 w 12"/>
                  <a:gd name="T3" fmla="*/ 0 h 10"/>
                  <a:gd name="T4" fmla="*/ 5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0"/>
                    </a:lnTo>
                    <a:lnTo>
                      <a:pt x="5" y="10"/>
                    </a:lnTo>
                    <a:lnTo>
                      <a:pt x="12" y="10"/>
                    </a:lnTo>
                    <a:lnTo>
                      <a:pt x="5" y="0"/>
                    </a:lnTo>
                    <a:close/>
                  </a:path>
                </a:pathLst>
              </a:custGeom>
              <a:solidFill>
                <a:srgbClr val="F2F4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4" name="iṡľíḋé">
                <a:extLst>
                  <a:ext uri="{FF2B5EF4-FFF2-40B4-BE49-F238E27FC236}">
                    <a16:creationId xmlns:a16="http://schemas.microsoft.com/office/drawing/2014/main" id="{1291295C-52DE-7D0B-9522-CAF6A66507FB}"/>
                  </a:ext>
                </a:extLst>
              </p:cNvPr>
              <p:cNvSpPr/>
              <p:nvPr/>
            </p:nvSpPr>
            <p:spPr bwMode="auto">
              <a:xfrm>
                <a:off x="3697" y="1624"/>
                <a:ext cx="12" cy="10"/>
              </a:xfrm>
              <a:custGeom>
                <a:avLst/>
                <a:gdLst>
                  <a:gd name="T0" fmla="*/ 5 w 12"/>
                  <a:gd name="T1" fmla="*/ 0 h 10"/>
                  <a:gd name="T2" fmla="*/ 0 w 12"/>
                  <a:gd name="T3" fmla="*/ 0 h 10"/>
                  <a:gd name="T4" fmla="*/ 5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0"/>
                    </a:lnTo>
                    <a:lnTo>
                      <a:pt x="5"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5" name="ïṥḻiḓê">
                <a:extLst>
                  <a:ext uri="{FF2B5EF4-FFF2-40B4-BE49-F238E27FC236}">
                    <a16:creationId xmlns:a16="http://schemas.microsoft.com/office/drawing/2014/main" id="{24F2C04F-45EF-91B1-02C5-2AADC0B7749D}"/>
                  </a:ext>
                </a:extLst>
              </p:cNvPr>
              <p:cNvSpPr/>
              <p:nvPr/>
            </p:nvSpPr>
            <p:spPr bwMode="auto">
              <a:xfrm>
                <a:off x="3570" y="1624"/>
                <a:ext cx="71" cy="10"/>
              </a:xfrm>
              <a:custGeom>
                <a:avLst/>
                <a:gdLst>
                  <a:gd name="T0" fmla="*/ 67 w 71"/>
                  <a:gd name="T1" fmla="*/ 0 h 10"/>
                  <a:gd name="T2" fmla="*/ 0 w 71"/>
                  <a:gd name="T3" fmla="*/ 0 h 10"/>
                  <a:gd name="T4" fmla="*/ 3 w 71"/>
                  <a:gd name="T5" fmla="*/ 10 h 10"/>
                  <a:gd name="T6" fmla="*/ 71 w 71"/>
                  <a:gd name="T7" fmla="*/ 10 h 10"/>
                  <a:gd name="T8" fmla="*/ 67 w 71"/>
                  <a:gd name="T9" fmla="*/ 0 h 10"/>
                </a:gdLst>
                <a:ahLst/>
                <a:cxnLst>
                  <a:cxn ang="0">
                    <a:pos x="T0" y="T1"/>
                  </a:cxn>
                  <a:cxn ang="0">
                    <a:pos x="T2" y="T3"/>
                  </a:cxn>
                  <a:cxn ang="0">
                    <a:pos x="T4" y="T5"/>
                  </a:cxn>
                  <a:cxn ang="0">
                    <a:pos x="T6" y="T7"/>
                  </a:cxn>
                  <a:cxn ang="0">
                    <a:pos x="T8" y="T9"/>
                  </a:cxn>
                </a:cxnLst>
                <a:rect l="0" t="0" r="r" b="b"/>
                <a:pathLst>
                  <a:path w="71" h="10">
                    <a:moveTo>
                      <a:pt x="67" y="0"/>
                    </a:moveTo>
                    <a:lnTo>
                      <a:pt x="0" y="0"/>
                    </a:lnTo>
                    <a:lnTo>
                      <a:pt x="3" y="10"/>
                    </a:lnTo>
                    <a:lnTo>
                      <a:pt x="71" y="10"/>
                    </a:lnTo>
                    <a:lnTo>
                      <a:pt x="67" y="0"/>
                    </a:lnTo>
                    <a:close/>
                  </a:path>
                </a:pathLst>
              </a:custGeom>
              <a:solidFill>
                <a:srgbClr val="F16F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6" name="îšḷîḍê">
                <a:extLst>
                  <a:ext uri="{FF2B5EF4-FFF2-40B4-BE49-F238E27FC236}">
                    <a16:creationId xmlns:a16="http://schemas.microsoft.com/office/drawing/2014/main" id="{754B970C-374A-17B8-5157-A6CC6C2B9E4D}"/>
                  </a:ext>
                </a:extLst>
              </p:cNvPr>
              <p:cNvSpPr/>
              <p:nvPr/>
            </p:nvSpPr>
            <p:spPr bwMode="auto">
              <a:xfrm>
                <a:off x="3570" y="1624"/>
                <a:ext cx="71" cy="10"/>
              </a:xfrm>
              <a:custGeom>
                <a:avLst/>
                <a:gdLst>
                  <a:gd name="T0" fmla="*/ 67 w 71"/>
                  <a:gd name="T1" fmla="*/ 0 h 10"/>
                  <a:gd name="T2" fmla="*/ 0 w 71"/>
                  <a:gd name="T3" fmla="*/ 0 h 10"/>
                  <a:gd name="T4" fmla="*/ 3 w 71"/>
                  <a:gd name="T5" fmla="*/ 10 h 10"/>
                  <a:gd name="T6" fmla="*/ 71 w 71"/>
                  <a:gd name="T7" fmla="*/ 10 h 10"/>
                  <a:gd name="T8" fmla="*/ 67 w 71"/>
                  <a:gd name="T9" fmla="*/ 0 h 10"/>
                </a:gdLst>
                <a:ahLst/>
                <a:cxnLst>
                  <a:cxn ang="0">
                    <a:pos x="T0" y="T1"/>
                  </a:cxn>
                  <a:cxn ang="0">
                    <a:pos x="T2" y="T3"/>
                  </a:cxn>
                  <a:cxn ang="0">
                    <a:pos x="T4" y="T5"/>
                  </a:cxn>
                  <a:cxn ang="0">
                    <a:pos x="T6" y="T7"/>
                  </a:cxn>
                  <a:cxn ang="0">
                    <a:pos x="T8" y="T9"/>
                  </a:cxn>
                </a:cxnLst>
                <a:rect l="0" t="0" r="r" b="b"/>
                <a:pathLst>
                  <a:path w="71" h="10">
                    <a:moveTo>
                      <a:pt x="67" y="0"/>
                    </a:moveTo>
                    <a:lnTo>
                      <a:pt x="0" y="0"/>
                    </a:lnTo>
                    <a:lnTo>
                      <a:pt x="3" y="10"/>
                    </a:lnTo>
                    <a:lnTo>
                      <a:pt x="71" y="10"/>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7" name="ïṡḷíḓê">
                <a:extLst>
                  <a:ext uri="{FF2B5EF4-FFF2-40B4-BE49-F238E27FC236}">
                    <a16:creationId xmlns:a16="http://schemas.microsoft.com/office/drawing/2014/main" id="{F98E3554-8613-3182-26EC-BE1263022C41}"/>
                  </a:ext>
                </a:extLst>
              </p:cNvPr>
              <p:cNvSpPr/>
              <p:nvPr/>
            </p:nvSpPr>
            <p:spPr bwMode="auto">
              <a:xfrm>
                <a:off x="3525" y="1624"/>
                <a:ext cx="18" cy="10"/>
              </a:xfrm>
              <a:custGeom>
                <a:avLst/>
                <a:gdLst>
                  <a:gd name="T0" fmla="*/ 15 w 18"/>
                  <a:gd name="T1" fmla="*/ 0 h 10"/>
                  <a:gd name="T2" fmla="*/ 0 w 18"/>
                  <a:gd name="T3" fmla="*/ 0 h 10"/>
                  <a:gd name="T4" fmla="*/ 7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7" y="10"/>
                    </a:lnTo>
                    <a:lnTo>
                      <a:pt x="18" y="10"/>
                    </a:lnTo>
                    <a:lnTo>
                      <a:pt x="15" y="0"/>
                    </a:lnTo>
                    <a:close/>
                  </a:path>
                </a:pathLst>
              </a:custGeom>
              <a:solidFill>
                <a:srgbClr val="BEBE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8" name="íṣľíḍê">
                <a:extLst>
                  <a:ext uri="{FF2B5EF4-FFF2-40B4-BE49-F238E27FC236}">
                    <a16:creationId xmlns:a16="http://schemas.microsoft.com/office/drawing/2014/main" id="{7B1180E0-ADA6-59D9-2279-DF3A1C99A16D}"/>
                  </a:ext>
                </a:extLst>
              </p:cNvPr>
              <p:cNvSpPr/>
              <p:nvPr/>
            </p:nvSpPr>
            <p:spPr bwMode="auto">
              <a:xfrm>
                <a:off x="3525" y="1624"/>
                <a:ext cx="18" cy="10"/>
              </a:xfrm>
              <a:custGeom>
                <a:avLst/>
                <a:gdLst>
                  <a:gd name="T0" fmla="*/ 15 w 18"/>
                  <a:gd name="T1" fmla="*/ 0 h 10"/>
                  <a:gd name="T2" fmla="*/ 0 w 18"/>
                  <a:gd name="T3" fmla="*/ 0 h 10"/>
                  <a:gd name="T4" fmla="*/ 7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7" y="10"/>
                    </a:lnTo>
                    <a:lnTo>
                      <a:pt x="18" y="1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9" name="íṥ1ídè">
                <a:extLst>
                  <a:ext uri="{FF2B5EF4-FFF2-40B4-BE49-F238E27FC236}">
                    <a16:creationId xmlns:a16="http://schemas.microsoft.com/office/drawing/2014/main" id="{72600C3E-A00F-1A3C-68D8-F1ED974100F2}"/>
                  </a:ext>
                </a:extLst>
              </p:cNvPr>
              <p:cNvSpPr/>
              <p:nvPr/>
            </p:nvSpPr>
            <p:spPr bwMode="auto">
              <a:xfrm>
                <a:off x="3549" y="1624"/>
                <a:ext cx="18" cy="10"/>
              </a:xfrm>
              <a:custGeom>
                <a:avLst/>
                <a:gdLst>
                  <a:gd name="T0" fmla="*/ 15 w 18"/>
                  <a:gd name="T1" fmla="*/ 0 h 10"/>
                  <a:gd name="T2" fmla="*/ 0 w 18"/>
                  <a:gd name="T3" fmla="*/ 0 h 10"/>
                  <a:gd name="T4" fmla="*/ 3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3" y="10"/>
                    </a:lnTo>
                    <a:lnTo>
                      <a:pt x="18" y="10"/>
                    </a:lnTo>
                    <a:lnTo>
                      <a:pt x="15"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0" name="ïṡľîdê">
                <a:extLst>
                  <a:ext uri="{FF2B5EF4-FFF2-40B4-BE49-F238E27FC236}">
                    <a16:creationId xmlns:a16="http://schemas.microsoft.com/office/drawing/2014/main" id="{729559E8-5508-6C03-0160-D31AC5591537}"/>
                  </a:ext>
                </a:extLst>
              </p:cNvPr>
              <p:cNvSpPr/>
              <p:nvPr/>
            </p:nvSpPr>
            <p:spPr bwMode="auto">
              <a:xfrm>
                <a:off x="3549" y="1624"/>
                <a:ext cx="18" cy="10"/>
              </a:xfrm>
              <a:custGeom>
                <a:avLst/>
                <a:gdLst>
                  <a:gd name="T0" fmla="*/ 15 w 18"/>
                  <a:gd name="T1" fmla="*/ 0 h 10"/>
                  <a:gd name="T2" fmla="*/ 0 w 18"/>
                  <a:gd name="T3" fmla="*/ 0 h 10"/>
                  <a:gd name="T4" fmla="*/ 3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3" y="10"/>
                    </a:lnTo>
                    <a:lnTo>
                      <a:pt x="18" y="1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1" name="ï$ḻîḍê">
                <a:extLst>
                  <a:ext uri="{FF2B5EF4-FFF2-40B4-BE49-F238E27FC236}">
                    <a16:creationId xmlns:a16="http://schemas.microsoft.com/office/drawing/2014/main" id="{DEB718AC-ED10-382F-A133-AEBA9538C2D0}"/>
                  </a:ext>
                </a:extLst>
              </p:cNvPr>
              <p:cNvSpPr/>
              <p:nvPr/>
            </p:nvSpPr>
            <p:spPr bwMode="auto">
              <a:xfrm>
                <a:off x="3645" y="1624"/>
                <a:ext cx="50" cy="10"/>
              </a:xfrm>
              <a:custGeom>
                <a:avLst/>
                <a:gdLst>
                  <a:gd name="T0" fmla="*/ 47 w 50"/>
                  <a:gd name="T1" fmla="*/ 0 h 10"/>
                  <a:gd name="T2" fmla="*/ 0 w 50"/>
                  <a:gd name="T3" fmla="*/ 0 h 10"/>
                  <a:gd name="T4" fmla="*/ 3 w 50"/>
                  <a:gd name="T5" fmla="*/ 10 h 10"/>
                  <a:gd name="T6" fmla="*/ 50 w 50"/>
                  <a:gd name="T7" fmla="*/ 10 h 10"/>
                  <a:gd name="T8" fmla="*/ 47 w 50"/>
                  <a:gd name="T9" fmla="*/ 0 h 10"/>
                </a:gdLst>
                <a:ahLst/>
                <a:cxnLst>
                  <a:cxn ang="0">
                    <a:pos x="T0" y="T1"/>
                  </a:cxn>
                  <a:cxn ang="0">
                    <a:pos x="T2" y="T3"/>
                  </a:cxn>
                  <a:cxn ang="0">
                    <a:pos x="T4" y="T5"/>
                  </a:cxn>
                  <a:cxn ang="0">
                    <a:pos x="T6" y="T7"/>
                  </a:cxn>
                  <a:cxn ang="0">
                    <a:pos x="T8" y="T9"/>
                  </a:cxn>
                </a:cxnLst>
                <a:rect l="0" t="0" r="r" b="b"/>
                <a:pathLst>
                  <a:path w="50" h="10">
                    <a:moveTo>
                      <a:pt x="47" y="0"/>
                    </a:moveTo>
                    <a:lnTo>
                      <a:pt x="0" y="0"/>
                    </a:lnTo>
                    <a:lnTo>
                      <a:pt x="3" y="10"/>
                    </a:lnTo>
                    <a:lnTo>
                      <a:pt x="50" y="10"/>
                    </a:lnTo>
                    <a:lnTo>
                      <a:pt x="47" y="0"/>
                    </a:lnTo>
                    <a:close/>
                  </a:path>
                </a:pathLst>
              </a:custGeom>
              <a:solidFill>
                <a:srgbClr val="BEBE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2" name="iṧḻîdé">
                <a:extLst>
                  <a:ext uri="{FF2B5EF4-FFF2-40B4-BE49-F238E27FC236}">
                    <a16:creationId xmlns:a16="http://schemas.microsoft.com/office/drawing/2014/main" id="{8C2AA581-9EA1-7697-BA5E-8AFC420EA5B3}"/>
                  </a:ext>
                </a:extLst>
              </p:cNvPr>
              <p:cNvSpPr/>
              <p:nvPr/>
            </p:nvSpPr>
            <p:spPr bwMode="auto">
              <a:xfrm>
                <a:off x="3645" y="1624"/>
                <a:ext cx="50" cy="10"/>
              </a:xfrm>
              <a:custGeom>
                <a:avLst/>
                <a:gdLst>
                  <a:gd name="T0" fmla="*/ 47 w 50"/>
                  <a:gd name="T1" fmla="*/ 0 h 10"/>
                  <a:gd name="T2" fmla="*/ 0 w 50"/>
                  <a:gd name="T3" fmla="*/ 0 h 10"/>
                  <a:gd name="T4" fmla="*/ 3 w 50"/>
                  <a:gd name="T5" fmla="*/ 10 h 10"/>
                  <a:gd name="T6" fmla="*/ 50 w 50"/>
                  <a:gd name="T7" fmla="*/ 10 h 10"/>
                  <a:gd name="T8" fmla="*/ 47 w 50"/>
                  <a:gd name="T9" fmla="*/ 0 h 10"/>
                </a:gdLst>
                <a:ahLst/>
                <a:cxnLst>
                  <a:cxn ang="0">
                    <a:pos x="T0" y="T1"/>
                  </a:cxn>
                  <a:cxn ang="0">
                    <a:pos x="T2" y="T3"/>
                  </a:cxn>
                  <a:cxn ang="0">
                    <a:pos x="T4" y="T5"/>
                  </a:cxn>
                  <a:cxn ang="0">
                    <a:pos x="T6" y="T7"/>
                  </a:cxn>
                  <a:cxn ang="0">
                    <a:pos x="T8" y="T9"/>
                  </a:cxn>
                </a:cxnLst>
                <a:rect l="0" t="0" r="r" b="b"/>
                <a:pathLst>
                  <a:path w="50" h="10">
                    <a:moveTo>
                      <a:pt x="47" y="0"/>
                    </a:moveTo>
                    <a:lnTo>
                      <a:pt x="0" y="0"/>
                    </a:lnTo>
                    <a:lnTo>
                      <a:pt x="3" y="10"/>
                    </a:lnTo>
                    <a:lnTo>
                      <a:pt x="50" y="10"/>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3" name="îŝļîdé">
                <a:extLst>
                  <a:ext uri="{FF2B5EF4-FFF2-40B4-BE49-F238E27FC236}">
                    <a16:creationId xmlns:a16="http://schemas.microsoft.com/office/drawing/2014/main" id="{A3A77139-FB35-9152-3968-D4A51133D5A9}"/>
                  </a:ext>
                </a:extLst>
              </p:cNvPr>
              <p:cNvSpPr/>
              <p:nvPr/>
            </p:nvSpPr>
            <p:spPr bwMode="auto">
              <a:xfrm>
                <a:off x="3730" y="1793"/>
                <a:ext cx="69" cy="9"/>
              </a:xfrm>
              <a:custGeom>
                <a:avLst/>
                <a:gdLst>
                  <a:gd name="T0" fmla="*/ 67 w 69"/>
                  <a:gd name="T1" fmla="*/ 0 h 9"/>
                  <a:gd name="T2" fmla="*/ 0 w 69"/>
                  <a:gd name="T3" fmla="*/ 0 h 9"/>
                  <a:gd name="T4" fmla="*/ 3 w 69"/>
                  <a:gd name="T5" fmla="*/ 9 h 9"/>
                  <a:gd name="T6" fmla="*/ 69 w 69"/>
                  <a:gd name="T7" fmla="*/ 9 h 9"/>
                  <a:gd name="T8" fmla="*/ 67 w 69"/>
                  <a:gd name="T9" fmla="*/ 0 h 9"/>
                </a:gdLst>
                <a:ahLst/>
                <a:cxnLst>
                  <a:cxn ang="0">
                    <a:pos x="T0" y="T1"/>
                  </a:cxn>
                  <a:cxn ang="0">
                    <a:pos x="T2" y="T3"/>
                  </a:cxn>
                  <a:cxn ang="0">
                    <a:pos x="T4" y="T5"/>
                  </a:cxn>
                  <a:cxn ang="0">
                    <a:pos x="T6" y="T7"/>
                  </a:cxn>
                  <a:cxn ang="0">
                    <a:pos x="T8" y="T9"/>
                  </a:cxn>
                </a:cxnLst>
                <a:rect l="0" t="0" r="r" b="b"/>
                <a:pathLst>
                  <a:path w="69" h="9">
                    <a:moveTo>
                      <a:pt x="67" y="0"/>
                    </a:moveTo>
                    <a:lnTo>
                      <a:pt x="0" y="0"/>
                    </a:lnTo>
                    <a:lnTo>
                      <a:pt x="3" y="9"/>
                    </a:lnTo>
                    <a:lnTo>
                      <a:pt x="69" y="9"/>
                    </a:lnTo>
                    <a:lnTo>
                      <a:pt x="67" y="0"/>
                    </a:lnTo>
                    <a:close/>
                  </a:path>
                </a:pathLst>
              </a:custGeom>
              <a:solidFill>
                <a:srgbClr val="E7E9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85" name="ïṧ1ïḋè">
              <a:extLst>
                <a:ext uri="{FF2B5EF4-FFF2-40B4-BE49-F238E27FC236}">
                  <a16:creationId xmlns:a16="http://schemas.microsoft.com/office/drawing/2014/main" id="{DE3C7F52-4C1B-BEC2-82C4-F29FA2C566D4}"/>
                </a:ext>
              </a:extLst>
            </p:cNvPr>
            <p:cNvGrpSpPr>
              <a:grpSpLocks/>
            </p:cNvGrpSpPr>
            <p:nvPr/>
          </p:nvGrpSpPr>
          <p:grpSpPr bwMode="auto">
            <a:xfrm>
              <a:off x="3201713" y="1820412"/>
              <a:ext cx="5788577" cy="3719852"/>
              <a:chOff x="881" y="393"/>
              <a:chExt cx="4536" cy="2915"/>
            </a:xfrm>
          </p:grpSpPr>
          <p:sp>
            <p:nvSpPr>
              <p:cNvPr id="1004" name="íṥ1ïḓe">
                <a:extLst>
                  <a:ext uri="{FF2B5EF4-FFF2-40B4-BE49-F238E27FC236}">
                    <a16:creationId xmlns:a16="http://schemas.microsoft.com/office/drawing/2014/main" id="{04B3A3F0-5D3D-345D-AF45-92FE03687929}"/>
                  </a:ext>
                </a:extLst>
              </p:cNvPr>
              <p:cNvSpPr/>
              <p:nvPr/>
            </p:nvSpPr>
            <p:spPr bwMode="auto">
              <a:xfrm>
                <a:off x="3730" y="1793"/>
                <a:ext cx="69" cy="9"/>
              </a:xfrm>
              <a:custGeom>
                <a:avLst/>
                <a:gdLst>
                  <a:gd name="T0" fmla="*/ 67 w 69"/>
                  <a:gd name="T1" fmla="*/ 0 h 9"/>
                  <a:gd name="T2" fmla="*/ 0 w 69"/>
                  <a:gd name="T3" fmla="*/ 0 h 9"/>
                  <a:gd name="T4" fmla="*/ 3 w 69"/>
                  <a:gd name="T5" fmla="*/ 9 h 9"/>
                  <a:gd name="T6" fmla="*/ 69 w 69"/>
                  <a:gd name="T7" fmla="*/ 9 h 9"/>
                  <a:gd name="T8" fmla="*/ 67 w 69"/>
                  <a:gd name="T9" fmla="*/ 0 h 9"/>
                </a:gdLst>
                <a:ahLst/>
                <a:cxnLst>
                  <a:cxn ang="0">
                    <a:pos x="T0" y="T1"/>
                  </a:cxn>
                  <a:cxn ang="0">
                    <a:pos x="T2" y="T3"/>
                  </a:cxn>
                  <a:cxn ang="0">
                    <a:pos x="T4" y="T5"/>
                  </a:cxn>
                  <a:cxn ang="0">
                    <a:pos x="T6" y="T7"/>
                  </a:cxn>
                  <a:cxn ang="0">
                    <a:pos x="T8" y="T9"/>
                  </a:cxn>
                </a:cxnLst>
                <a:rect l="0" t="0" r="r" b="b"/>
                <a:pathLst>
                  <a:path w="69" h="9">
                    <a:moveTo>
                      <a:pt x="67" y="0"/>
                    </a:moveTo>
                    <a:lnTo>
                      <a:pt x="0" y="0"/>
                    </a:lnTo>
                    <a:lnTo>
                      <a:pt x="3" y="9"/>
                    </a:lnTo>
                    <a:lnTo>
                      <a:pt x="69" y="9"/>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5" name="î$ḷíḓe">
                <a:extLst>
                  <a:ext uri="{FF2B5EF4-FFF2-40B4-BE49-F238E27FC236}">
                    <a16:creationId xmlns:a16="http://schemas.microsoft.com/office/drawing/2014/main" id="{5A80FF61-BF95-F828-60D6-39A4D9C991B5}"/>
                  </a:ext>
                </a:extLst>
              </p:cNvPr>
              <p:cNvSpPr/>
              <p:nvPr/>
            </p:nvSpPr>
            <p:spPr bwMode="auto">
              <a:xfrm>
                <a:off x="3802" y="1793"/>
                <a:ext cx="19" cy="9"/>
              </a:xfrm>
              <a:custGeom>
                <a:avLst/>
                <a:gdLst>
                  <a:gd name="T0" fmla="*/ 16 w 19"/>
                  <a:gd name="T1" fmla="*/ 0 h 9"/>
                  <a:gd name="T2" fmla="*/ 0 w 19"/>
                  <a:gd name="T3" fmla="*/ 0 h 9"/>
                  <a:gd name="T4" fmla="*/ 3 w 19"/>
                  <a:gd name="T5" fmla="*/ 9 h 9"/>
                  <a:gd name="T6" fmla="*/ 19 w 19"/>
                  <a:gd name="T7" fmla="*/ 9 h 9"/>
                  <a:gd name="T8" fmla="*/ 16 w 19"/>
                  <a:gd name="T9" fmla="*/ 0 h 9"/>
                </a:gdLst>
                <a:ahLst/>
                <a:cxnLst>
                  <a:cxn ang="0">
                    <a:pos x="T0" y="T1"/>
                  </a:cxn>
                  <a:cxn ang="0">
                    <a:pos x="T2" y="T3"/>
                  </a:cxn>
                  <a:cxn ang="0">
                    <a:pos x="T4" y="T5"/>
                  </a:cxn>
                  <a:cxn ang="0">
                    <a:pos x="T6" y="T7"/>
                  </a:cxn>
                  <a:cxn ang="0">
                    <a:pos x="T8" y="T9"/>
                  </a:cxn>
                </a:cxnLst>
                <a:rect l="0" t="0" r="r" b="b"/>
                <a:pathLst>
                  <a:path w="19" h="9">
                    <a:moveTo>
                      <a:pt x="16" y="0"/>
                    </a:moveTo>
                    <a:lnTo>
                      <a:pt x="0" y="0"/>
                    </a:lnTo>
                    <a:lnTo>
                      <a:pt x="3" y="9"/>
                    </a:lnTo>
                    <a:lnTo>
                      <a:pt x="19" y="9"/>
                    </a:lnTo>
                    <a:lnTo>
                      <a:pt x="16"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6" name="í$lïḍé">
                <a:extLst>
                  <a:ext uri="{FF2B5EF4-FFF2-40B4-BE49-F238E27FC236}">
                    <a16:creationId xmlns:a16="http://schemas.microsoft.com/office/drawing/2014/main" id="{76B94C75-35B5-FA31-4C8A-533258776DD5}"/>
                  </a:ext>
                </a:extLst>
              </p:cNvPr>
              <p:cNvSpPr/>
              <p:nvPr/>
            </p:nvSpPr>
            <p:spPr bwMode="auto">
              <a:xfrm>
                <a:off x="3802" y="1793"/>
                <a:ext cx="19" cy="9"/>
              </a:xfrm>
              <a:custGeom>
                <a:avLst/>
                <a:gdLst>
                  <a:gd name="T0" fmla="*/ 16 w 19"/>
                  <a:gd name="T1" fmla="*/ 0 h 9"/>
                  <a:gd name="T2" fmla="*/ 0 w 19"/>
                  <a:gd name="T3" fmla="*/ 0 h 9"/>
                  <a:gd name="T4" fmla="*/ 3 w 19"/>
                  <a:gd name="T5" fmla="*/ 9 h 9"/>
                  <a:gd name="T6" fmla="*/ 19 w 19"/>
                  <a:gd name="T7" fmla="*/ 9 h 9"/>
                  <a:gd name="T8" fmla="*/ 16 w 19"/>
                  <a:gd name="T9" fmla="*/ 0 h 9"/>
                </a:gdLst>
                <a:ahLst/>
                <a:cxnLst>
                  <a:cxn ang="0">
                    <a:pos x="T0" y="T1"/>
                  </a:cxn>
                  <a:cxn ang="0">
                    <a:pos x="T2" y="T3"/>
                  </a:cxn>
                  <a:cxn ang="0">
                    <a:pos x="T4" y="T5"/>
                  </a:cxn>
                  <a:cxn ang="0">
                    <a:pos x="T6" y="T7"/>
                  </a:cxn>
                  <a:cxn ang="0">
                    <a:pos x="T8" y="T9"/>
                  </a:cxn>
                </a:cxnLst>
                <a:rect l="0" t="0" r="r" b="b"/>
                <a:pathLst>
                  <a:path w="19" h="9">
                    <a:moveTo>
                      <a:pt x="16" y="0"/>
                    </a:moveTo>
                    <a:lnTo>
                      <a:pt x="0" y="0"/>
                    </a:lnTo>
                    <a:lnTo>
                      <a:pt x="3" y="9"/>
                    </a:lnTo>
                    <a:lnTo>
                      <a:pt x="19" y="9"/>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7" name="ïŝ1ídé">
                <a:extLst>
                  <a:ext uri="{FF2B5EF4-FFF2-40B4-BE49-F238E27FC236}">
                    <a16:creationId xmlns:a16="http://schemas.microsoft.com/office/drawing/2014/main" id="{B26751CB-0202-3F9D-F5C7-77078C37062D}"/>
                  </a:ext>
                </a:extLst>
              </p:cNvPr>
              <p:cNvSpPr/>
              <p:nvPr/>
            </p:nvSpPr>
            <p:spPr bwMode="auto">
              <a:xfrm>
                <a:off x="3672" y="1667"/>
                <a:ext cx="25" cy="10"/>
              </a:xfrm>
              <a:custGeom>
                <a:avLst/>
                <a:gdLst>
                  <a:gd name="T0" fmla="*/ 23 w 25"/>
                  <a:gd name="T1" fmla="*/ 0 h 10"/>
                  <a:gd name="T2" fmla="*/ 0 w 25"/>
                  <a:gd name="T3" fmla="*/ 0 h 10"/>
                  <a:gd name="T4" fmla="*/ 3 w 25"/>
                  <a:gd name="T5" fmla="*/ 10 h 10"/>
                  <a:gd name="T6" fmla="*/ 25 w 25"/>
                  <a:gd name="T7" fmla="*/ 10 h 10"/>
                  <a:gd name="T8" fmla="*/ 23 w 25"/>
                  <a:gd name="T9" fmla="*/ 0 h 10"/>
                </a:gdLst>
                <a:ahLst/>
                <a:cxnLst>
                  <a:cxn ang="0">
                    <a:pos x="T0" y="T1"/>
                  </a:cxn>
                  <a:cxn ang="0">
                    <a:pos x="T2" y="T3"/>
                  </a:cxn>
                  <a:cxn ang="0">
                    <a:pos x="T4" y="T5"/>
                  </a:cxn>
                  <a:cxn ang="0">
                    <a:pos x="T6" y="T7"/>
                  </a:cxn>
                  <a:cxn ang="0">
                    <a:pos x="T8" y="T9"/>
                  </a:cxn>
                </a:cxnLst>
                <a:rect l="0" t="0" r="r" b="b"/>
                <a:pathLst>
                  <a:path w="25" h="10">
                    <a:moveTo>
                      <a:pt x="23" y="0"/>
                    </a:moveTo>
                    <a:lnTo>
                      <a:pt x="0" y="0"/>
                    </a:lnTo>
                    <a:lnTo>
                      <a:pt x="3" y="10"/>
                    </a:lnTo>
                    <a:lnTo>
                      <a:pt x="25" y="10"/>
                    </a:lnTo>
                    <a:lnTo>
                      <a:pt x="23"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iṧľíḓè">
                <a:extLst>
                  <a:ext uri="{FF2B5EF4-FFF2-40B4-BE49-F238E27FC236}">
                    <a16:creationId xmlns:a16="http://schemas.microsoft.com/office/drawing/2014/main" id="{762F4B2A-9ED6-5A3F-1A62-913243126577}"/>
                  </a:ext>
                </a:extLst>
              </p:cNvPr>
              <p:cNvSpPr/>
              <p:nvPr/>
            </p:nvSpPr>
            <p:spPr bwMode="auto">
              <a:xfrm>
                <a:off x="3672" y="1667"/>
                <a:ext cx="25" cy="10"/>
              </a:xfrm>
              <a:custGeom>
                <a:avLst/>
                <a:gdLst>
                  <a:gd name="T0" fmla="*/ 23 w 25"/>
                  <a:gd name="T1" fmla="*/ 0 h 10"/>
                  <a:gd name="T2" fmla="*/ 0 w 25"/>
                  <a:gd name="T3" fmla="*/ 0 h 10"/>
                  <a:gd name="T4" fmla="*/ 3 w 25"/>
                  <a:gd name="T5" fmla="*/ 10 h 10"/>
                  <a:gd name="T6" fmla="*/ 25 w 25"/>
                  <a:gd name="T7" fmla="*/ 10 h 10"/>
                  <a:gd name="T8" fmla="*/ 23 w 25"/>
                  <a:gd name="T9" fmla="*/ 0 h 10"/>
                </a:gdLst>
                <a:ahLst/>
                <a:cxnLst>
                  <a:cxn ang="0">
                    <a:pos x="T0" y="T1"/>
                  </a:cxn>
                  <a:cxn ang="0">
                    <a:pos x="T2" y="T3"/>
                  </a:cxn>
                  <a:cxn ang="0">
                    <a:pos x="T4" y="T5"/>
                  </a:cxn>
                  <a:cxn ang="0">
                    <a:pos x="T6" y="T7"/>
                  </a:cxn>
                  <a:cxn ang="0">
                    <a:pos x="T8" y="T9"/>
                  </a:cxn>
                </a:cxnLst>
                <a:rect l="0" t="0" r="r" b="b"/>
                <a:pathLst>
                  <a:path w="25" h="10">
                    <a:moveTo>
                      <a:pt x="23" y="0"/>
                    </a:moveTo>
                    <a:lnTo>
                      <a:pt x="0" y="0"/>
                    </a:lnTo>
                    <a:lnTo>
                      <a:pt x="3" y="10"/>
                    </a:lnTo>
                    <a:lnTo>
                      <a:pt x="25" y="1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9" name="îśľïḋé">
                <a:extLst>
                  <a:ext uri="{FF2B5EF4-FFF2-40B4-BE49-F238E27FC236}">
                    <a16:creationId xmlns:a16="http://schemas.microsoft.com/office/drawing/2014/main" id="{9DF2E0C4-F8F6-6EB5-26C7-28D2AF4C5A95}"/>
                  </a:ext>
                </a:extLst>
              </p:cNvPr>
              <p:cNvSpPr/>
              <p:nvPr/>
            </p:nvSpPr>
            <p:spPr bwMode="auto">
              <a:xfrm>
                <a:off x="3554" y="1667"/>
                <a:ext cx="47" cy="10"/>
              </a:xfrm>
              <a:custGeom>
                <a:avLst/>
                <a:gdLst>
                  <a:gd name="T0" fmla="*/ 44 w 47"/>
                  <a:gd name="T1" fmla="*/ 0 h 10"/>
                  <a:gd name="T2" fmla="*/ 0 w 47"/>
                  <a:gd name="T3" fmla="*/ 0 h 10"/>
                  <a:gd name="T4" fmla="*/ 8 w 47"/>
                  <a:gd name="T5" fmla="*/ 10 h 10"/>
                  <a:gd name="T6" fmla="*/ 47 w 47"/>
                  <a:gd name="T7" fmla="*/ 10 h 10"/>
                  <a:gd name="T8" fmla="*/ 44 w 47"/>
                  <a:gd name="T9" fmla="*/ 0 h 10"/>
                </a:gdLst>
                <a:ahLst/>
                <a:cxnLst>
                  <a:cxn ang="0">
                    <a:pos x="T0" y="T1"/>
                  </a:cxn>
                  <a:cxn ang="0">
                    <a:pos x="T2" y="T3"/>
                  </a:cxn>
                  <a:cxn ang="0">
                    <a:pos x="T4" y="T5"/>
                  </a:cxn>
                  <a:cxn ang="0">
                    <a:pos x="T6" y="T7"/>
                  </a:cxn>
                  <a:cxn ang="0">
                    <a:pos x="T8" y="T9"/>
                  </a:cxn>
                </a:cxnLst>
                <a:rect l="0" t="0" r="r" b="b"/>
                <a:pathLst>
                  <a:path w="47" h="10">
                    <a:moveTo>
                      <a:pt x="44" y="0"/>
                    </a:moveTo>
                    <a:lnTo>
                      <a:pt x="0" y="0"/>
                    </a:lnTo>
                    <a:lnTo>
                      <a:pt x="8" y="10"/>
                    </a:lnTo>
                    <a:lnTo>
                      <a:pt x="47" y="10"/>
                    </a:lnTo>
                    <a:lnTo>
                      <a:pt x="44" y="0"/>
                    </a:lnTo>
                    <a:close/>
                  </a:path>
                </a:pathLst>
              </a:custGeom>
              <a:solidFill>
                <a:srgbClr val="F16F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ïşľïďe">
                <a:extLst>
                  <a:ext uri="{FF2B5EF4-FFF2-40B4-BE49-F238E27FC236}">
                    <a16:creationId xmlns:a16="http://schemas.microsoft.com/office/drawing/2014/main" id="{3E8A33D6-664E-6977-CDA8-035B05827DA1}"/>
                  </a:ext>
                </a:extLst>
              </p:cNvPr>
              <p:cNvSpPr/>
              <p:nvPr/>
            </p:nvSpPr>
            <p:spPr bwMode="auto">
              <a:xfrm>
                <a:off x="3554" y="1667"/>
                <a:ext cx="47" cy="10"/>
              </a:xfrm>
              <a:custGeom>
                <a:avLst/>
                <a:gdLst>
                  <a:gd name="T0" fmla="*/ 44 w 47"/>
                  <a:gd name="T1" fmla="*/ 0 h 10"/>
                  <a:gd name="T2" fmla="*/ 0 w 47"/>
                  <a:gd name="T3" fmla="*/ 0 h 10"/>
                  <a:gd name="T4" fmla="*/ 8 w 47"/>
                  <a:gd name="T5" fmla="*/ 10 h 10"/>
                  <a:gd name="T6" fmla="*/ 47 w 47"/>
                  <a:gd name="T7" fmla="*/ 10 h 10"/>
                  <a:gd name="T8" fmla="*/ 44 w 47"/>
                  <a:gd name="T9" fmla="*/ 0 h 10"/>
                </a:gdLst>
                <a:ahLst/>
                <a:cxnLst>
                  <a:cxn ang="0">
                    <a:pos x="T0" y="T1"/>
                  </a:cxn>
                  <a:cxn ang="0">
                    <a:pos x="T2" y="T3"/>
                  </a:cxn>
                  <a:cxn ang="0">
                    <a:pos x="T4" y="T5"/>
                  </a:cxn>
                  <a:cxn ang="0">
                    <a:pos x="T6" y="T7"/>
                  </a:cxn>
                  <a:cxn ang="0">
                    <a:pos x="T8" y="T9"/>
                  </a:cxn>
                </a:cxnLst>
                <a:rect l="0" t="0" r="r" b="b"/>
                <a:pathLst>
                  <a:path w="47" h="10">
                    <a:moveTo>
                      <a:pt x="44" y="0"/>
                    </a:moveTo>
                    <a:lnTo>
                      <a:pt x="0" y="0"/>
                    </a:lnTo>
                    <a:lnTo>
                      <a:pt x="8" y="10"/>
                    </a:lnTo>
                    <a:lnTo>
                      <a:pt x="47" y="10"/>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1" name="iŝḻïdê">
                <a:extLst>
                  <a:ext uri="{FF2B5EF4-FFF2-40B4-BE49-F238E27FC236}">
                    <a16:creationId xmlns:a16="http://schemas.microsoft.com/office/drawing/2014/main" id="{C2809AEB-8E27-FB67-C5D5-435DAC4027A1}"/>
                  </a:ext>
                </a:extLst>
              </p:cNvPr>
              <p:cNvSpPr/>
              <p:nvPr/>
            </p:nvSpPr>
            <p:spPr bwMode="auto">
              <a:xfrm>
                <a:off x="3605" y="1667"/>
                <a:ext cx="64" cy="10"/>
              </a:xfrm>
              <a:custGeom>
                <a:avLst/>
                <a:gdLst>
                  <a:gd name="T0" fmla="*/ 61 w 64"/>
                  <a:gd name="T1" fmla="*/ 0 h 10"/>
                  <a:gd name="T2" fmla="*/ 0 w 64"/>
                  <a:gd name="T3" fmla="*/ 0 h 10"/>
                  <a:gd name="T4" fmla="*/ 5 w 64"/>
                  <a:gd name="T5" fmla="*/ 10 h 10"/>
                  <a:gd name="T6" fmla="*/ 64 w 64"/>
                  <a:gd name="T7" fmla="*/ 10 h 10"/>
                  <a:gd name="T8" fmla="*/ 61 w 64"/>
                  <a:gd name="T9" fmla="*/ 0 h 10"/>
                </a:gdLst>
                <a:ahLst/>
                <a:cxnLst>
                  <a:cxn ang="0">
                    <a:pos x="T0" y="T1"/>
                  </a:cxn>
                  <a:cxn ang="0">
                    <a:pos x="T2" y="T3"/>
                  </a:cxn>
                  <a:cxn ang="0">
                    <a:pos x="T4" y="T5"/>
                  </a:cxn>
                  <a:cxn ang="0">
                    <a:pos x="T6" y="T7"/>
                  </a:cxn>
                  <a:cxn ang="0">
                    <a:pos x="T8" y="T9"/>
                  </a:cxn>
                </a:cxnLst>
                <a:rect l="0" t="0" r="r" b="b"/>
                <a:pathLst>
                  <a:path w="64" h="10">
                    <a:moveTo>
                      <a:pt x="61" y="0"/>
                    </a:moveTo>
                    <a:lnTo>
                      <a:pt x="0" y="0"/>
                    </a:lnTo>
                    <a:lnTo>
                      <a:pt x="5" y="10"/>
                    </a:lnTo>
                    <a:lnTo>
                      <a:pt x="64" y="10"/>
                    </a:lnTo>
                    <a:lnTo>
                      <a:pt x="61"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2" name="íṧliďè">
                <a:extLst>
                  <a:ext uri="{FF2B5EF4-FFF2-40B4-BE49-F238E27FC236}">
                    <a16:creationId xmlns:a16="http://schemas.microsoft.com/office/drawing/2014/main" id="{0862D1A1-1DC4-1E03-B100-AED25035C86D}"/>
                  </a:ext>
                </a:extLst>
              </p:cNvPr>
              <p:cNvSpPr/>
              <p:nvPr/>
            </p:nvSpPr>
            <p:spPr bwMode="auto">
              <a:xfrm>
                <a:off x="3605" y="1667"/>
                <a:ext cx="64" cy="10"/>
              </a:xfrm>
              <a:custGeom>
                <a:avLst/>
                <a:gdLst>
                  <a:gd name="T0" fmla="*/ 61 w 64"/>
                  <a:gd name="T1" fmla="*/ 0 h 10"/>
                  <a:gd name="T2" fmla="*/ 0 w 64"/>
                  <a:gd name="T3" fmla="*/ 0 h 10"/>
                  <a:gd name="T4" fmla="*/ 5 w 64"/>
                  <a:gd name="T5" fmla="*/ 10 h 10"/>
                  <a:gd name="T6" fmla="*/ 64 w 64"/>
                  <a:gd name="T7" fmla="*/ 10 h 10"/>
                  <a:gd name="T8" fmla="*/ 61 w 64"/>
                  <a:gd name="T9" fmla="*/ 0 h 10"/>
                </a:gdLst>
                <a:ahLst/>
                <a:cxnLst>
                  <a:cxn ang="0">
                    <a:pos x="T0" y="T1"/>
                  </a:cxn>
                  <a:cxn ang="0">
                    <a:pos x="T2" y="T3"/>
                  </a:cxn>
                  <a:cxn ang="0">
                    <a:pos x="T4" y="T5"/>
                  </a:cxn>
                  <a:cxn ang="0">
                    <a:pos x="T6" y="T7"/>
                  </a:cxn>
                  <a:cxn ang="0">
                    <a:pos x="T8" y="T9"/>
                  </a:cxn>
                </a:cxnLst>
                <a:rect l="0" t="0" r="r" b="b"/>
                <a:pathLst>
                  <a:path w="64" h="10">
                    <a:moveTo>
                      <a:pt x="61" y="0"/>
                    </a:moveTo>
                    <a:lnTo>
                      <a:pt x="0" y="0"/>
                    </a:lnTo>
                    <a:lnTo>
                      <a:pt x="5" y="10"/>
                    </a:lnTo>
                    <a:lnTo>
                      <a:pt x="64" y="10"/>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3" name="íşľíďê">
                <a:extLst>
                  <a:ext uri="{FF2B5EF4-FFF2-40B4-BE49-F238E27FC236}">
                    <a16:creationId xmlns:a16="http://schemas.microsoft.com/office/drawing/2014/main" id="{0D7CBE25-5BEA-C46F-5077-F4FD30B45FAC}"/>
                  </a:ext>
                </a:extLst>
              </p:cNvPr>
              <p:cNvSpPr/>
              <p:nvPr/>
            </p:nvSpPr>
            <p:spPr bwMode="auto">
              <a:xfrm>
                <a:off x="3702" y="1667"/>
                <a:ext cx="36" cy="10"/>
              </a:xfrm>
              <a:custGeom>
                <a:avLst/>
                <a:gdLst>
                  <a:gd name="T0" fmla="*/ 29 w 36"/>
                  <a:gd name="T1" fmla="*/ 0 h 10"/>
                  <a:gd name="T2" fmla="*/ 0 w 36"/>
                  <a:gd name="T3" fmla="*/ 0 h 10"/>
                  <a:gd name="T4" fmla="*/ 4 w 36"/>
                  <a:gd name="T5" fmla="*/ 10 h 10"/>
                  <a:gd name="T6" fmla="*/ 36 w 36"/>
                  <a:gd name="T7" fmla="*/ 10 h 10"/>
                  <a:gd name="T8" fmla="*/ 29 w 36"/>
                  <a:gd name="T9" fmla="*/ 0 h 10"/>
                </a:gdLst>
                <a:ahLst/>
                <a:cxnLst>
                  <a:cxn ang="0">
                    <a:pos x="T0" y="T1"/>
                  </a:cxn>
                  <a:cxn ang="0">
                    <a:pos x="T2" y="T3"/>
                  </a:cxn>
                  <a:cxn ang="0">
                    <a:pos x="T4" y="T5"/>
                  </a:cxn>
                  <a:cxn ang="0">
                    <a:pos x="T6" y="T7"/>
                  </a:cxn>
                  <a:cxn ang="0">
                    <a:pos x="T8" y="T9"/>
                  </a:cxn>
                </a:cxnLst>
                <a:rect l="0" t="0" r="r" b="b"/>
                <a:pathLst>
                  <a:path w="36" h="10">
                    <a:moveTo>
                      <a:pt x="29" y="0"/>
                    </a:moveTo>
                    <a:lnTo>
                      <a:pt x="0" y="0"/>
                    </a:lnTo>
                    <a:lnTo>
                      <a:pt x="4" y="10"/>
                    </a:lnTo>
                    <a:lnTo>
                      <a:pt x="36" y="10"/>
                    </a:lnTo>
                    <a:lnTo>
                      <a:pt x="29"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4" name="ïṡľíḓé">
                <a:extLst>
                  <a:ext uri="{FF2B5EF4-FFF2-40B4-BE49-F238E27FC236}">
                    <a16:creationId xmlns:a16="http://schemas.microsoft.com/office/drawing/2014/main" id="{A38E3A0A-69EB-BBCC-6B39-DC5B09FA674A}"/>
                  </a:ext>
                </a:extLst>
              </p:cNvPr>
              <p:cNvSpPr/>
              <p:nvPr/>
            </p:nvSpPr>
            <p:spPr bwMode="auto">
              <a:xfrm>
                <a:off x="3702" y="1667"/>
                <a:ext cx="36" cy="10"/>
              </a:xfrm>
              <a:custGeom>
                <a:avLst/>
                <a:gdLst>
                  <a:gd name="T0" fmla="*/ 29 w 36"/>
                  <a:gd name="T1" fmla="*/ 0 h 10"/>
                  <a:gd name="T2" fmla="*/ 0 w 36"/>
                  <a:gd name="T3" fmla="*/ 0 h 10"/>
                  <a:gd name="T4" fmla="*/ 4 w 36"/>
                  <a:gd name="T5" fmla="*/ 10 h 10"/>
                  <a:gd name="T6" fmla="*/ 36 w 36"/>
                  <a:gd name="T7" fmla="*/ 10 h 10"/>
                  <a:gd name="T8" fmla="*/ 29 w 36"/>
                  <a:gd name="T9" fmla="*/ 0 h 10"/>
                </a:gdLst>
                <a:ahLst/>
                <a:cxnLst>
                  <a:cxn ang="0">
                    <a:pos x="T0" y="T1"/>
                  </a:cxn>
                  <a:cxn ang="0">
                    <a:pos x="T2" y="T3"/>
                  </a:cxn>
                  <a:cxn ang="0">
                    <a:pos x="T4" y="T5"/>
                  </a:cxn>
                  <a:cxn ang="0">
                    <a:pos x="T6" y="T7"/>
                  </a:cxn>
                  <a:cxn ang="0">
                    <a:pos x="T8" y="T9"/>
                  </a:cxn>
                </a:cxnLst>
                <a:rect l="0" t="0" r="r" b="b"/>
                <a:pathLst>
                  <a:path w="36" h="10">
                    <a:moveTo>
                      <a:pt x="29" y="0"/>
                    </a:moveTo>
                    <a:lnTo>
                      <a:pt x="0" y="0"/>
                    </a:lnTo>
                    <a:lnTo>
                      <a:pt x="4" y="10"/>
                    </a:lnTo>
                    <a:lnTo>
                      <a:pt x="36" y="1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5" name="îṣḻïďè">
                <a:extLst>
                  <a:ext uri="{FF2B5EF4-FFF2-40B4-BE49-F238E27FC236}">
                    <a16:creationId xmlns:a16="http://schemas.microsoft.com/office/drawing/2014/main" id="{0B0E87B4-9416-1699-A0EC-A28FBD29969E}"/>
                  </a:ext>
                </a:extLst>
              </p:cNvPr>
              <p:cNvSpPr/>
              <p:nvPr/>
            </p:nvSpPr>
            <p:spPr bwMode="auto">
              <a:xfrm>
                <a:off x="3880" y="1920"/>
                <a:ext cx="34" cy="10"/>
              </a:xfrm>
              <a:custGeom>
                <a:avLst/>
                <a:gdLst>
                  <a:gd name="T0" fmla="*/ 27 w 34"/>
                  <a:gd name="T1" fmla="*/ 0 h 10"/>
                  <a:gd name="T2" fmla="*/ 0 w 34"/>
                  <a:gd name="T3" fmla="*/ 0 h 10"/>
                  <a:gd name="T4" fmla="*/ 3 w 34"/>
                  <a:gd name="T5" fmla="*/ 10 h 10"/>
                  <a:gd name="T6" fmla="*/ 34 w 34"/>
                  <a:gd name="T7" fmla="*/ 10 h 10"/>
                  <a:gd name="T8" fmla="*/ 27 w 34"/>
                  <a:gd name="T9" fmla="*/ 0 h 10"/>
                </a:gdLst>
                <a:ahLst/>
                <a:cxnLst>
                  <a:cxn ang="0">
                    <a:pos x="T0" y="T1"/>
                  </a:cxn>
                  <a:cxn ang="0">
                    <a:pos x="T2" y="T3"/>
                  </a:cxn>
                  <a:cxn ang="0">
                    <a:pos x="T4" y="T5"/>
                  </a:cxn>
                  <a:cxn ang="0">
                    <a:pos x="T6" y="T7"/>
                  </a:cxn>
                  <a:cxn ang="0">
                    <a:pos x="T8" y="T9"/>
                  </a:cxn>
                </a:cxnLst>
                <a:rect l="0" t="0" r="r" b="b"/>
                <a:pathLst>
                  <a:path w="34" h="10">
                    <a:moveTo>
                      <a:pt x="27" y="0"/>
                    </a:moveTo>
                    <a:lnTo>
                      <a:pt x="0" y="0"/>
                    </a:lnTo>
                    <a:lnTo>
                      <a:pt x="3" y="10"/>
                    </a:lnTo>
                    <a:lnTo>
                      <a:pt x="34" y="10"/>
                    </a:lnTo>
                    <a:lnTo>
                      <a:pt x="27" y="0"/>
                    </a:lnTo>
                    <a:close/>
                  </a:path>
                </a:pathLst>
              </a:custGeom>
              <a:solidFill>
                <a:srgbClr val="3F51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6" name="işḻïḋè">
                <a:extLst>
                  <a:ext uri="{FF2B5EF4-FFF2-40B4-BE49-F238E27FC236}">
                    <a16:creationId xmlns:a16="http://schemas.microsoft.com/office/drawing/2014/main" id="{5B6AA3EA-6641-868D-A6C4-8D97DF951C81}"/>
                  </a:ext>
                </a:extLst>
              </p:cNvPr>
              <p:cNvSpPr/>
              <p:nvPr/>
            </p:nvSpPr>
            <p:spPr bwMode="auto">
              <a:xfrm>
                <a:off x="3880" y="1920"/>
                <a:ext cx="34" cy="10"/>
              </a:xfrm>
              <a:custGeom>
                <a:avLst/>
                <a:gdLst>
                  <a:gd name="T0" fmla="*/ 27 w 34"/>
                  <a:gd name="T1" fmla="*/ 0 h 10"/>
                  <a:gd name="T2" fmla="*/ 0 w 34"/>
                  <a:gd name="T3" fmla="*/ 0 h 10"/>
                  <a:gd name="T4" fmla="*/ 3 w 34"/>
                  <a:gd name="T5" fmla="*/ 10 h 10"/>
                  <a:gd name="T6" fmla="*/ 34 w 34"/>
                  <a:gd name="T7" fmla="*/ 10 h 10"/>
                  <a:gd name="T8" fmla="*/ 27 w 34"/>
                  <a:gd name="T9" fmla="*/ 0 h 10"/>
                </a:gdLst>
                <a:ahLst/>
                <a:cxnLst>
                  <a:cxn ang="0">
                    <a:pos x="T0" y="T1"/>
                  </a:cxn>
                  <a:cxn ang="0">
                    <a:pos x="T2" y="T3"/>
                  </a:cxn>
                  <a:cxn ang="0">
                    <a:pos x="T4" y="T5"/>
                  </a:cxn>
                  <a:cxn ang="0">
                    <a:pos x="T6" y="T7"/>
                  </a:cxn>
                  <a:cxn ang="0">
                    <a:pos x="T8" y="T9"/>
                  </a:cxn>
                </a:cxnLst>
                <a:rect l="0" t="0" r="r" b="b"/>
                <a:pathLst>
                  <a:path w="34" h="10">
                    <a:moveTo>
                      <a:pt x="27" y="0"/>
                    </a:moveTo>
                    <a:lnTo>
                      <a:pt x="0" y="0"/>
                    </a:lnTo>
                    <a:lnTo>
                      <a:pt x="3" y="10"/>
                    </a:lnTo>
                    <a:lnTo>
                      <a:pt x="34" y="1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7" name="îśḷídê">
                <a:extLst>
                  <a:ext uri="{FF2B5EF4-FFF2-40B4-BE49-F238E27FC236}">
                    <a16:creationId xmlns:a16="http://schemas.microsoft.com/office/drawing/2014/main" id="{F61D6A3F-DB10-3CB3-8067-3108DA29CA3C}"/>
                  </a:ext>
                </a:extLst>
              </p:cNvPr>
              <p:cNvSpPr/>
              <p:nvPr/>
            </p:nvSpPr>
            <p:spPr bwMode="auto">
              <a:xfrm>
                <a:off x="3727" y="1708"/>
                <a:ext cx="40" cy="10"/>
              </a:xfrm>
              <a:custGeom>
                <a:avLst/>
                <a:gdLst>
                  <a:gd name="T0" fmla="*/ 33 w 40"/>
                  <a:gd name="T1" fmla="*/ 0 h 10"/>
                  <a:gd name="T2" fmla="*/ 0 w 40"/>
                  <a:gd name="T3" fmla="*/ 0 h 10"/>
                  <a:gd name="T4" fmla="*/ 3 w 40"/>
                  <a:gd name="T5" fmla="*/ 10 h 10"/>
                  <a:gd name="T6" fmla="*/ 40 w 40"/>
                  <a:gd name="T7" fmla="*/ 10 h 10"/>
                  <a:gd name="T8" fmla="*/ 33 w 40"/>
                  <a:gd name="T9" fmla="*/ 0 h 10"/>
                </a:gdLst>
                <a:ahLst/>
                <a:cxnLst>
                  <a:cxn ang="0">
                    <a:pos x="T0" y="T1"/>
                  </a:cxn>
                  <a:cxn ang="0">
                    <a:pos x="T2" y="T3"/>
                  </a:cxn>
                  <a:cxn ang="0">
                    <a:pos x="T4" y="T5"/>
                  </a:cxn>
                  <a:cxn ang="0">
                    <a:pos x="T6" y="T7"/>
                  </a:cxn>
                  <a:cxn ang="0">
                    <a:pos x="T8" y="T9"/>
                  </a:cxn>
                </a:cxnLst>
                <a:rect l="0" t="0" r="r" b="b"/>
                <a:pathLst>
                  <a:path w="40" h="10">
                    <a:moveTo>
                      <a:pt x="33" y="0"/>
                    </a:moveTo>
                    <a:lnTo>
                      <a:pt x="0" y="0"/>
                    </a:lnTo>
                    <a:lnTo>
                      <a:pt x="3" y="10"/>
                    </a:lnTo>
                    <a:lnTo>
                      <a:pt x="40" y="10"/>
                    </a:lnTo>
                    <a:lnTo>
                      <a:pt x="33" y="0"/>
                    </a:lnTo>
                    <a:close/>
                  </a:path>
                </a:pathLst>
              </a:custGeom>
              <a:solidFill>
                <a:srgbClr val="E7E9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8" name="iṣľiḍè">
                <a:extLst>
                  <a:ext uri="{FF2B5EF4-FFF2-40B4-BE49-F238E27FC236}">
                    <a16:creationId xmlns:a16="http://schemas.microsoft.com/office/drawing/2014/main" id="{05D45EEA-0D23-3FF1-BEE8-24A0C7BB51BE}"/>
                  </a:ext>
                </a:extLst>
              </p:cNvPr>
              <p:cNvSpPr/>
              <p:nvPr/>
            </p:nvSpPr>
            <p:spPr bwMode="auto">
              <a:xfrm>
                <a:off x="3727" y="1708"/>
                <a:ext cx="40" cy="10"/>
              </a:xfrm>
              <a:custGeom>
                <a:avLst/>
                <a:gdLst>
                  <a:gd name="T0" fmla="*/ 33 w 40"/>
                  <a:gd name="T1" fmla="*/ 0 h 10"/>
                  <a:gd name="T2" fmla="*/ 0 w 40"/>
                  <a:gd name="T3" fmla="*/ 0 h 10"/>
                  <a:gd name="T4" fmla="*/ 3 w 40"/>
                  <a:gd name="T5" fmla="*/ 10 h 10"/>
                  <a:gd name="T6" fmla="*/ 40 w 40"/>
                  <a:gd name="T7" fmla="*/ 10 h 10"/>
                  <a:gd name="T8" fmla="*/ 33 w 40"/>
                  <a:gd name="T9" fmla="*/ 0 h 10"/>
                </a:gdLst>
                <a:ahLst/>
                <a:cxnLst>
                  <a:cxn ang="0">
                    <a:pos x="T0" y="T1"/>
                  </a:cxn>
                  <a:cxn ang="0">
                    <a:pos x="T2" y="T3"/>
                  </a:cxn>
                  <a:cxn ang="0">
                    <a:pos x="T4" y="T5"/>
                  </a:cxn>
                  <a:cxn ang="0">
                    <a:pos x="T6" y="T7"/>
                  </a:cxn>
                  <a:cxn ang="0">
                    <a:pos x="T8" y="T9"/>
                  </a:cxn>
                </a:cxnLst>
                <a:rect l="0" t="0" r="r" b="b"/>
                <a:pathLst>
                  <a:path w="40" h="10">
                    <a:moveTo>
                      <a:pt x="33" y="0"/>
                    </a:moveTo>
                    <a:lnTo>
                      <a:pt x="0" y="0"/>
                    </a:lnTo>
                    <a:lnTo>
                      <a:pt x="3" y="10"/>
                    </a:lnTo>
                    <a:lnTo>
                      <a:pt x="40" y="10"/>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9" name="iś1ídè">
                <a:extLst>
                  <a:ext uri="{FF2B5EF4-FFF2-40B4-BE49-F238E27FC236}">
                    <a16:creationId xmlns:a16="http://schemas.microsoft.com/office/drawing/2014/main" id="{281AF3BA-9120-F4CF-03D5-49E3263B23A3}"/>
                  </a:ext>
                </a:extLst>
              </p:cNvPr>
              <p:cNvSpPr/>
              <p:nvPr/>
            </p:nvSpPr>
            <p:spPr bwMode="auto">
              <a:xfrm>
                <a:off x="3583" y="1708"/>
                <a:ext cx="27" cy="10"/>
              </a:xfrm>
              <a:custGeom>
                <a:avLst/>
                <a:gdLst>
                  <a:gd name="T0" fmla="*/ 24 w 27"/>
                  <a:gd name="T1" fmla="*/ 0 h 10"/>
                  <a:gd name="T2" fmla="*/ 0 w 27"/>
                  <a:gd name="T3" fmla="*/ 0 h 10"/>
                  <a:gd name="T4" fmla="*/ 7 w 27"/>
                  <a:gd name="T5" fmla="*/ 10 h 10"/>
                  <a:gd name="T6" fmla="*/ 27 w 27"/>
                  <a:gd name="T7" fmla="*/ 10 h 10"/>
                  <a:gd name="T8" fmla="*/ 24 w 27"/>
                  <a:gd name="T9" fmla="*/ 0 h 10"/>
                </a:gdLst>
                <a:ahLst/>
                <a:cxnLst>
                  <a:cxn ang="0">
                    <a:pos x="T0" y="T1"/>
                  </a:cxn>
                  <a:cxn ang="0">
                    <a:pos x="T2" y="T3"/>
                  </a:cxn>
                  <a:cxn ang="0">
                    <a:pos x="T4" y="T5"/>
                  </a:cxn>
                  <a:cxn ang="0">
                    <a:pos x="T6" y="T7"/>
                  </a:cxn>
                  <a:cxn ang="0">
                    <a:pos x="T8" y="T9"/>
                  </a:cxn>
                </a:cxnLst>
                <a:rect l="0" t="0" r="r" b="b"/>
                <a:pathLst>
                  <a:path w="27" h="10">
                    <a:moveTo>
                      <a:pt x="24" y="0"/>
                    </a:moveTo>
                    <a:lnTo>
                      <a:pt x="0" y="0"/>
                    </a:lnTo>
                    <a:lnTo>
                      <a:pt x="7" y="10"/>
                    </a:lnTo>
                    <a:lnTo>
                      <a:pt x="27" y="10"/>
                    </a:lnTo>
                    <a:lnTo>
                      <a:pt x="24"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0" name="ïṧ1ídè">
                <a:extLst>
                  <a:ext uri="{FF2B5EF4-FFF2-40B4-BE49-F238E27FC236}">
                    <a16:creationId xmlns:a16="http://schemas.microsoft.com/office/drawing/2014/main" id="{35E2CC8F-3ABE-E7E7-001D-9C1B5FB1053A}"/>
                  </a:ext>
                </a:extLst>
              </p:cNvPr>
              <p:cNvSpPr/>
              <p:nvPr/>
            </p:nvSpPr>
            <p:spPr bwMode="auto">
              <a:xfrm>
                <a:off x="3583" y="1708"/>
                <a:ext cx="27" cy="10"/>
              </a:xfrm>
              <a:custGeom>
                <a:avLst/>
                <a:gdLst>
                  <a:gd name="T0" fmla="*/ 24 w 27"/>
                  <a:gd name="T1" fmla="*/ 0 h 10"/>
                  <a:gd name="T2" fmla="*/ 0 w 27"/>
                  <a:gd name="T3" fmla="*/ 0 h 10"/>
                  <a:gd name="T4" fmla="*/ 7 w 27"/>
                  <a:gd name="T5" fmla="*/ 10 h 10"/>
                  <a:gd name="T6" fmla="*/ 27 w 27"/>
                  <a:gd name="T7" fmla="*/ 10 h 10"/>
                  <a:gd name="T8" fmla="*/ 24 w 27"/>
                  <a:gd name="T9" fmla="*/ 0 h 10"/>
                </a:gdLst>
                <a:ahLst/>
                <a:cxnLst>
                  <a:cxn ang="0">
                    <a:pos x="T0" y="T1"/>
                  </a:cxn>
                  <a:cxn ang="0">
                    <a:pos x="T2" y="T3"/>
                  </a:cxn>
                  <a:cxn ang="0">
                    <a:pos x="T4" y="T5"/>
                  </a:cxn>
                  <a:cxn ang="0">
                    <a:pos x="T6" y="T7"/>
                  </a:cxn>
                  <a:cxn ang="0">
                    <a:pos x="T8" y="T9"/>
                  </a:cxn>
                </a:cxnLst>
                <a:rect l="0" t="0" r="r" b="b"/>
                <a:pathLst>
                  <a:path w="27" h="10">
                    <a:moveTo>
                      <a:pt x="24" y="0"/>
                    </a:moveTo>
                    <a:lnTo>
                      <a:pt x="0" y="0"/>
                    </a:lnTo>
                    <a:lnTo>
                      <a:pt x="7" y="10"/>
                    </a:lnTo>
                    <a:lnTo>
                      <a:pt x="27" y="1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1" name="iṥḻïďê">
                <a:extLst>
                  <a:ext uri="{FF2B5EF4-FFF2-40B4-BE49-F238E27FC236}">
                    <a16:creationId xmlns:a16="http://schemas.microsoft.com/office/drawing/2014/main" id="{FA29FF69-8C2B-BBD9-3950-1ACDBFC791BF}"/>
                  </a:ext>
                </a:extLst>
              </p:cNvPr>
              <p:cNvSpPr/>
              <p:nvPr/>
            </p:nvSpPr>
            <p:spPr bwMode="auto">
              <a:xfrm>
                <a:off x="3788" y="1750"/>
                <a:ext cx="9" cy="10"/>
              </a:xfrm>
              <a:custGeom>
                <a:avLst/>
                <a:gdLst>
                  <a:gd name="T0" fmla="*/ 1 w 9"/>
                  <a:gd name="T1" fmla="*/ 0 h 10"/>
                  <a:gd name="T2" fmla="*/ 0 w 9"/>
                  <a:gd name="T3" fmla="*/ 0 h 10"/>
                  <a:gd name="T4" fmla="*/ 4 w 9"/>
                  <a:gd name="T5" fmla="*/ 10 h 10"/>
                  <a:gd name="T6" fmla="*/ 9 w 9"/>
                  <a:gd name="T7" fmla="*/ 10 h 10"/>
                  <a:gd name="T8" fmla="*/ 1 w 9"/>
                  <a:gd name="T9" fmla="*/ 0 h 10"/>
                </a:gdLst>
                <a:ahLst/>
                <a:cxnLst>
                  <a:cxn ang="0">
                    <a:pos x="T0" y="T1"/>
                  </a:cxn>
                  <a:cxn ang="0">
                    <a:pos x="T2" y="T3"/>
                  </a:cxn>
                  <a:cxn ang="0">
                    <a:pos x="T4" y="T5"/>
                  </a:cxn>
                  <a:cxn ang="0">
                    <a:pos x="T6" y="T7"/>
                  </a:cxn>
                  <a:cxn ang="0">
                    <a:pos x="T8" y="T9"/>
                  </a:cxn>
                </a:cxnLst>
                <a:rect l="0" t="0" r="r" b="b"/>
                <a:pathLst>
                  <a:path w="9" h="10">
                    <a:moveTo>
                      <a:pt x="1" y="0"/>
                    </a:moveTo>
                    <a:lnTo>
                      <a:pt x="0" y="0"/>
                    </a:lnTo>
                    <a:lnTo>
                      <a:pt x="4" y="10"/>
                    </a:lnTo>
                    <a:lnTo>
                      <a:pt x="9" y="10"/>
                    </a:lnTo>
                    <a:lnTo>
                      <a:pt x="1"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2" name="íṥḷiḓé">
                <a:extLst>
                  <a:ext uri="{FF2B5EF4-FFF2-40B4-BE49-F238E27FC236}">
                    <a16:creationId xmlns:a16="http://schemas.microsoft.com/office/drawing/2014/main" id="{A38F64DB-BF71-93DE-C052-22E6BF71A8C4}"/>
                  </a:ext>
                </a:extLst>
              </p:cNvPr>
              <p:cNvSpPr/>
              <p:nvPr/>
            </p:nvSpPr>
            <p:spPr bwMode="auto">
              <a:xfrm>
                <a:off x="3788" y="1750"/>
                <a:ext cx="9" cy="10"/>
              </a:xfrm>
              <a:custGeom>
                <a:avLst/>
                <a:gdLst>
                  <a:gd name="T0" fmla="*/ 1 w 9"/>
                  <a:gd name="T1" fmla="*/ 0 h 10"/>
                  <a:gd name="T2" fmla="*/ 0 w 9"/>
                  <a:gd name="T3" fmla="*/ 0 h 10"/>
                  <a:gd name="T4" fmla="*/ 4 w 9"/>
                  <a:gd name="T5" fmla="*/ 10 h 10"/>
                  <a:gd name="T6" fmla="*/ 9 w 9"/>
                  <a:gd name="T7" fmla="*/ 10 h 10"/>
                  <a:gd name="T8" fmla="*/ 1 w 9"/>
                  <a:gd name="T9" fmla="*/ 0 h 10"/>
                </a:gdLst>
                <a:ahLst/>
                <a:cxnLst>
                  <a:cxn ang="0">
                    <a:pos x="T0" y="T1"/>
                  </a:cxn>
                  <a:cxn ang="0">
                    <a:pos x="T2" y="T3"/>
                  </a:cxn>
                  <a:cxn ang="0">
                    <a:pos x="T4" y="T5"/>
                  </a:cxn>
                  <a:cxn ang="0">
                    <a:pos x="T6" y="T7"/>
                  </a:cxn>
                  <a:cxn ang="0">
                    <a:pos x="T8" y="T9"/>
                  </a:cxn>
                </a:cxnLst>
                <a:rect l="0" t="0" r="r" b="b"/>
                <a:pathLst>
                  <a:path w="9" h="10">
                    <a:moveTo>
                      <a:pt x="1" y="0"/>
                    </a:moveTo>
                    <a:lnTo>
                      <a:pt x="0" y="0"/>
                    </a:lnTo>
                    <a:lnTo>
                      <a:pt x="4" y="10"/>
                    </a:lnTo>
                    <a:lnTo>
                      <a:pt x="9"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3" name="iśľîḍe">
                <a:extLst>
                  <a:ext uri="{FF2B5EF4-FFF2-40B4-BE49-F238E27FC236}">
                    <a16:creationId xmlns:a16="http://schemas.microsoft.com/office/drawing/2014/main" id="{5A98628B-144D-5B95-9040-611220B17140}"/>
                  </a:ext>
                </a:extLst>
              </p:cNvPr>
              <p:cNvSpPr/>
              <p:nvPr/>
            </p:nvSpPr>
            <p:spPr bwMode="auto">
              <a:xfrm>
                <a:off x="3750" y="1948"/>
                <a:ext cx="204" cy="40"/>
              </a:xfrm>
              <a:custGeom>
                <a:avLst/>
                <a:gdLst>
                  <a:gd name="T0" fmla="*/ 177 w 204"/>
                  <a:gd name="T1" fmla="*/ 0 h 40"/>
                  <a:gd name="T2" fmla="*/ 0 w 204"/>
                  <a:gd name="T3" fmla="*/ 0 h 40"/>
                  <a:gd name="T4" fmla="*/ 27 w 204"/>
                  <a:gd name="T5" fmla="*/ 40 h 40"/>
                  <a:gd name="T6" fmla="*/ 204 w 204"/>
                  <a:gd name="T7" fmla="*/ 40 h 40"/>
                  <a:gd name="T8" fmla="*/ 177 w 204"/>
                  <a:gd name="T9" fmla="*/ 0 h 40"/>
                </a:gdLst>
                <a:ahLst/>
                <a:cxnLst>
                  <a:cxn ang="0">
                    <a:pos x="T0" y="T1"/>
                  </a:cxn>
                  <a:cxn ang="0">
                    <a:pos x="T2" y="T3"/>
                  </a:cxn>
                  <a:cxn ang="0">
                    <a:pos x="T4" y="T5"/>
                  </a:cxn>
                  <a:cxn ang="0">
                    <a:pos x="T6" y="T7"/>
                  </a:cxn>
                  <a:cxn ang="0">
                    <a:pos x="T8" y="T9"/>
                  </a:cxn>
                </a:cxnLst>
                <a:rect l="0" t="0" r="r" b="b"/>
                <a:pathLst>
                  <a:path w="204" h="40">
                    <a:moveTo>
                      <a:pt x="177" y="0"/>
                    </a:moveTo>
                    <a:lnTo>
                      <a:pt x="0" y="0"/>
                    </a:lnTo>
                    <a:lnTo>
                      <a:pt x="27" y="40"/>
                    </a:lnTo>
                    <a:lnTo>
                      <a:pt x="204" y="40"/>
                    </a:lnTo>
                    <a:lnTo>
                      <a:pt x="177" y="0"/>
                    </a:lnTo>
                    <a:close/>
                  </a:path>
                </a:pathLst>
              </a:custGeom>
              <a:solidFill>
                <a:srgbClr val="3A3B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4" name="iṥlîḓé">
                <a:extLst>
                  <a:ext uri="{FF2B5EF4-FFF2-40B4-BE49-F238E27FC236}">
                    <a16:creationId xmlns:a16="http://schemas.microsoft.com/office/drawing/2014/main" id="{83F7A775-D080-0CC9-5B5C-E0261A6E1821}"/>
                  </a:ext>
                </a:extLst>
              </p:cNvPr>
              <p:cNvSpPr/>
              <p:nvPr/>
            </p:nvSpPr>
            <p:spPr bwMode="auto">
              <a:xfrm>
                <a:off x="3750" y="1948"/>
                <a:ext cx="204" cy="40"/>
              </a:xfrm>
              <a:custGeom>
                <a:avLst/>
                <a:gdLst>
                  <a:gd name="T0" fmla="*/ 177 w 204"/>
                  <a:gd name="T1" fmla="*/ 0 h 40"/>
                  <a:gd name="T2" fmla="*/ 0 w 204"/>
                  <a:gd name="T3" fmla="*/ 0 h 40"/>
                  <a:gd name="T4" fmla="*/ 27 w 204"/>
                  <a:gd name="T5" fmla="*/ 40 h 40"/>
                  <a:gd name="T6" fmla="*/ 204 w 204"/>
                  <a:gd name="T7" fmla="*/ 40 h 40"/>
                  <a:gd name="T8" fmla="*/ 177 w 204"/>
                  <a:gd name="T9" fmla="*/ 0 h 40"/>
                </a:gdLst>
                <a:ahLst/>
                <a:cxnLst>
                  <a:cxn ang="0">
                    <a:pos x="T0" y="T1"/>
                  </a:cxn>
                  <a:cxn ang="0">
                    <a:pos x="T2" y="T3"/>
                  </a:cxn>
                  <a:cxn ang="0">
                    <a:pos x="T4" y="T5"/>
                  </a:cxn>
                  <a:cxn ang="0">
                    <a:pos x="T6" y="T7"/>
                  </a:cxn>
                  <a:cxn ang="0">
                    <a:pos x="T8" y="T9"/>
                  </a:cxn>
                </a:cxnLst>
                <a:rect l="0" t="0" r="r" b="b"/>
                <a:pathLst>
                  <a:path w="204" h="40">
                    <a:moveTo>
                      <a:pt x="177" y="0"/>
                    </a:moveTo>
                    <a:lnTo>
                      <a:pt x="0" y="0"/>
                    </a:lnTo>
                    <a:lnTo>
                      <a:pt x="27" y="40"/>
                    </a:lnTo>
                    <a:lnTo>
                      <a:pt x="204" y="40"/>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5" name="íṣḻídè">
                <a:extLst>
                  <a:ext uri="{FF2B5EF4-FFF2-40B4-BE49-F238E27FC236}">
                    <a16:creationId xmlns:a16="http://schemas.microsoft.com/office/drawing/2014/main" id="{8F8E2936-2D1C-29F0-1767-96CA0585138C}"/>
                  </a:ext>
                </a:extLst>
              </p:cNvPr>
              <p:cNvSpPr/>
              <p:nvPr/>
            </p:nvSpPr>
            <p:spPr bwMode="auto">
              <a:xfrm>
                <a:off x="3530" y="1986"/>
                <a:ext cx="384" cy="50"/>
              </a:xfrm>
              <a:custGeom>
                <a:avLst/>
                <a:gdLst>
                  <a:gd name="T0" fmla="*/ 18 w 271"/>
                  <a:gd name="T1" fmla="*/ 35 h 35"/>
                  <a:gd name="T2" fmla="*/ 254 w 271"/>
                  <a:gd name="T3" fmla="*/ 35 h 35"/>
                  <a:gd name="T4" fmla="*/ 271 w 271"/>
                  <a:gd name="T5" fmla="*/ 18 h 35"/>
                  <a:gd name="T6" fmla="*/ 254 w 271"/>
                  <a:gd name="T7" fmla="*/ 0 h 35"/>
                  <a:gd name="T8" fmla="*/ 18 w 271"/>
                  <a:gd name="T9" fmla="*/ 0 h 35"/>
                  <a:gd name="T10" fmla="*/ 0 w 271"/>
                  <a:gd name="T11" fmla="*/ 18 h 35"/>
                  <a:gd name="T12" fmla="*/ 18 w 27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71" h="35">
                    <a:moveTo>
                      <a:pt x="18" y="35"/>
                    </a:moveTo>
                    <a:cubicBezTo>
                      <a:pt x="254" y="35"/>
                      <a:pt x="254" y="35"/>
                      <a:pt x="254" y="35"/>
                    </a:cubicBezTo>
                    <a:cubicBezTo>
                      <a:pt x="263" y="35"/>
                      <a:pt x="271" y="27"/>
                      <a:pt x="271" y="18"/>
                    </a:cubicBezTo>
                    <a:cubicBezTo>
                      <a:pt x="271" y="8"/>
                      <a:pt x="263" y="0"/>
                      <a:pt x="254" y="0"/>
                    </a:cubicBezTo>
                    <a:cubicBezTo>
                      <a:pt x="18" y="0"/>
                      <a:pt x="18" y="0"/>
                      <a:pt x="18" y="0"/>
                    </a:cubicBezTo>
                    <a:cubicBezTo>
                      <a:pt x="8" y="0"/>
                      <a:pt x="0" y="8"/>
                      <a:pt x="0" y="18"/>
                    </a:cubicBezTo>
                    <a:cubicBezTo>
                      <a:pt x="0" y="27"/>
                      <a:pt x="8" y="35"/>
                      <a:pt x="18" y="35"/>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6" name="í$1íḍè">
                <a:extLst>
                  <a:ext uri="{FF2B5EF4-FFF2-40B4-BE49-F238E27FC236}">
                    <a16:creationId xmlns:a16="http://schemas.microsoft.com/office/drawing/2014/main" id="{36CFCF7E-D1AA-F118-1708-9434D334AB3E}"/>
                  </a:ext>
                </a:extLst>
              </p:cNvPr>
              <p:cNvSpPr/>
              <p:nvPr/>
            </p:nvSpPr>
            <p:spPr bwMode="auto">
              <a:xfrm>
                <a:off x="3672" y="2003"/>
                <a:ext cx="47" cy="13"/>
              </a:xfrm>
              <a:prstGeom prst="rect">
                <a:avLst/>
              </a:prstGeom>
              <a:solidFill>
                <a:srgbClr val="0813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7" name="i$ļíḓê">
                <a:extLst>
                  <a:ext uri="{FF2B5EF4-FFF2-40B4-BE49-F238E27FC236}">
                    <a16:creationId xmlns:a16="http://schemas.microsoft.com/office/drawing/2014/main" id="{24C536BD-22EA-386C-BCFA-0D7D1FD34183}"/>
                  </a:ext>
                </a:extLst>
              </p:cNvPr>
              <p:cNvSpPr/>
              <p:nvPr/>
            </p:nvSpPr>
            <p:spPr bwMode="auto">
              <a:xfrm>
                <a:off x="3733" y="2003"/>
                <a:ext cx="34" cy="13"/>
              </a:xfrm>
              <a:prstGeom prst="rect">
                <a:avLst/>
              </a:prstGeom>
              <a:solidFill>
                <a:srgbClr val="0813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8" name="îSľíḋê">
                <a:extLst>
                  <a:ext uri="{FF2B5EF4-FFF2-40B4-BE49-F238E27FC236}">
                    <a16:creationId xmlns:a16="http://schemas.microsoft.com/office/drawing/2014/main" id="{5D793477-C478-DA63-CF6E-24E4FBBFEB9B}"/>
                  </a:ext>
                </a:extLst>
              </p:cNvPr>
              <p:cNvSpPr/>
              <p:nvPr/>
            </p:nvSpPr>
            <p:spPr bwMode="auto">
              <a:xfrm>
                <a:off x="3051" y="1896"/>
                <a:ext cx="106" cy="137"/>
              </a:xfrm>
              <a:custGeom>
                <a:avLst/>
                <a:gdLst>
                  <a:gd name="T0" fmla="*/ 0 w 75"/>
                  <a:gd name="T1" fmla="*/ 7 h 97"/>
                  <a:gd name="T2" fmla="*/ 0 w 75"/>
                  <a:gd name="T3" fmla="*/ 97 h 97"/>
                  <a:gd name="T4" fmla="*/ 75 w 75"/>
                  <a:gd name="T5" fmla="*/ 97 h 97"/>
                  <a:gd name="T6" fmla="*/ 75 w 75"/>
                  <a:gd name="T7" fmla="*/ 7 h 97"/>
                  <a:gd name="T8" fmla="*/ 68 w 75"/>
                  <a:gd name="T9" fmla="*/ 0 h 97"/>
                  <a:gd name="T10" fmla="*/ 7 w 75"/>
                  <a:gd name="T11" fmla="*/ 0 h 97"/>
                  <a:gd name="T12" fmla="*/ 0 w 75"/>
                  <a:gd name="T13" fmla="*/ 7 h 97"/>
                </a:gdLst>
                <a:ahLst/>
                <a:cxnLst>
                  <a:cxn ang="0">
                    <a:pos x="T0" y="T1"/>
                  </a:cxn>
                  <a:cxn ang="0">
                    <a:pos x="T2" y="T3"/>
                  </a:cxn>
                  <a:cxn ang="0">
                    <a:pos x="T4" y="T5"/>
                  </a:cxn>
                  <a:cxn ang="0">
                    <a:pos x="T6" y="T7"/>
                  </a:cxn>
                  <a:cxn ang="0">
                    <a:pos x="T8" y="T9"/>
                  </a:cxn>
                  <a:cxn ang="0">
                    <a:pos x="T10" y="T11"/>
                  </a:cxn>
                  <a:cxn ang="0">
                    <a:pos x="T12" y="T13"/>
                  </a:cxn>
                </a:cxnLst>
                <a:rect l="0" t="0" r="r" b="b"/>
                <a:pathLst>
                  <a:path w="75" h="97">
                    <a:moveTo>
                      <a:pt x="0" y="7"/>
                    </a:moveTo>
                    <a:cubicBezTo>
                      <a:pt x="0" y="97"/>
                      <a:pt x="0" y="97"/>
                      <a:pt x="0" y="97"/>
                    </a:cubicBezTo>
                    <a:cubicBezTo>
                      <a:pt x="75" y="97"/>
                      <a:pt x="75" y="97"/>
                      <a:pt x="75" y="97"/>
                    </a:cubicBezTo>
                    <a:cubicBezTo>
                      <a:pt x="75" y="7"/>
                      <a:pt x="75" y="7"/>
                      <a:pt x="75" y="7"/>
                    </a:cubicBezTo>
                    <a:cubicBezTo>
                      <a:pt x="75" y="3"/>
                      <a:pt x="71" y="0"/>
                      <a:pt x="68" y="0"/>
                    </a:cubicBezTo>
                    <a:cubicBezTo>
                      <a:pt x="7" y="0"/>
                      <a:pt x="7" y="0"/>
                      <a:pt x="7" y="0"/>
                    </a:cubicBezTo>
                    <a:cubicBezTo>
                      <a:pt x="3" y="0"/>
                      <a:pt x="0" y="3"/>
                      <a:pt x="0" y="7"/>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9" name="iśľïḋé">
                <a:extLst>
                  <a:ext uri="{FF2B5EF4-FFF2-40B4-BE49-F238E27FC236}">
                    <a16:creationId xmlns:a16="http://schemas.microsoft.com/office/drawing/2014/main" id="{8F1BA530-E503-29E5-100B-59B7528AFECA}"/>
                  </a:ext>
                </a:extLst>
              </p:cNvPr>
              <p:cNvSpPr/>
              <p:nvPr/>
            </p:nvSpPr>
            <p:spPr bwMode="auto">
              <a:xfrm>
                <a:off x="3147" y="1921"/>
                <a:ext cx="47" cy="91"/>
              </a:xfrm>
              <a:custGeom>
                <a:avLst/>
                <a:gdLst>
                  <a:gd name="T0" fmla="*/ 6 w 33"/>
                  <a:gd name="T1" fmla="*/ 64 h 64"/>
                  <a:gd name="T2" fmla="*/ 32 w 33"/>
                  <a:gd name="T3" fmla="*/ 26 h 64"/>
                  <a:gd name="T4" fmla="*/ 26 w 33"/>
                  <a:gd name="T5" fmla="*/ 8 h 64"/>
                  <a:gd name="T6" fmla="*/ 3 w 33"/>
                  <a:gd name="T7" fmla="*/ 0 h 64"/>
                  <a:gd name="T8" fmla="*/ 3 w 33"/>
                  <a:gd name="T9" fmla="*/ 11 h 64"/>
                  <a:gd name="T10" fmla="*/ 18 w 33"/>
                  <a:gd name="T11" fmla="*/ 16 h 64"/>
                  <a:gd name="T12" fmla="*/ 21 w 33"/>
                  <a:gd name="T13" fmla="*/ 25 h 64"/>
                  <a:gd name="T14" fmla="*/ 0 w 33"/>
                  <a:gd name="T15" fmla="*/ 54 h 64"/>
                  <a:gd name="T16" fmla="*/ 6 w 33"/>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4">
                    <a:moveTo>
                      <a:pt x="6" y="64"/>
                    </a:moveTo>
                    <a:cubicBezTo>
                      <a:pt x="7" y="63"/>
                      <a:pt x="30" y="50"/>
                      <a:pt x="32" y="26"/>
                    </a:cubicBezTo>
                    <a:cubicBezTo>
                      <a:pt x="33" y="17"/>
                      <a:pt x="29" y="11"/>
                      <a:pt x="26" y="8"/>
                    </a:cubicBezTo>
                    <a:cubicBezTo>
                      <a:pt x="18" y="0"/>
                      <a:pt x="4" y="0"/>
                      <a:pt x="3" y="0"/>
                    </a:cubicBezTo>
                    <a:cubicBezTo>
                      <a:pt x="3" y="11"/>
                      <a:pt x="3" y="11"/>
                      <a:pt x="3" y="11"/>
                    </a:cubicBezTo>
                    <a:cubicBezTo>
                      <a:pt x="6" y="11"/>
                      <a:pt x="14" y="12"/>
                      <a:pt x="18" y="16"/>
                    </a:cubicBezTo>
                    <a:cubicBezTo>
                      <a:pt x="20" y="18"/>
                      <a:pt x="21" y="21"/>
                      <a:pt x="21" y="25"/>
                    </a:cubicBezTo>
                    <a:cubicBezTo>
                      <a:pt x="19" y="43"/>
                      <a:pt x="0" y="54"/>
                      <a:pt x="0" y="54"/>
                    </a:cubicBezTo>
                    <a:cubicBezTo>
                      <a:pt x="6" y="64"/>
                      <a:pt x="6" y="64"/>
                      <a:pt x="6" y="64"/>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0" name="iṩḻiḍè">
                <a:extLst>
                  <a:ext uri="{FF2B5EF4-FFF2-40B4-BE49-F238E27FC236}">
                    <a16:creationId xmlns:a16="http://schemas.microsoft.com/office/drawing/2014/main" id="{D69CBEFF-2677-9435-263C-B3F268B51CE1}"/>
                  </a:ext>
                </a:extLst>
              </p:cNvPr>
              <p:cNvSpPr/>
              <p:nvPr/>
            </p:nvSpPr>
            <p:spPr bwMode="auto">
              <a:xfrm>
                <a:off x="3100" y="1896"/>
                <a:ext cx="57" cy="137"/>
              </a:xfrm>
              <a:custGeom>
                <a:avLst/>
                <a:gdLst>
                  <a:gd name="T0" fmla="*/ 0 w 40"/>
                  <a:gd name="T1" fmla="*/ 97 h 97"/>
                  <a:gd name="T2" fmla="*/ 40 w 40"/>
                  <a:gd name="T3" fmla="*/ 97 h 97"/>
                  <a:gd name="T4" fmla="*/ 40 w 40"/>
                  <a:gd name="T5" fmla="*/ 7 h 97"/>
                  <a:gd name="T6" fmla="*/ 33 w 40"/>
                  <a:gd name="T7" fmla="*/ 0 h 97"/>
                  <a:gd name="T8" fmla="*/ 30 w 40"/>
                  <a:gd name="T9" fmla="*/ 0 h 97"/>
                  <a:gd name="T10" fmla="*/ 19 w 40"/>
                  <a:gd name="T11" fmla="*/ 66 h 97"/>
                  <a:gd name="T12" fmla="*/ 0 w 4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40" h="97">
                    <a:moveTo>
                      <a:pt x="0" y="97"/>
                    </a:moveTo>
                    <a:cubicBezTo>
                      <a:pt x="40" y="97"/>
                      <a:pt x="40" y="97"/>
                      <a:pt x="40" y="97"/>
                    </a:cubicBezTo>
                    <a:cubicBezTo>
                      <a:pt x="40" y="7"/>
                      <a:pt x="40" y="7"/>
                      <a:pt x="40" y="7"/>
                    </a:cubicBezTo>
                    <a:cubicBezTo>
                      <a:pt x="40" y="3"/>
                      <a:pt x="36" y="0"/>
                      <a:pt x="33" y="0"/>
                    </a:cubicBezTo>
                    <a:cubicBezTo>
                      <a:pt x="30" y="0"/>
                      <a:pt x="30" y="0"/>
                      <a:pt x="30" y="0"/>
                    </a:cubicBezTo>
                    <a:cubicBezTo>
                      <a:pt x="30" y="5"/>
                      <a:pt x="29" y="41"/>
                      <a:pt x="19" y="66"/>
                    </a:cubicBezTo>
                    <a:cubicBezTo>
                      <a:pt x="10" y="89"/>
                      <a:pt x="2" y="96"/>
                      <a:pt x="0" y="97"/>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1" name="işľíḓé">
                <a:extLst>
                  <a:ext uri="{FF2B5EF4-FFF2-40B4-BE49-F238E27FC236}">
                    <a16:creationId xmlns:a16="http://schemas.microsoft.com/office/drawing/2014/main" id="{608C2814-8D88-EC78-093E-0BF25A8E555E}"/>
                  </a:ext>
                </a:extLst>
              </p:cNvPr>
              <p:cNvSpPr/>
              <p:nvPr/>
            </p:nvSpPr>
            <p:spPr bwMode="auto">
              <a:xfrm>
                <a:off x="3157" y="1906"/>
                <a:ext cx="35" cy="90"/>
              </a:xfrm>
              <a:custGeom>
                <a:avLst/>
                <a:gdLst>
                  <a:gd name="T0" fmla="*/ 12 w 25"/>
                  <a:gd name="T1" fmla="*/ 64 h 64"/>
                  <a:gd name="T2" fmla="*/ 12 w 25"/>
                  <a:gd name="T3" fmla="*/ 64 h 64"/>
                  <a:gd name="T4" fmla="*/ 12 w 25"/>
                  <a:gd name="T5" fmla="*/ 64 h 64"/>
                  <a:gd name="T6" fmla="*/ 25 w 25"/>
                  <a:gd name="T7" fmla="*/ 39 h 64"/>
                  <a:gd name="T8" fmla="*/ 12 w 25"/>
                  <a:gd name="T9" fmla="*/ 64 h 64"/>
                  <a:gd name="T10" fmla="*/ 25 w 25"/>
                  <a:gd name="T11" fmla="*/ 39 h 64"/>
                  <a:gd name="T12" fmla="*/ 25 w 25"/>
                  <a:gd name="T13" fmla="*/ 39 h 64"/>
                  <a:gd name="T14" fmla="*/ 25 w 25"/>
                  <a:gd name="T15" fmla="*/ 39 h 64"/>
                  <a:gd name="T16" fmla="*/ 25 w 25"/>
                  <a:gd name="T17" fmla="*/ 39 h 64"/>
                  <a:gd name="T18" fmla="*/ 25 w 25"/>
                  <a:gd name="T19" fmla="*/ 38 h 64"/>
                  <a:gd name="T20" fmla="*/ 25 w 25"/>
                  <a:gd name="T21" fmla="*/ 38 h 64"/>
                  <a:gd name="T22" fmla="*/ 25 w 25"/>
                  <a:gd name="T23" fmla="*/ 38 h 64"/>
                  <a:gd name="T24" fmla="*/ 12 w 25"/>
                  <a:gd name="T25" fmla="*/ 27 h 64"/>
                  <a:gd name="T26" fmla="*/ 12 w 25"/>
                  <a:gd name="T27" fmla="*/ 27 h 64"/>
                  <a:gd name="T28" fmla="*/ 12 w 25"/>
                  <a:gd name="T29" fmla="*/ 27 h 64"/>
                  <a:gd name="T30" fmla="*/ 3 w 25"/>
                  <a:gd name="T31" fmla="*/ 23 h 64"/>
                  <a:gd name="T32" fmla="*/ 11 w 25"/>
                  <a:gd name="T33" fmla="*/ 27 h 64"/>
                  <a:gd name="T34" fmla="*/ 12 w 25"/>
                  <a:gd name="T35" fmla="*/ 27 h 64"/>
                  <a:gd name="T36" fmla="*/ 11 w 25"/>
                  <a:gd name="T37" fmla="*/ 27 h 64"/>
                  <a:gd name="T38" fmla="*/ 3 w 25"/>
                  <a:gd name="T39" fmla="*/ 23 h 64"/>
                  <a:gd name="T40" fmla="*/ 3 w 25"/>
                  <a:gd name="T41" fmla="*/ 23 h 64"/>
                  <a:gd name="T42" fmla="*/ 3 w 25"/>
                  <a:gd name="T43" fmla="*/ 23 h 64"/>
                  <a:gd name="T44" fmla="*/ 3 w 25"/>
                  <a:gd name="T45" fmla="*/ 23 h 64"/>
                  <a:gd name="T46" fmla="*/ 3 w 25"/>
                  <a:gd name="T47" fmla="*/ 23 h 64"/>
                  <a:gd name="T48" fmla="*/ 3 w 25"/>
                  <a:gd name="T49" fmla="*/ 23 h 64"/>
                  <a:gd name="T50" fmla="*/ 3 w 25"/>
                  <a:gd name="T51" fmla="*/ 23 h 64"/>
                  <a:gd name="T52" fmla="*/ 2 w 25"/>
                  <a:gd name="T53" fmla="*/ 23 h 64"/>
                  <a:gd name="T54" fmla="*/ 2 w 25"/>
                  <a:gd name="T55" fmla="*/ 23 h 64"/>
                  <a:gd name="T56" fmla="*/ 2 w 25"/>
                  <a:gd name="T57" fmla="*/ 23 h 64"/>
                  <a:gd name="T58" fmla="*/ 0 w 25"/>
                  <a:gd name="T59" fmla="*/ 22 h 64"/>
                  <a:gd name="T60" fmla="*/ 0 w 25"/>
                  <a:gd name="T61" fmla="*/ 60 h 64"/>
                  <a:gd name="T62" fmla="*/ 14 w 25"/>
                  <a:gd name="T63" fmla="*/ 36 h 64"/>
                  <a:gd name="T64" fmla="*/ 13 w 25"/>
                  <a:gd name="T65" fmla="*/ 30 h 64"/>
                  <a:gd name="T66" fmla="*/ 14 w 25"/>
                  <a:gd name="T67" fmla="*/ 36 h 64"/>
                  <a:gd name="T68" fmla="*/ 0 w 25"/>
                  <a:gd name="T69" fmla="*/ 60 h 64"/>
                  <a:gd name="T70" fmla="*/ 0 w 25"/>
                  <a:gd name="T71" fmla="*/ 22 h 64"/>
                  <a:gd name="T72" fmla="*/ 2 w 25"/>
                  <a:gd name="T73" fmla="*/ 23 h 64"/>
                  <a:gd name="T74" fmla="*/ 0 w 25"/>
                  <a:gd name="T75" fmla="*/ 22 h 64"/>
                  <a:gd name="T76" fmla="*/ 19 w 25"/>
                  <a:gd name="T77" fmla="*/ 19 h 64"/>
                  <a:gd name="T78" fmla="*/ 19 w 25"/>
                  <a:gd name="T79" fmla="*/ 19 h 64"/>
                  <a:gd name="T80" fmla="*/ 19 w 25"/>
                  <a:gd name="T81" fmla="*/ 19 h 64"/>
                  <a:gd name="T82" fmla="*/ 19 w 25"/>
                  <a:gd name="T83" fmla="*/ 19 h 64"/>
                  <a:gd name="T84" fmla="*/ 19 w 25"/>
                  <a:gd name="T85" fmla="*/ 19 h 64"/>
                  <a:gd name="T86" fmla="*/ 19 w 25"/>
                  <a:gd name="T87" fmla="*/ 19 h 64"/>
                  <a:gd name="T88" fmla="*/ 19 w 25"/>
                  <a:gd name="T89" fmla="*/ 19 h 64"/>
                  <a:gd name="T90" fmla="*/ 19 w 25"/>
                  <a:gd name="T91" fmla="*/ 19 h 64"/>
                  <a:gd name="T92" fmla="*/ 19 w 25"/>
                  <a:gd name="T93" fmla="*/ 19 h 64"/>
                  <a:gd name="T94" fmla="*/ 10 w 25"/>
                  <a:gd name="T95" fmla="*/ 13 h 64"/>
                  <a:gd name="T96" fmla="*/ 10 w 25"/>
                  <a:gd name="T97" fmla="*/ 14 h 64"/>
                  <a:gd name="T98" fmla="*/ 10 w 25"/>
                  <a:gd name="T99" fmla="*/ 13 h 64"/>
                  <a:gd name="T100" fmla="*/ 0 w 25"/>
                  <a:gd name="T101" fmla="*/ 0 h 64"/>
                  <a:gd name="T102" fmla="*/ 0 w 25"/>
                  <a:gd name="T103" fmla="*/ 0 h 64"/>
                  <a:gd name="T104" fmla="*/ 0 w 25"/>
                  <a:gd name="T105" fmla="*/ 11 h 64"/>
                  <a:gd name="T106" fmla="*/ 10 w 25"/>
                  <a:gd name="T107" fmla="*/ 13 h 64"/>
                  <a:gd name="T108" fmla="*/ 0 w 25"/>
                  <a:gd name="T109" fmla="*/ 11 h 64"/>
                  <a:gd name="T110" fmla="*/ 0 w 25"/>
                  <a:gd name="T111" fmla="*/ 0 h 64"/>
                  <a:gd name="T112" fmla="*/ 0 w 25"/>
                  <a:gd name="T11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 h="64">
                    <a:moveTo>
                      <a:pt x="12" y="64"/>
                    </a:moveTo>
                    <a:cubicBezTo>
                      <a:pt x="12" y="64"/>
                      <a:pt x="12" y="64"/>
                      <a:pt x="12" y="64"/>
                    </a:cubicBezTo>
                    <a:cubicBezTo>
                      <a:pt x="12" y="64"/>
                      <a:pt x="12" y="64"/>
                      <a:pt x="12" y="64"/>
                    </a:cubicBezTo>
                    <a:moveTo>
                      <a:pt x="25" y="39"/>
                    </a:moveTo>
                    <a:cubicBezTo>
                      <a:pt x="23" y="49"/>
                      <a:pt x="18" y="58"/>
                      <a:pt x="12" y="64"/>
                    </a:cubicBezTo>
                    <a:cubicBezTo>
                      <a:pt x="18" y="58"/>
                      <a:pt x="23" y="49"/>
                      <a:pt x="25" y="39"/>
                    </a:cubicBezTo>
                    <a:moveTo>
                      <a:pt x="25" y="39"/>
                    </a:moveTo>
                    <a:cubicBezTo>
                      <a:pt x="25" y="39"/>
                      <a:pt x="25" y="39"/>
                      <a:pt x="25" y="39"/>
                    </a:cubicBezTo>
                    <a:cubicBezTo>
                      <a:pt x="25" y="39"/>
                      <a:pt x="25" y="39"/>
                      <a:pt x="25" y="39"/>
                    </a:cubicBezTo>
                    <a:moveTo>
                      <a:pt x="25" y="38"/>
                    </a:moveTo>
                    <a:cubicBezTo>
                      <a:pt x="25" y="38"/>
                      <a:pt x="25" y="38"/>
                      <a:pt x="25" y="38"/>
                    </a:cubicBezTo>
                    <a:cubicBezTo>
                      <a:pt x="25" y="38"/>
                      <a:pt x="25" y="38"/>
                      <a:pt x="25" y="38"/>
                    </a:cubicBezTo>
                    <a:moveTo>
                      <a:pt x="12" y="27"/>
                    </a:moveTo>
                    <a:cubicBezTo>
                      <a:pt x="12" y="27"/>
                      <a:pt x="12" y="27"/>
                      <a:pt x="12" y="27"/>
                    </a:cubicBezTo>
                    <a:cubicBezTo>
                      <a:pt x="12" y="27"/>
                      <a:pt x="12" y="27"/>
                      <a:pt x="12" y="27"/>
                    </a:cubicBezTo>
                    <a:moveTo>
                      <a:pt x="3" y="23"/>
                    </a:moveTo>
                    <a:cubicBezTo>
                      <a:pt x="6" y="24"/>
                      <a:pt x="9" y="25"/>
                      <a:pt x="11" y="27"/>
                    </a:cubicBezTo>
                    <a:cubicBezTo>
                      <a:pt x="11" y="27"/>
                      <a:pt x="11" y="27"/>
                      <a:pt x="12" y="27"/>
                    </a:cubicBezTo>
                    <a:cubicBezTo>
                      <a:pt x="11" y="27"/>
                      <a:pt x="11" y="27"/>
                      <a:pt x="11" y="27"/>
                    </a:cubicBezTo>
                    <a:cubicBezTo>
                      <a:pt x="9" y="25"/>
                      <a:pt x="6" y="24"/>
                      <a:pt x="3" y="23"/>
                    </a:cubicBezTo>
                    <a:moveTo>
                      <a:pt x="3" y="23"/>
                    </a:moveTo>
                    <a:cubicBezTo>
                      <a:pt x="3" y="23"/>
                      <a:pt x="3" y="23"/>
                      <a:pt x="3" y="23"/>
                    </a:cubicBezTo>
                    <a:cubicBezTo>
                      <a:pt x="3" y="23"/>
                      <a:pt x="3" y="23"/>
                      <a:pt x="3" y="23"/>
                    </a:cubicBezTo>
                    <a:moveTo>
                      <a:pt x="3" y="23"/>
                    </a:moveTo>
                    <a:cubicBezTo>
                      <a:pt x="3" y="23"/>
                      <a:pt x="3" y="23"/>
                      <a:pt x="3" y="23"/>
                    </a:cubicBezTo>
                    <a:cubicBezTo>
                      <a:pt x="3" y="23"/>
                      <a:pt x="3" y="23"/>
                      <a:pt x="3" y="23"/>
                    </a:cubicBezTo>
                    <a:moveTo>
                      <a:pt x="2" y="23"/>
                    </a:moveTo>
                    <a:cubicBezTo>
                      <a:pt x="2" y="23"/>
                      <a:pt x="2" y="23"/>
                      <a:pt x="2" y="23"/>
                    </a:cubicBezTo>
                    <a:cubicBezTo>
                      <a:pt x="2" y="23"/>
                      <a:pt x="2" y="23"/>
                      <a:pt x="2" y="23"/>
                    </a:cubicBezTo>
                    <a:moveTo>
                      <a:pt x="0" y="22"/>
                    </a:moveTo>
                    <a:cubicBezTo>
                      <a:pt x="0" y="60"/>
                      <a:pt x="0" y="60"/>
                      <a:pt x="0" y="60"/>
                    </a:cubicBezTo>
                    <a:cubicBezTo>
                      <a:pt x="5" y="56"/>
                      <a:pt x="13" y="47"/>
                      <a:pt x="14" y="36"/>
                    </a:cubicBezTo>
                    <a:cubicBezTo>
                      <a:pt x="14" y="34"/>
                      <a:pt x="14" y="32"/>
                      <a:pt x="13" y="30"/>
                    </a:cubicBezTo>
                    <a:cubicBezTo>
                      <a:pt x="14" y="32"/>
                      <a:pt x="14" y="34"/>
                      <a:pt x="14" y="36"/>
                    </a:cubicBezTo>
                    <a:cubicBezTo>
                      <a:pt x="13" y="47"/>
                      <a:pt x="5" y="56"/>
                      <a:pt x="0" y="60"/>
                    </a:cubicBezTo>
                    <a:cubicBezTo>
                      <a:pt x="0" y="22"/>
                      <a:pt x="0" y="22"/>
                      <a:pt x="0" y="22"/>
                    </a:cubicBezTo>
                    <a:cubicBezTo>
                      <a:pt x="0" y="22"/>
                      <a:pt x="1" y="23"/>
                      <a:pt x="2" y="23"/>
                    </a:cubicBezTo>
                    <a:cubicBezTo>
                      <a:pt x="1" y="23"/>
                      <a:pt x="0" y="22"/>
                      <a:pt x="0" y="22"/>
                    </a:cubicBezTo>
                    <a:moveTo>
                      <a:pt x="19" y="19"/>
                    </a:moveTo>
                    <a:cubicBezTo>
                      <a:pt x="19" y="19"/>
                      <a:pt x="19" y="19"/>
                      <a:pt x="19" y="19"/>
                    </a:cubicBezTo>
                    <a:cubicBezTo>
                      <a:pt x="19" y="19"/>
                      <a:pt x="19" y="19"/>
                      <a:pt x="19" y="19"/>
                    </a:cubicBezTo>
                    <a:moveTo>
                      <a:pt x="19" y="19"/>
                    </a:moveTo>
                    <a:cubicBezTo>
                      <a:pt x="19" y="19"/>
                      <a:pt x="19" y="19"/>
                      <a:pt x="19" y="19"/>
                    </a:cubicBezTo>
                    <a:cubicBezTo>
                      <a:pt x="19" y="19"/>
                      <a:pt x="19" y="19"/>
                      <a:pt x="19" y="19"/>
                    </a:cubicBezTo>
                    <a:moveTo>
                      <a:pt x="19" y="19"/>
                    </a:moveTo>
                    <a:cubicBezTo>
                      <a:pt x="19" y="19"/>
                      <a:pt x="19" y="19"/>
                      <a:pt x="19" y="19"/>
                    </a:cubicBezTo>
                    <a:cubicBezTo>
                      <a:pt x="19" y="19"/>
                      <a:pt x="19" y="19"/>
                      <a:pt x="19" y="19"/>
                    </a:cubicBezTo>
                    <a:moveTo>
                      <a:pt x="10" y="13"/>
                    </a:moveTo>
                    <a:cubicBezTo>
                      <a:pt x="10" y="13"/>
                      <a:pt x="10" y="14"/>
                      <a:pt x="10" y="14"/>
                    </a:cubicBezTo>
                    <a:cubicBezTo>
                      <a:pt x="10" y="14"/>
                      <a:pt x="10" y="13"/>
                      <a:pt x="10" y="13"/>
                    </a:cubicBezTo>
                    <a:moveTo>
                      <a:pt x="0" y="0"/>
                    </a:moveTo>
                    <a:cubicBezTo>
                      <a:pt x="0" y="0"/>
                      <a:pt x="0" y="0"/>
                      <a:pt x="0" y="0"/>
                    </a:cubicBezTo>
                    <a:cubicBezTo>
                      <a:pt x="0" y="11"/>
                      <a:pt x="0" y="11"/>
                      <a:pt x="0" y="11"/>
                    </a:cubicBezTo>
                    <a:cubicBezTo>
                      <a:pt x="2" y="12"/>
                      <a:pt x="6" y="12"/>
                      <a:pt x="10" y="13"/>
                    </a:cubicBezTo>
                    <a:cubicBezTo>
                      <a:pt x="6" y="12"/>
                      <a:pt x="2" y="12"/>
                      <a:pt x="0" y="11"/>
                    </a:cubicBezTo>
                    <a:cubicBezTo>
                      <a:pt x="0" y="0"/>
                      <a:pt x="0" y="0"/>
                      <a:pt x="0" y="0"/>
                    </a:cubicBezTo>
                    <a:cubicBezTo>
                      <a:pt x="0" y="0"/>
                      <a:pt x="0" y="0"/>
                      <a:pt x="0" y="0"/>
                    </a:cubicBezTo>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2" name="íṧḻïḍe">
                <a:extLst>
                  <a:ext uri="{FF2B5EF4-FFF2-40B4-BE49-F238E27FC236}">
                    <a16:creationId xmlns:a16="http://schemas.microsoft.com/office/drawing/2014/main" id="{95007E2D-3A96-7497-F560-E02BD2275E2B}"/>
                  </a:ext>
                </a:extLst>
              </p:cNvPr>
              <p:cNvSpPr/>
              <p:nvPr/>
            </p:nvSpPr>
            <p:spPr bwMode="auto">
              <a:xfrm>
                <a:off x="3157" y="1921"/>
                <a:ext cx="37" cy="89"/>
              </a:xfrm>
              <a:custGeom>
                <a:avLst/>
                <a:gdLst>
                  <a:gd name="T0" fmla="*/ 0 w 26"/>
                  <a:gd name="T1" fmla="*/ 0 h 63"/>
                  <a:gd name="T2" fmla="*/ 0 w 26"/>
                  <a:gd name="T3" fmla="*/ 11 h 63"/>
                  <a:gd name="T4" fmla="*/ 2 w 26"/>
                  <a:gd name="T5" fmla="*/ 12 h 63"/>
                  <a:gd name="T6" fmla="*/ 2 w 26"/>
                  <a:gd name="T7" fmla="*/ 12 h 63"/>
                  <a:gd name="T8" fmla="*/ 2 w 26"/>
                  <a:gd name="T9" fmla="*/ 12 h 63"/>
                  <a:gd name="T10" fmla="*/ 3 w 26"/>
                  <a:gd name="T11" fmla="*/ 12 h 63"/>
                  <a:gd name="T12" fmla="*/ 3 w 26"/>
                  <a:gd name="T13" fmla="*/ 12 h 63"/>
                  <a:gd name="T14" fmla="*/ 3 w 26"/>
                  <a:gd name="T15" fmla="*/ 12 h 63"/>
                  <a:gd name="T16" fmla="*/ 3 w 26"/>
                  <a:gd name="T17" fmla="*/ 12 h 63"/>
                  <a:gd name="T18" fmla="*/ 3 w 26"/>
                  <a:gd name="T19" fmla="*/ 12 h 63"/>
                  <a:gd name="T20" fmla="*/ 11 w 26"/>
                  <a:gd name="T21" fmla="*/ 16 h 63"/>
                  <a:gd name="T22" fmla="*/ 12 w 26"/>
                  <a:gd name="T23" fmla="*/ 16 h 63"/>
                  <a:gd name="T24" fmla="*/ 12 w 26"/>
                  <a:gd name="T25" fmla="*/ 16 h 63"/>
                  <a:gd name="T26" fmla="*/ 12 w 26"/>
                  <a:gd name="T27" fmla="*/ 16 h 63"/>
                  <a:gd name="T28" fmla="*/ 13 w 26"/>
                  <a:gd name="T29" fmla="*/ 19 h 63"/>
                  <a:gd name="T30" fmla="*/ 14 w 26"/>
                  <a:gd name="T31" fmla="*/ 25 h 63"/>
                  <a:gd name="T32" fmla="*/ 0 w 26"/>
                  <a:gd name="T33" fmla="*/ 49 h 63"/>
                  <a:gd name="T34" fmla="*/ 0 w 26"/>
                  <a:gd name="T35" fmla="*/ 63 h 63"/>
                  <a:gd name="T36" fmla="*/ 0 w 26"/>
                  <a:gd name="T37" fmla="*/ 63 h 63"/>
                  <a:gd name="T38" fmla="*/ 0 w 26"/>
                  <a:gd name="T39" fmla="*/ 63 h 63"/>
                  <a:gd name="T40" fmla="*/ 12 w 26"/>
                  <a:gd name="T41" fmla="*/ 53 h 63"/>
                  <a:gd name="T42" fmla="*/ 12 w 26"/>
                  <a:gd name="T43" fmla="*/ 53 h 63"/>
                  <a:gd name="T44" fmla="*/ 12 w 26"/>
                  <a:gd name="T45" fmla="*/ 53 h 63"/>
                  <a:gd name="T46" fmla="*/ 25 w 26"/>
                  <a:gd name="T47" fmla="*/ 28 h 63"/>
                  <a:gd name="T48" fmla="*/ 25 w 26"/>
                  <a:gd name="T49" fmla="*/ 28 h 63"/>
                  <a:gd name="T50" fmla="*/ 25 w 26"/>
                  <a:gd name="T51" fmla="*/ 28 h 63"/>
                  <a:gd name="T52" fmla="*/ 25 w 26"/>
                  <a:gd name="T53" fmla="*/ 27 h 63"/>
                  <a:gd name="T54" fmla="*/ 25 w 26"/>
                  <a:gd name="T55" fmla="*/ 27 h 63"/>
                  <a:gd name="T56" fmla="*/ 25 w 26"/>
                  <a:gd name="T57" fmla="*/ 26 h 63"/>
                  <a:gd name="T58" fmla="*/ 19 w 26"/>
                  <a:gd name="T59" fmla="*/ 8 h 63"/>
                  <a:gd name="T60" fmla="*/ 19 w 26"/>
                  <a:gd name="T61" fmla="*/ 8 h 63"/>
                  <a:gd name="T62" fmla="*/ 19 w 26"/>
                  <a:gd name="T63" fmla="*/ 8 h 63"/>
                  <a:gd name="T64" fmla="*/ 19 w 26"/>
                  <a:gd name="T65" fmla="*/ 8 h 63"/>
                  <a:gd name="T66" fmla="*/ 19 w 26"/>
                  <a:gd name="T67" fmla="*/ 8 h 63"/>
                  <a:gd name="T68" fmla="*/ 19 w 26"/>
                  <a:gd name="T69" fmla="*/ 8 h 63"/>
                  <a:gd name="T70" fmla="*/ 19 w 26"/>
                  <a:gd name="T71" fmla="*/ 8 h 63"/>
                  <a:gd name="T72" fmla="*/ 10 w 26"/>
                  <a:gd name="T73" fmla="*/ 3 h 63"/>
                  <a:gd name="T74" fmla="*/ 10 w 26"/>
                  <a:gd name="T75" fmla="*/ 2 h 63"/>
                  <a:gd name="T76" fmla="*/ 10 w 26"/>
                  <a:gd name="T77" fmla="*/ 2 h 63"/>
                  <a:gd name="T78" fmla="*/ 0 w 26"/>
                  <a:gd name="T7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63">
                    <a:moveTo>
                      <a:pt x="0" y="0"/>
                    </a:moveTo>
                    <a:cubicBezTo>
                      <a:pt x="0" y="11"/>
                      <a:pt x="0" y="11"/>
                      <a:pt x="0" y="11"/>
                    </a:cubicBezTo>
                    <a:cubicBezTo>
                      <a:pt x="0" y="11"/>
                      <a:pt x="1" y="12"/>
                      <a:pt x="2" y="12"/>
                    </a:cubicBezTo>
                    <a:cubicBezTo>
                      <a:pt x="2" y="12"/>
                      <a:pt x="2" y="12"/>
                      <a:pt x="2" y="12"/>
                    </a:cubicBezTo>
                    <a:cubicBezTo>
                      <a:pt x="2" y="12"/>
                      <a:pt x="2" y="12"/>
                      <a:pt x="2" y="12"/>
                    </a:cubicBezTo>
                    <a:cubicBezTo>
                      <a:pt x="2" y="12"/>
                      <a:pt x="2" y="12"/>
                      <a:pt x="3" y="12"/>
                    </a:cubicBezTo>
                    <a:cubicBezTo>
                      <a:pt x="3" y="12"/>
                      <a:pt x="3" y="12"/>
                      <a:pt x="3" y="12"/>
                    </a:cubicBezTo>
                    <a:cubicBezTo>
                      <a:pt x="3" y="12"/>
                      <a:pt x="3" y="12"/>
                      <a:pt x="3" y="12"/>
                    </a:cubicBezTo>
                    <a:cubicBezTo>
                      <a:pt x="3" y="12"/>
                      <a:pt x="3" y="12"/>
                      <a:pt x="3" y="12"/>
                    </a:cubicBezTo>
                    <a:cubicBezTo>
                      <a:pt x="3" y="12"/>
                      <a:pt x="3" y="12"/>
                      <a:pt x="3" y="12"/>
                    </a:cubicBezTo>
                    <a:cubicBezTo>
                      <a:pt x="6" y="13"/>
                      <a:pt x="9" y="14"/>
                      <a:pt x="11" y="16"/>
                    </a:cubicBezTo>
                    <a:cubicBezTo>
                      <a:pt x="11" y="16"/>
                      <a:pt x="11" y="16"/>
                      <a:pt x="12" y="16"/>
                    </a:cubicBezTo>
                    <a:cubicBezTo>
                      <a:pt x="12" y="16"/>
                      <a:pt x="12" y="16"/>
                      <a:pt x="12" y="16"/>
                    </a:cubicBezTo>
                    <a:cubicBezTo>
                      <a:pt x="12" y="16"/>
                      <a:pt x="12" y="16"/>
                      <a:pt x="12" y="16"/>
                    </a:cubicBezTo>
                    <a:cubicBezTo>
                      <a:pt x="12" y="17"/>
                      <a:pt x="13" y="18"/>
                      <a:pt x="13" y="19"/>
                    </a:cubicBezTo>
                    <a:cubicBezTo>
                      <a:pt x="14" y="21"/>
                      <a:pt x="14" y="23"/>
                      <a:pt x="14" y="25"/>
                    </a:cubicBezTo>
                    <a:cubicBezTo>
                      <a:pt x="13" y="36"/>
                      <a:pt x="5" y="45"/>
                      <a:pt x="0" y="49"/>
                    </a:cubicBezTo>
                    <a:cubicBezTo>
                      <a:pt x="0" y="63"/>
                      <a:pt x="0" y="63"/>
                      <a:pt x="0" y="63"/>
                    </a:cubicBezTo>
                    <a:cubicBezTo>
                      <a:pt x="0" y="63"/>
                      <a:pt x="0" y="63"/>
                      <a:pt x="0" y="63"/>
                    </a:cubicBezTo>
                    <a:cubicBezTo>
                      <a:pt x="0" y="63"/>
                      <a:pt x="0" y="63"/>
                      <a:pt x="0" y="63"/>
                    </a:cubicBezTo>
                    <a:cubicBezTo>
                      <a:pt x="2" y="62"/>
                      <a:pt x="7" y="58"/>
                      <a:pt x="12" y="53"/>
                    </a:cubicBezTo>
                    <a:cubicBezTo>
                      <a:pt x="12" y="53"/>
                      <a:pt x="12" y="53"/>
                      <a:pt x="12" y="53"/>
                    </a:cubicBezTo>
                    <a:cubicBezTo>
                      <a:pt x="12" y="53"/>
                      <a:pt x="12" y="53"/>
                      <a:pt x="12" y="53"/>
                    </a:cubicBezTo>
                    <a:cubicBezTo>
                      <a:pt x="18" y="47"/>
                      <a:pt x="23" y="38"/>
                      <a:pt x="25" y="28"/>
                    </a:cubicBezTo>
                    <a:cubicBezTo>
                      <a:pt x="25" y="28"/>
                      <a:pt x="25" y="28"/>
                      <a:pt x="25" y="28"/>
                    </a:cubicBezTo>
                    <a:cubicBezTo>
                      <a:pt x="25" y="28"/>
                      <a:pt x="25" y="28"/>
                      <a:pt x="25" y="28"/>
                    </a:cubicBezTo>
                    <a:cubicBezTo>
                      <a:pt x="25" y="28"/>
                      <a:pt x="25" y="28"/>
                      <a:pt x="25" y="27"/>
                    </a:cubicBezTo>
                    <a:cubicBezTo>
                      <a:pt x="25" y="27"/>
                      <a:pt x="25" y="27"/>
                      <a:pt x="25" y="27"/>
                    </a:cubicBezTo>
                    <a:cubicBezTo>
                      <a:pt x="25" y="27"/>
                      <a:pt x="25" y="26"/>
                      <a:pt x="25" y="26"/>
                    </a:cubicBezTo>
                    <a:cubicBezTo>
                      <a:pt x="26" y="17"/>
                      <a:pt x="22" y="11"/>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6" y="5"/>
                      <a:pt x="13" y="4"/>
                      <a:pt x="10" y="3"/>
                    </a:cubicBezTo>
                    <a:cubicBezTo>
                      <a:pt x="10" y="3"/>
                      <a:pt x="10" y="2"/>
                      <a:pt x="10" y="2"/>
                    </a:cubicBezTo>
                    <a:cubicBezTo>
                      <a:pt x="10" y="2"/>
                      <a:pt x="10" y="2"/>
                      <a:pt x="10" y="2"/>
                    </a:cubicBezTo>
                    <a:cubicBezTo>
                      <a:pt x="6" y="1"/>
                      <a:pt x="2" y="1"/>
                      <a:pt x="0" y="0"/>
                    </a:cubicBezTo>
                  </a:path>
                </a:pathLst>
              </a:custGeom>
              <a:solidFill>
                <a:srgbClr val="C03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3" name="íṧḷîďé">
                <a:extLst>
                  <a:ext uri="{FF2B5EF4-FFF2-40B4-BE49-F238E27FC236}">
                    <a16:creationId xmlns:a16="http://schemas.microsoft.com/office/drawing/2014/main" id="{6EF37FD8-C8EA-F4DD-5E04-A158620C9DFC}"/>
                  </a:ext>
                </a:extLst>
              </p:cNvPr>
              <p:cNvSpPr/>
              <p:nvPr/>
            </p:nvSpPr>
            <p:spPr bwMode="auto">
              <a:xfrm>
                <a:off x="3100" y="1896"/>
                <a:ext cx="57" cy="137"/>
              </a:xfrm>
              <a:custGeom>
                <a:avLst/>
                <a:gdLst>
                  <a:gd name="T0" fmla="*/ 33 w 40"/>
                  <a:gd name="T1" fmla="*/ 0 h 97"/>
                  <a:gd name="T2" fmla="*/ 30 w 40"/>
                  <a:gd name="T3" fmla="*/ 0 h 97"/>
                  <a:gd name="T4" fmla="*/ 19 w 40"/>
                  <a:gd name="T5" fmla="*/ 66 h 97"/>
                  <a:gd name="T6" fmla="*/ 0 w 40"/>
                  <a:gd name="T7" fmla="*/ 97 h 97"/>
                  <a:gd name="T8" fmla="*/ 40 w 40"/>
                  <a:gd name="T9" fmla="*/ 97 h 97"/>
                  <a:gd name="T10" fmla="*/ 40 w 40"/>
                  <a:gd name="T11" fmla="*/ 94 h 97"/>
                  <a:gd name="T12" fmla="*/ 40 w 40"/>
                  <a:gd name="T13" fmla="*/ 94 h 97"/>
                  <a:gd name="T14" fmla="*/ 40 w 40"/>
                  <a:gd name="T15" fmla="*/ 81 h 97"/>
                  <a:gd name="T16" fmla="*/ 40 w 40"/>
                  <a:gd name="T17" fmla="*/ 67 h 97"/>
                  <a:gd name="T18" fmla="*/ 40 w 40"/>
                  <a:gd name="T19" fmla="*/ 29 h 97"/>
                  <a:gd name="T20" fmla="*/ 40 w 40"/>
                  <a:gd name="T21" fmla="*/ 18 h 97"/>
                  <a:gd name="T22" fmla="*/ 40 w 40"/>
                  <a:gd name="T23" fmla="*/ 7 h 97"/>
                  <a:gd name="T24" fmla="*/ 40 w 40"/>
                  <a:gd name="T25" fmla="*/ 7 h 97"/>
                  <a:gd name="T26" fmla="*/ 33 w 40"/>
                  <a:gd name="T2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7">
                    <a:moveTo>
                      <a:pt x="33" y="0"/>
                    </a:moveTo>
                    <a:cubicBezTo>
                      <a:pt x="30" y="0"/>
                      <a:pt x="30" y="0"/>
                      <a:pt x="30" y="0"/>
                    </a:cubicBezTo>
                    <a:cubicBezTo>
                      <a:pt x="30" y="5"/>
                      <a:pt x="29" y="41"/>
                      <a:pt x="19" y="66"/>
                    </a:cubicBezTo>
                    <a:cubicBezTo>
                      <a:pt x="10" y="89"/>
                      <a:pt x="2" y="96"/>
                      <a:pt x="0" y="97"/>
                    </a:cubicBezTo>
                    <a:cubicBezTo>
                      <a:pt x="40" y="97"/>
                      <a:pt x="40" y="97"/>
                      <a:pt x="40" y="97"/>
                    </a:cubicBezTo>
                    <a:cubicBezTo>
                      <a:pt x="40" y="94"/>
                      <a:pt x="40" y="94"/>
                      <a:pt x="40" y="94"/>
                    </a:cubicBezTo>
                    <a:cubicBezTo>
                      <a:pt x="40" y="94"/>
                      <a:pt x="40" y="94"/>
                      <a:pt x="40" y="94"/>
                    </a:cubicBezTo>
                    <a:cubicBezTo>
                      <a:pt x="40" y="81"/>
                      <a:pt x="40" y="81"/>
                      <a:pt x="40" y="81"/>
                    </a:cubicBezTo>
                    <a:cubicBezTo>
                      <a:pt x="40" y="67"/>
                      <a:pt x="40" y="67"/>
                      <a:pt x="40" y="67"/>
                    </a:cubicBezTo>
                    <a:cubicBezTo>
                      <a:pt x="40" y="29"/>
                      <a:pt x="40" y="29"/>
                      <a:pt x="40" y="29"/>
                    </a:cubicBezTo>
                    <a:cubicBezTo>
                      <a:pt x="40" y="18"/>
                      <a:pt x="40" y="18"/>
                      <a:pt x="40" y="18"/>
                    </a:cubicBezTo>
                    <a:cubicBezTo>
                      <a:pt x="40" y="7"/>
                      <a:pt x="40" y="7"/>
                      <a:pt x="40" y="7"/>
                    </a:cubicBezTo>
                    <a:cubicBezTo>
                      <a:pt x="40" y="7"/>
                      <a:pt x="40" y="7"/>
                      <a:pt x="40" y="7"/>
                    </a:cubicBezTo>
                    <a:cubicBezTo>
                      <a:pt x="40" y="3"/>
                      <a:pt x="36" y="0"/>
                      <a:pt x="33" y="0"/>
                    </a:cubicBezTo>
                  </a:path>
                </a:pathLst>
              </a:custGeom>
              <a:solidFill>
                <a:srgbClr val="C03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4" name="işliḋê">
                <a:extLst>
                  <a:ext uri="{FF2B5EF4-FFF2-40B4-BE49-F238E27FC236}">
                    <a16:creationId xmlns:a16="http://schemas.microsoft.com/office/drawing/2014/main" id="{3A1C37CB-0410-0A93-4124-1F3A2304536A}"/>
                  </a:ext>
                </a:extLst>
              </p:cNvPr>
              <p:cNvSpPr/>
              <p:nvPr/>
            </p:nvSpPr>
            <p:spPr bwMode="auto">
              <a:xfrm>
                <a:off x="2745" y="1665"/>
                <a:ext cx="587" cy="372"/>
              </a:xfrm>
              <a:custGeom>
                <a:avLst/>
                <a:gdLst>
                  <a:gd name="T0" fmla="*/ 298 w 415"/>
                  <a:gd name="T1" fmla="*/ 263 h 263"/>
                  <a:gd name="T2" fmla="*/ 29 w 415"/>
                  <a:gd name="T3" fmla="*/ 263 h 263"/>
                  <a:gd name="T4" fmla="*/ 8 w 415"/>
                  <a:gd name="T5" fmla="*/ 229 h 263"/>
                  <a:gd name="T6" fmla="*/ 101 w 415"/>
                  <a:gd name="T7" fmla="*/ 29 h 263"/>
                  <a:gd name="T8" fmla="*/ 146 w 415"/>
                  <a:gd name="T9" fmla="*/ 0 h 263"/>
                  <a:gd name="T10" fmla="*/ 394 w 415"/>
                  <a:gd name="T11" fmla="*/ 0 h 263"/>
                  <a:gd name="T12" fmla="*/ 410 w 415"/>
                  <a:gd name="T13" fmla="*/ 25 h 263"/>
                  <a:gd name="T14" fmla="*/ 298 w 415"/>
                  <a:gd name="T15" fmla="*/ 263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263">
                    <a:moveTo>
                      <a:pt x="298" y="263"/>
                    </a:moveTo>
                    <a:cubicBezTo>
                      <a:pt x="29" y="263"/>
                      <a:pt x="29" y="263"/>
                      <a:pt x="29" y="263"/>
                    </a:cubicBezTo>
                    <a:cubicBezTo>
                      <a:pt x="12" y="263"/>
                      <a:pt x="0" y="245"/>
                      <a:pt x="8" y="229"/>
                    </a:cubicBezTo>
                    <a:cubicBezTo>
                      <a:pt x="101" y="29"/>
                      <a:pt x="101" y="29"/>
                      <a:pt x="101" y="29"/>
                    </a:cubicBezTo>
                    <a:cubicBezTo>
                      <a:pt x="110" y="11"/>
                      <a:pt x="127" y="0"/>
                      <a:pt x="146" y="0"/>
                    </a:cubicBezTo>
                    <a:cubicBezTo>
                      <a:pt x="394" y="0"/>
                      <a:pt x="394" y="0"/>
                      <a:pt x="394" y="0"/>
                    </a:cubicBezTo>
                    <a:cubicBezTo>
                      <a:pt x="407" y="0"/>
                      <a:pt x="415" y="14"/>
                      <a:pt x="410" y="25"/>
                    </a:cubicBezTo>
                    <a:lnTo>
                      <a:pt x="298" y="26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5" name="ïṩḻîḋê">
                <a:extLst>
                  <a:ext uri="{FF2B5EF4-FFF2-40B4-BE49-F238E27FC236}">
                    <a16:creationId xmlns:a16="http://schemas.microsoft.com/office/drawing/2014/main" id="{C420499A-4F2C-0A24-2413-44A52C700BF4}"/>
                  </a:ext>
                </a:extLst>
              </p:cNvPr>
              <p:cNvSpPr/>
              <p:nvPr/>
            </p:nvSpPr>
            <p:spPr bwMode="auto">
              <a:xfrm>
                <a:off x="2497" y="1999"/>
                <a:ext cx="312" cy="39"/>
              </a:xfrm>
              <a:custGeom>
                <a:avLst/>
                <a:gdLst>
                  <a:gd name="T0" fmla="*/ 205 w 220"/>
                  <a:gd name="T1" fmla="*/ 28 h 28"/>
                  <a:gd name="T2" fmla="*/ 14 w 220"/>
                  <a:gd name="T3" fmla="*/ 28 h 28"/>
                  <a:gd name="T4" fmla="*/ 0 w 220"/>
                  <a:gd name="T5" fmla="*/ 14 h 28"/>
                  <a:gd name="T6" fmla="*/ 14 w 220"/>
                  <a:gd name="T7" fmla="*/ 0 h 28"/>
                  <a:gd name="T8" fmla="*/ 205 w 220"/>
                  <a:gd name="T9" fmla="*/ 0 h 28"/>
                  <a:gd name="T10" fmla="*/ 220 w 220"/>
                  <a:gd name="T11" fmla="*/ 14 h 28"/>
                  <a:gd name="T12" fmla="*/ 205 w 220"/>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20" h="28">
                    <a:moveTo>
                      <a:pt x="205" y="28"/>
                    </a:moveTo>
                    <a:cubicBezTo>
                      <a:pt x="14" y="28"/>
                      <a:pt x="14" y="28"/>
                      <a:pt x="14" y="28"/>
                    </a:cubicBezTo>
                    <a:cubicBezTo>
                      <a:pt x="6" y="28"/>
                      <a:pt x="0" y="21"/>
                      <a:pt x="0" y="14"/>
                    </a:cubicBezTo>
                    <a:cubicBezTo>
                      <a:pt x="0" y="6"/>
                      <a:pt x="6" y="0"/>
                      <a:pt x="14" y="0"/>
                    </a:cubicBezTo>
                    <a:cubicBezTo>
                      <a:pt x="205" y="0"/>
                      <a:pt x="205" y="0"/>
                      <a:pt x="205" y="0"/>
                    </a:cubicBezTo>
                    <a:cubicBezTo>
                      <a:pt x="213" y="0"/>
                      <a:pt x="220" y="6"/>
                      <a:pt x="220" y="14"/>
                    </a:cubicBezTo>
                    <a:cubicBezTo>
                      <a:pt x="220" y="21"/>
                      <a:pt x="213" y="28"/>
                      <a:pt x="205" y="28"/>
                    </a:cubicBezTo>
                    <a:close/>
                  </a:path>
                </a:pathLst>
              </a:custGeom>
              <a:solidFill>
                <a:srgbClr val="DADA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6" name="îšḻíḋê">
                <a:extLst>
                  <a:ext uri="{FF2B5EF4-FFF2-40B4-BE49-F238E27FC236}">
                    <a16:creationId xmlns:a16="http://schemas.microsoft.com/office/drawing/2014/main" id="{9F6C0F93-2F43-2DD7-754E-0A48EB0AED0E}"/>
                  </a:ext>
                </a:extLst>
              </p:cNvPr>
              <p:cNvSpPr/>
              <p:nvPr/>
            </p:nvSpPr>
            <p:spPr bwMode="auto">
              <a:xfrm>
                <a:off x="2651" y="2012"/>
                <a:ext cx="40"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7" name="íslïďè">
                <a:extLst>
                  <a:ext uri="{FF2B5EF4-FFF2-40B4-BE49-F238E27FC236}">
                    <a16:creationId xmlns:a16="http://schemas.microsoft.com/office/drawing/2014/main" id="{F08E6433-F902-A08C-EE11-9327BEDA1E50}"/>
                  </a:ext>
                </a:extLst>
              </p:cNvPr>
              <p:cNvSpPr/>
              <p:nvPr/>
            </p:nvSpPr>
            <p:spPr bwMode="auto">
              <a:xfrm>
                <a:off x="2612" y="2012"/>
                <a:ext cx="28"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8" name="ï$ḻíḍé">
                <a:extLst>
                  <a:ext uri="{FF2B5EF4-FFF2-40B4-BE49-F238E27FC236}">
                    <a16:creationId xmlns:a16="http://schemas.microsoft.com/office/drawing/2014/main" id="{0401C933-9DB5-F732-C039-773BED1776A3}"/>
                  </a:ext>
                </a:extLst>
              </p:cNvPr>
              <p:cNvSpPr/>
              <p:nvPr/>
            </p:nvSpPr>
            <p:spPr bwMode="auto">
              <a:xfrm>
                <a:off x="2758" y="1665"/>
                <a:ext cx="593" cy="372"/>
              </a:xfrm>
              <a:custGeom>
                <a:avLst/>
                <a:gdLst>
                  <a:gd name="T0" fmla="*/ 285 w 419"/>
                  <a:gd name="T1" fmla="*/ 263 h 263"/>
                  <a:gd name="T2" fmla="*/ 16 w 419"/>
                  <a:gd name="T3" fmla="*/ 263 h 263"/>
                  <a:gd name="T4" fmla="*/ 4 w 419"/>
                  <a:gd name="T5" fmla="*/ 244 h 263"/>
                  <a:gd name="T6" fmla="*/ 105 w 419"/>
                  <a:gd name="T7" fmla="*/ 29 h 263"/>
                  <a:gd name="T8" fmla="*/ 150 w 419"/>
                  <a:gd name="T9" fmla="*/ 0 h 263"/>
                  <a:gd name="T10" fmla="*/ 397 w 419"/>
                  <a:gd name="T11" fmla="*/ 0 h 263"/>
                  <a:gd name="T12" fmla="*/ 413 w 419"/>
                  <a:gd name="T13" fmla="*/ 25 h 263"/>
                  <a:gd name="T14" fmla="*/ 309 w 419"/>
                  <a:gd name="T15" fmla="*/ 248 h 263"/>
                  <a:gd name="T16" fmla="*/ 285 w 419"/>
                  <a:gd name="T1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263">
                    <a:moveTo>
                      <a:pt x="285" y="263"/>
                    </a:moveTo>
                    <a:cubicBezTo>
                      <a:pt x="16" y="263"/>
                      <a:pt x="16" y="263"/>
                      <a:pt x="16" y="263"/>
                    </a:cubicBezTo>
                    <a:cubicBezTo>
                      <a:pt x="6" y="263"/>
                      <a:pt x="0" y="253"/>
                      <a:pt x="4" y="244"/>
                    </a:cubicBezTo>
                    <a:cubicBezTo>
                      <a:pt x="105" y="29"/>
                      <a:pt x="105" y="29"/>
                      <a:pt x="105" y="29"/>
                    </a:cubicBezTo>
                    <a:cubicBezTo>
                      <a:pt x="113" y="11"/>
                      <a:pt x="131" y="0"/>
                      <a:pt x="150" y="0"/>
                    </a:cubicBezTo>
                    <a:cubicBezTo>
                      <a:pt x="397" y="0"/>
                      <a:pt x="397" y="0"/>
                      <a:pt x="397" y="0"/>
                    </a:cubicBezTo>
                    <a:cubicBezTo>
                      <a:pt x="410" y="0"/>
                      <a:pt x="419" y="14"/>
                      <a:pt x="413" y="25"/>
                    </a:cubicBezTo>
                    <a:cubicBezTo>
                      <a:pt x="309" y="248"/>
                      <a:pt x="309" y="248"/>
                      <a:pt x="309" y="248"/>
                    </a:cubicBezTo>
                    <a:cubicBezTo>
                      <a:pt x="304" y="257"/>
                      <a:pt x="295" y="263"/>
                      <a:pt x="285" y="263"/>
                    </a:cubicBezTo>
                    <a:close/>
                  </a:path>
                </a:pathLst>
              </a:custGeom>
              <a:solidFill>
                <a:srgbClr val="A29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9" name="îṥļidè">
                <a:extLst>
                  <a:ext uri="{FF2B5EF4-FFF2-40B4-BE49-F238E27FC236}">
                    <a16:creationId xmlns:a16="http://schemas.microsoft.com/office/drawing/2014/main" id="{4BBF5457-0068-E9E6-B6DF-D560BF56C580}"/>
                  </a:ext>
                </a:extLst>
              </p:cNvPr>
              <p:cNvSpPr/>
              <p:nvPr/>
            </p:nvSpPr>
            <p:spPr bwMode="auto">
              <a:xfrm>
                <a:off x="3027" y="1821"/>
                <a:ext cx="60" cy="86"/>
              </a:xfrm>
              <a:custGeom>
                <a:avLst/>
                <a:gdLst>
                  <a:gd name="T0" fmla="*/ 36 w 43"/>
                  <a:gd name="T1" fmla="*/ 37 h 61"/>
                  <a:gd name="T2" fmla="*/ 10 w 43"/>
                  <a:gd name="T3" fmla="*/ 58 h 61"/>
                  <a:gd name="T4" fmla="*/ 6 w 43"/>
                  <a:gd name="T5" fmla="*/ 24 h 61"/>
                  <a:gd name="T6" fmla="*/ 33 w 43"/>
                  <a:gd name="T7" fmla="*/ 4 h 61"/>
                  <a:gd name="T8" fmla="*/ 36 w 43"/>
                  <a:gd name="T9" fmla="*/ 37 h 61"/>
                </a:gdLst>
                <a:ahLst/>
                <a:cxnLst>
                  <a:cxn ang="0">
                    <a:pos x="T0" y="T1"/>
                  </a:cxn>
                  <a:cxn ang="0">
                    <a:pos x="T2" y="T3"/>
                  </a:cxn>
                  <a:cxn ang="0">
                    <a:pos x="T4" y="T5"/>
                  </a:cxn>
                  <a:cxn ang="0">
                    <a:pos x="T6" y="T7"/>
                  </a:cxn>
                  <a:cxn ang="0">
                    <a:pos x="T8" y="T9"/>
                  </a:cxn>
                </a:cxnLst>
                <a:rect l="0" t="0" r="r" b="b"/>
                <a:pathLst>
                  <a:path w="43" h="61">
                    <a:moveTo>
                      <a:pt x="36" y="37"/>
                    </a:moveTo>
                    <a:cubicBezTo>
                      <a:pt x="30" y="52"/>
                      <a:pt x="18" y="61"/>
                      <a:pt x="10" y="58"/>
                    </a:cubicBezTo>
                    <a:cubicBezTo>
                      <a:pt x="1" y="54"/>
                      <a:pt x="0" y="39"/>
                      <a:pt x="6" y="24"/>
                    </a:cubicBezTo>
                    <a:cubicBezTo>
                      <a:pt x="13" y="9"/>
                      <a:pt x="25" y="0"/>
                      <a:pt x="33" y="4"/>
                    </a:cubicBezTo>
                    <a:cubicBezTo>
                      <a:pt x="41" y="7"/>
                      <a:pt x="43" y="22"/>
                      <a:pt x="3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0" name="išļîḍe">
                <a:extLst>
                  <a:ext uri="{FF2B5EF4-FFF2-40B4-BE49-F238E27FC236}">
                    <a16:creationId xmlns:a16="http://schemas.microsoft.com/office/drawing/2014/main" id="{09CC493B-9188-925F-A62B-28BAADED07EB}"/>
                  </a:ext>
                </a:extLst>
              </p:cNvPr>
              <p:cNvSpPr/>
              <p:nvPr/>
            </p:nvSpPr>
            <p:spPr bwMode="auto">
              <a:xfrm>
                <a:off x="2456" y="1927"/>
                <a:ext cx="103" cy="35"/>
              </a:xfrm>
              <a:custGeom>
                <a:avLst/>
                <a:gdLst>
                  <a:gd name="T0" fmla="*/ 9 w 73"/>
                  <a:gd name="T1" fmla="*/ 25 h 25"/>
                  <a:gd name="T2" fmla="*/ 66 w 73"/>
                  <a:gd name="T3" fmla="*/ 16 h 25"/>
                  <a:gd name="T4" fmla="*/ 72 w 73"/>
                  <a:gd name="T5" fmla="*/ 7 h 25"/>
                  <a:gd name="T6" fmla="*/ 64 w 73"/>
                  <a:gd name="T7" fmla="*/ 1 h 25"/>
                  <a:gd name="T8" fmla="*/ 7 w 73"/>
                  <a:gd name="T9" fmla="*/ 10 h 25"/>
                  <a:gd name="T10" fmla="*/ 1 w 73"/>
                  <a:gd name="T11" fmla="*/ 18 h 25"/>
                  <a:gd name="T12" fmla="*/ 9 w 73"/>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73" h="25">
                    <a:moveTo>
                      <a:pt x="9" y="25"/>
                    </a:moveTo>
                    <a:cubicBezTo>
                      <a:pt x="66" y="16"/>
                      <a:pt x="66" y="16"/>
                      <a:pt x="66" y="16"/>
                    </a:cubicBezTo>
                    <a:cubicBezTo>
                      <a:pt x="70" y="15"/>
                      <a:pt x="73" y="11"/>
                      <a:pt x="72" y="7"/>
                    </a:cubicBezTo>
                    <a:cubicBezTo>
                      <a:pt x="72" y="3"/>
                      <a:pt x="68" y="0"/>
                      <a:pt x="64" y="1"/>
                    </a:cubicBezTo>
                    <a:cubicBezTo>
                      <a:pt x="7" y="10"/>
                      <a:pt x="7" y="10"/>
                      <a:pt x="7" y="10"/>
                    </a:cubicBezTo>
                    <a:cubicBezTo>
                      <a:pt x="3" y="10"/>
                      <a:pt x="0" y="14"/>
                      <a:pt x="1" y="18"/>
                    </a:cubicBezTo>
                    <a:cubicBezTo>
                      <a:pt x="1" y="23"/>
                      <a:pt x="5" y="25"/>
                      <a:pt x="9" y="25"/>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1" name="îşľïḍé">
                <a:extLst>
                  <a:ext uri="{FF2B5EF4-FFF2-40B4-BE49-F238E27FC236}">
                    <a16:creationId xmlns:a16="http://schemas.microsoft.com/office/drawing/2014/main" id="{62432A5E-8ED4-82D4-F8B1-885969B8683F}"/>
                  </a:ext>
                </a:extLst>
              </p:cNvPr>
              <p:cNvSpPr/>
              <p:nvPr/>
            </p:nvSpPr>
            <p:spPr bwMode="auto">
              <a:xfrm>
                <a:off x="2482" y="1951"/>
                <a:ext cx="87" cy="34"/>
              </a:xfrm>
              <a:custGeom>
                <a:avLst/>
                <a:gdLst>
                  <a:gd name="T0" fmla="*/ 9 w 62"/>
                  <a:gd name="T1" fmla="*/ 23 h 24"/>
                  <a:gd name="T2" fmla="*/ 55 w 62"/>
                  <a:gd name="T3" fmla="*/ 16 h 24"/>
                  <a:gd name="T4" fmla="*/ 61 w 62"/>
                  <a:gd name="T5" fmla="*/ 7 h 24"/>
                  <a:gd name="T6" fmla="*/ 52 w 62"/>
                  <a:gd name="T7" fmla="*/ 1 h 24"/>
                  <a:gd name="T8" fmla="*/ 7 w 62"/>
                  <a:gd name="T9" fmla="*/ 8 h 24"/>
                  <a:gd name="T10" fmla="*/ 0 w 62"/>
                  <a:gd name="T11" fmla="*/ 17 h 24"/>
                  <a:gd name="T12" fmla="*/ 9 w 62"/>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62" h="24">
                    <a:moveTo>
                      <a:pt x="9" y="23"/>
                    </a:moveTo>
                    <a:cubicBezTo>
                      <a:pt x="55" y="16"/>
                      <a:pt x="55" y="16"/>
                      <a:pt x="55" y="16"/>
                    </a:cubicBezTo>
                    <a:cubicBezTo>
                      <a:pt x="59" y="15"/>
                      <a:pt x="62" y="12"/>
                      <a:pt x="61" y="7"/>
                    </a:cubicBezTo>
                    <a:cubicBezTo>
                      <a:pt x="60" y="3"/>
                      <a:pt x="56" y="0"/>
                      <a:pt x="52" y="1"/>
                    </a:cubicBezTo>
                    <a:cubicBezTo>
                      <a:pt x="7" y="8"/>
                      <a:pt x="7" y="8"/>
                      <a:pt x="7" y="8"/>
                    </a:cubicBezTo>
                    <a:cubicBezTo>
                      <a:pt x="3" y="9"/>
                      <a:pt x="0" y="13"/>
                      <a:pt x="0" y="17"/>
                    </a:cubicBezTo>
                    <a:cubicBezTo>
                      <a:pt x="1" y="21"/>
                      <a:pt x="5" y="24"/>
                      <a:pt x="9" y="23"/>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2" name="í$ľiḋê">
                <a:extLst>
                  <a:ext uri="{FF2B5EF4-FFF2-40B4-BE49-F238E27FC236}">
                    <a16:creationId xmlns:a16="http://schemas.microsoft.com/office/drawing/2014/main" id="{1290B492-9473-1A46-67F3-D0E3FABA52DC}"/>
                  </a:ext>
                </a:extLst>
              </p:cNvPr>
              <p:cNvSpPr/>
              <p:nvPr/>
            </p:nvSpPr>
            <p:spPr bwMode="auto">
              <a:xfrm>
                <a:off x="2466" y="1978"/>
                <a:ext cx="99" cy="35"/>
              </a:xfrm>
              <a:custGeom>
                <a:avLst/>
                <a:gdLst>
                  <a:gd name="T0" fmla="*/ 10 w 70"/>
                  <a:gd name="T1" fmla="*/ 24 h 25"/>
                  <a:gd name="T2" fmla="*/ 63 w 70"/>
                  <a:gd name="T3" fmla="*/ 16 h 25"/>
                  <a:gd name="T4" fmla="*/ 70 w 70"/>
                  <a:gd name="T5" fmla="*/ 7 h 25"/>
                  <a:gd name="T6" fmla="*/ 61 w 70"/>
                  <a:gd name="T7" fmla="*/ 1 h 25"/>
                  <a:gd name="T8" fmla="*/ 7 w 70"/>
                  <a:gd name="T9" fmla="*/ 9 h 25"/>
                  <a:gd name="T10" fmla="*/ 1 w 70"/>
                  <a:gd name="T11" fmla="*/ 18 h 25"/>
                  <a:gd name="T12" fmla="*/ 10 w 70"/>
                  <a:gd name="T13" fmla="*/ 24 h 25"/>
                </a:gdLst>
                <a:ahLst/>
                <a:cxnLst>
                  <a:cxn ang="0">
                    <a:pos x="T0" y="T1"/>
                  </a:cxn>
                  <a:cxn ang="0">
                    <a:pos x="T2" y="T3"/>
                  </a:cxn>
                  <a:cxn ang="0">
                    <a:pos x="T4" y="T5"/>
                  </a:cxn>
                  <a:cxn ang="0">
                    <a:pos x="T6" y="T7"/>
                  </a:cxn>
                  <a:cxn ang="0">
                    <a:pos x="T8" y="T9"/>
                  </a:cxn>
                  <a:cxn ang="0">
                    <a:pos x="T10" y="T11"/>
                  </a:cxn>
                  <a:cxn ang="0">
                    <a:pos x="T12" y="T13"/>
                  </a:cxn>
                </a:cxnLst>
                <a:rect l="0" t="0" r="r" b="b"/>
                <a:pathLst>
                  <a:path w="70" h="25">
                    <a:moveTo>
                      <a:pt x="10" y="24"/>
                    </a:moveTo>
                    <a:cubicBezTo>
                      <a:pt x="63" y="16"/>
                      <a:pt x="63" y="16"/>
                      <a:pt x="63" y="16"/>
                    </a:cubicBezTo>
                    <a:cubicBezTo>
                      <a:pt x="68" y="15"/>
                      <a:pt x="70" y="11"/>
                      <a:pt x="70" y="7"/>
                    </a:cubicBezTo>
                    <a:cubicBezTo>
                      <a:pt x="69" y="3"/>
                      <a:pt x="65" y="0"/>
                      <a:pt x="61" y="1"/>
                    </a:cubicBezTo>
                    <a:cubicBezTo>
                      <a:pt x="7" y="9"/>
                      <a:pt x="7" y="9"/>
                      <a:pt x="7" y="9"/>
                    </a:cubicBezTo>
                    <a:cubicBezTo>
                      <a:pt x="3" y="10"/>
                      <a:pt x="0" y="13"/>
                      <a:pt x="1" y="18"/>
                    </a:cubicBezTo>
                    <a:cubicBezTo>
                      <a:pt x="2" y="22"/>
                      <a:pt x="5" y="25"/>
                      <a:pt x="10" y="24"/>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3" name="íś1ïḋe">
                <a:extLst>
                  <a:ext uri="{FF2B5EF4-FFF2-40B4-BE49-F238E27FC236}">
                    <a16:creationId xmlns:a16="http://schemas.microsoft.com/office/drawing/2014/main" id="{36269FDE-2E03-1C22-DC7F-F62CF148AC62}"/>
                  </a:ext>
                </a:extLst>
              </p:cNvPr>
              <p:cNvSpPr/>
              <p:nvPr/>
            </p:nvSpPr>
            <p:spPr bwMode="auto">
              <a:xfrm>
                <a:off x="2398" y="1941"/>
                <a:ext cx="106" cy="92"/>
              </a:xfrm>
              <a:custGeom>
                <a:avLst/>
                <a:gdLst>
                  <a:gd name="T0" fmla="*/ 75 w 75"/>
                  <a:gd name="T1" fmla="*/ 0 h 65"/>
                  <a:gd name="T2" fmla="*/ 60 w 75"/>
                  <a:gd name="T3" fmla="*/ 0 h 65"/>
                  <a:gd name="T4" fmla="*/ 22 w 75"/>
                  <a:gd name="T5" fmla="*/ 8 h 65"/>
                  <a:gd name="T6" fmla="*/ 0 w 75"/>
                  <a:gd name="T7" fmla="*/ 19 h 65"/>
                  <a:gd name="T8" fmla="*/ 14 w 75"/>
                  <a:gd name="T9" fmla="*/ 57 h 65"/>
                  <a:gd name="T10" fmla="*/ 72 w 75"/>
                  <a:gd name="T11" fmla="*/ 46 h 65"/>
                  <a:gd name="T12" fmla="*/ 75 w 7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75" h="65">
                    <a:moveTo>
                      <a:pt x="75" y="0"/>
                    </a:moveTo>
                    <a:cubicBezTo>
                      <a:pt x="74" y="0"/>
                      <a:pt x="67" y="0"/>
                      <a:pt x="60" y="0"/>
                    </a:cubicBezTo>
                    <a:cubicBezTo>
                      <a:pt x="47" y="0"/>
                      <a:pt x="34" y="3"/>
                      <a:pt x="22" y="8"/>
                    </a:cubicBezTo>
                    <a:cubicBezTo>
                      <a:pt x="0" y="19"/>
                      <a:pt x="0" y="19"/>
                      <a:pt x="0" y="19"/>
                    </a:cubicBezTo>
                    <a:cubicBezTo>
                      <a:pt x="0" y="19"/>
                      <a:pt x="12" y="57"/>
                      <a:pt x="14" y="57"/>
                    </a:cubicBezTo>
                    <a:cubicBezTo>
                      <a:pt x="57" y="65"/>
                      <a:pt x="72" y="46"/>
                      <a:pt x="72" y="46"/>
                    </a:cubicBezTo>
                    <a:lnTo>
                      <a:pt x="75"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4" name="ïṣḻíḓê">
                <a:extLst>
                  <a:ext uri="{FF2B5EF4-FFF2-40B4-BE49-F238E27FC236}">
                    <a16:creationId xmlns:a16="http://schemas.microsoft.com/office/drawing/2014/main" id="{CE5F4B31-B9D1-9A86-7468-5B6621E30154}"/>
                  </a:ext>
                </a:extLst>
              </p:cNvPr>
              <p:cNvSpPr/>
              <p:nvPr/>
            </p:nvSpPr>
            <p:spPr bwMode="auto">
              <a:xfrm>
                <a:off x="2000" y="1563"/>
                <a:ext cx="429" cy="470"/>
              </a:xfrm>
              <a:custGeom>
                <a:avLst/>
                <a:gdLst>
                  <a:gd name="T0" fmla="*/ 0 w 303"/>
                  <a:gd name="T1" fmla="*/ 78 h 332"/>
                  <a:gd name="T2" fmla="*/ 35 w 303"/>
                  <a:gd name="T3" fmla="*/ 208 h 332"/>
                  <a:gd name="T4" fmla="*/ 51 w 303"/>
                  <a:gd name="T5" fmla="*/ 252 h 332"/>
                  <a:gd name="T6" fmla="*/ 56 w 303"/>
                  <a:gd name="T7" fmla="*/ 262 h 332"/>
                  <a:gd name="T8" fmla="*/ 157 w 303"/>
                  <a:gd name="T9" fmla="*/ 332 h 332"/>
                  <a:gd name="T10" fmla="*/ 303 w 303"/>
                  <a:gd name="T11" fmla="*/ 326 h 332"/>
                  <a:gd name="T12" fmla="*/ 301 w 303"/>
                  <a:gd name="T13" fmla="*/ 276 h 332"/>
                  <a:gd name="T14" fmla="*/ 152 w 303"/>
                  <a:gd name="T15" fmla="*/ 269 h 332"/>
                  <a:gd name="T16" fmla="*/ 107 w 303"/>
                  <a:gd name="T17" fmla="*/ 228 h 332"/>
                  <a:gd name="T18" fmla="*/ 105 w 303"/>
                  <a:gd name="T19" fmla="*/ 224 h 332"/>
                  <a:gd name="T20" fmla="*/ 93 w 303"/>
                  <a:gd name="T21" fmla="*/ 192 h 332"/>
                  <a:gd name="T22" fmla="*/ 41 w 303"/>
                  <a:gd name="T23" fmla="*/ 0 h 332"/>
                  <a:gd name="T24" fmla="*/ 0 w 303"/>
                  <a:gd name="T25" fmla="*/ 7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32">
                    <a:moveTo>
                      <a:pt x="0" y="78"/>
                    </a:moveTo>
                    <a:cubicBezTo>
                      <a:pt x="0" y="78"/>
                      <a:pt x="17" y="149"/>
                      <a:pt x="35" y="208"/>
                    </a:cubicBezTo>
                    <a:cubicBezTo>
                      <a:pt x="40" y="224"/>
                      <a:pt x="46" y="239"/>
                      <a:pt x="51" y="252"/>
                    </a:cubicBezTo>
                    <a:cubicBezTo>
                      <a:pt x="52" y="255"/>
                      <a:pt x="54" y="259"/>
                      <a:pt x="56" y="262"/>
                    </a:cubicBezTo>
                    <a:cubicBezTo>
                      <a:pt x="76" y="305"/>
                      <a:pt x="108" y="332"/>
                      <a:pt x="157" y="332"/>
                    </a:cubicBezTo>
                    <a:cubicBezTo>
                      <a:pt x="157" y="332"/>
                      <a:pt x="303" y="326"/>
                      <a:pt x="303" y="326"/>
                    </a:cubicBezTo>
                    <a:cubicBezTo>
                      <a:pt x="301" y="276"/>
                      <a:pt x="301" y="276"/>
                      <a:pt x="301" y="276"/>
                    </a:cubicBezTo>
                    <a:cubicBezTo>
                      <a:pt x="152" y="269"/>
                      <a:pt x="152" y="269"/>
                      <a:pt x="152" y="269"/>
                    </a:cubicBezTo>
                    <a:cubicBezTo>
                      <a:pt x="136" y="270"/>
                      <a:pt x="115" y="244"/>
                      <a:pt x="107" y="228"/>
                    </a:cubicBezTo>
                    <a:cubicBezTo>
                      <a:pt x="106" y="226"/>
                      <a:pt x="106" y="225"/>
                      <a:pt x="105" y="224"/>
                    </a:cubicBezTo>
                    <a:cubicBezTo>
                      <a:pt x="101" y="215"/>
                      <a:pt x="97" y="204"/>
                      <a:pt x="93" y="192"/>
                    </a:cubicBezTo>
                    <a:cubicBezTo>
                      <a:pt x="69" y="119"/>
                      <a:pt x="41" y="0"/>
                      <a:pt x="41" y="0"/>
                    </a:cubicBezTo>
                    <a:lnTo>
                      <a:pt x="0" y="78"/>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5" name="íṡḷíḋè">
                <a:extLst>
                  <a:ext uri="{FF2B5EF4-FFF2-40B4-BE49-F238E27FC236}">
                    <a16:creationId xmlns:a16="http://schemas.microsoft.com/office/drawing/2014/main" id="{33AA884B-2D8C-8E91-C6CE-3644D6B8F137}"/>
                  </a:ext>
                </a:extLst>
              </p:cNvPr>
              <p:cNvSpPr/>
              <p:nvPr/>
            </p:nvSpPr>
            <p:spPr bwMode="auto">
              <a:xfrm>
                <a:off x="1965" y="1500"/>
                <a:ext cx="158" cy="246"/>
              </a:xfrm>
              <a:custGeom>
                <a:avLst/>
                <a:gdLst>
                  <a:gd name="T0" fmla="*/ 79 w 112"/>
                  <a:gd name="T1" fmla="*/ 0 h 174"/>
                  <a:gd name="T2" fmla="*/ 112 w 112"/>
                  <a:gd name="T3" fmla="*/ 145 h 174"/>
                  <a:gd name="T4" fmla="*/ 18 w 112"/>
                  <a:gd name="T5" fmla="*/ 174 h 174"/>
                  <a:gd name="T6" fmla="*/ 9 w 112"/>
                  <a:gd name="T7" fmla="*/ 134 h 174"/>
                  <a:gd name="T8" fmla="*/ 10 w 112"/>
                  <a:gd name="T9" fmla="*/ 33 h 174"/>
                  <a:gd name="T10" fmla="*/ 79 w 112"/>
                  <a:gd name="T11" fmla="*/ 0 h 174"/>
                </a:gdLst>
                <a:ahLst/>
                <a:cxnLst>
                  <a:cxn ang="0">
                    <a:pos x="T0" y="T1"/>
                  </a:cxn>
                  <a:cxn ang="0">
                    <a:pos x="T2" y="T3"/>
                  </a:cxn>
                  <a:cxn ang="0">
                    <a:pos x="T4" y="T5"/>
                  </a:cxn>
                  <a:cxn ang="0">
                    <a:pos x="T6" y="T7"/>
                  </a:cxn>
                  <a:cxn ang="0">
                    <a:pos x="T8" y="T9"/>
                  </a:cxn>
                  <a:cxn ang="0">
                    <a:pos x="T10" y="T11"/>
                  </a:cxn>
                </a:cxnLst>
                <a:rect l="0" t="0" r="r" b="b"/>
                <a:pathLst>
                  <a:path w="112" h="174">
                    <a:moveTo>
                      <a:pt x="79" y="0"/>
                    </a:moveTo>
                    <a:cubicBezTo>
                      <a:pt x="112" y="145"/>
                      <a:pt x="112" y="145"/>
                      <a:pt x="112" y="145"/>
                    </a:cubicBezTo>
                    <a:cubicBezTo>
                      <a:pt x="18" y="174"/>
                      <a:pt x="18" y="174"/>
                      <a:pt x="18" y="174"/>
                    </a:cubicBezTo>
                    <a:cubicBezTo>
                      <a:pt x="18" y="174"/>
                      <a:pt x="13" y="155"/>
                      <a:pt x="9" y="134"/>
                    </a:cubicBezTo>
                    <a:cubicBezTo>
                      <a:pt x="5" y="113"/>
                      <a:pt x="0" y="58"/>
                      <a:pt x="10" y="33"/>
                    </a:cubicBezTo>
                    <a:cubicBezTo>
                      <a:pt x="20" y="9"/>
                      <a:pt x="52" y="4"/>
                      <a:pt x="79" y="0"/>
                    </a:cubicBezTo>
                    <a:close/>
                  </a:path>
                </a:pathLst>
              </a:custGeom>
              <a:solidFill>
                <a:srgbClr val="FFB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6" name="iŝḷide">
                <a:extLst>
                  <a:ext uri="{FF2B5EF4-FFF2-40B4-BE49-F238E27FC236}">
                    <a16:creationId xmlns:a16="http://schemas.microsoft.com/office/drawing/2014/main" id="{2A8B0C04-A59B-21F0-47B7-9B583411D676}"/>
                  </a:ext>
                </a:extLst>
              </p:cNvPr>
              <p:cNvSpPr/>
              <p:nvPr/>
            </p:nvSpPr>
            <p:spPr bwMode="auto">
              <a:xfrm>
                <a:off x="4234" y="3144"/>
                <a:ext cx="311" cy="110"/>
              </a:xfrm>
              <a:custGeom>
                <a:avLst/>
                <a:gdLst>
                  <a:gd name="T0" fmla="*/ 219 w 220"/>
                  <a:gd name="T1" fmla="*/ 78 h 78"/>
                  <a:gd name="T2" fmla="*/ 21 w 220"/>
                  <a:gd name="T3" fmla="*/ 74 h 78"/>
                  <a:gd name="T4" fmla="*/ 1 w 220"/>
                  <a:gd name="T5" fmla="*/ 52 h 78"/>
                  <a:gd name="T6" fmla="*/ 15 w 220"/>
                  <a:gd name="T7" fmla="*/ 33 h 78"/>
                  <a:gd name="T8" fmla="*/ 114 w 220"/>
                  <a:gd name="T9" fmla="*/ 0 h 78"/>
                  <a:gd name="T10" fmla="*/ 220 w 220"/>
                  <a:gd name="T11" fmla="*/ 5 h 78"/>
                  <a:gd name="T12" fmla="*/ 219 w 220"/>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20" h="78">
                    <a:moveTo>
                      <a:pt x="219" y="78"/>
                    </a:moveTo>
                    <a:cubicBezTo>
                      <a:pt x="21" y="74"/>
                      <a:pt x="21" y="74"/>
                      <a:pt x="21" y="74"/>
                    </a:cubicBezTo>
                    <a:cubicBezTo>
                      <a:pt x="10" y="74"/>
                      <a:pt x="0" y="64"/>
                      <a:pt x="1" y="52"/>
                    </a:cubicBezTo>
                    <a:cubicBezTo>
                      <a:pt x="1" y="43"/>
                      <a:pt x="7" y="35"/>
                      <a:pt x="15" y="33"/>
                    </a:cubicBezTo>
                    <a:cubicBezTo>
                      <a:pt x="114" y="0"/>
                      <a:pt x="114" y="0"/>
                      <a:pt x="114" y="0"/>
                    </a:cubicBezTo>
                    <a:cubicBezTo>
                      <a:pt x="220" y="5"/>
                      <a:pt x="220" y="5"/>
                      <a:pt x="220" y="5"/>
                    </a:cubicBezTo>
                    <a:lnTo>
                      <a:pt x="219" y="78"/>
                    </a:lnTo>
                    <a:close/>
                  </a:path>
                </a:pathLst>
              </a:custGeom>
              <a:solidFill>
                <a:srgbClr val="884C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7" name="iSḷídè">
                <a:extLst>
                  <a:ext uri="{FF2B5EF4-FFF2-40B4-BE49-F238E27FC236}">
                    <a16:creationId xmlns:a16="http://schemas.microsoft.com/office/drawing/2014/main" id="{47D2E1A6-1B04-F3F2-F498-92F2264CBE8E}"/>
                  </a:ext>
                </a:extLst>
              </p:cNvPr>
              <p:cNvSpPr/>
              <p:nvPr/>
            </p:nvSpPr>
            <p:spPr bwMode="auto">
              <a:xfrm>
                <a:off x="4238" y="3236"/>
                <a:ext cx="304" cy="28"/>
              </a:xfrm>
              <a:custGeom>
                <a:avLst/>
                <a:gdLst>
                  <a:gd name="T0" fmla="*/ 14 w 215"/>
                  <a:gd name="T1" fmla="*/ 14 h 20"/>
                  <a:gd name="T2" fmla="*/ 214 w 215"/>
                  <a:gd name="T3" fmla="*/ 20 h 20"/>
                  <a:gd name="T4" fmla="*/ 215 w 215"/>
                  <a:gd name="T5" fmla="*/ 6 h 20"/>
                  <a:gd name="T6" fmla="*/ 1 w 215"/>
                  <a:gd name="T7" fmla="*/ 0 h 20"/>
                  <a:gd name="T8" fmla="*/ 14 w 215"/>
                  <a:gd name="T9" fmla="*/ 14 h 20"/>
                </a:gdLst>
                <a:ahLst/>
                <a:cxnLst>
                  <a:cxn ang="0">
                    <a:pos x="T0" y="T1"/>
                  </a:cxn>
                  <a:cxn ang="0">
                    <a:pos x="T2" y="T3"/>
                  </a:cxn>
                  <a:cxn ang="0">
                    <a:pos x="T4" y="T5"/>
                  </a:cxn>
                  <a:cxn ang="0">
                    <a:pos x="T6" y="T7"/>
                  </a:cxn>
                  <a:cxn ang="0">
                    <a:pos x="T8" y="T9"/>
                  </a:cxn>
                </a:cxnLst>
                <a:rect l="0" t="0" r="r" b="b"/>
                <a:pathLst>
                  <a:path w="215" h="20">
                    <a:moveTo>
                      <a:pt x="14" y="14"/>
                    </a:moveTo>
                    <a:cubicBezTo>
                      <a:pt x="214" y="20"/>
                      <a:pt x="214" y="20"/>
                      <a:pt x="214" y="20"/>
                    </a:cubicBezTo>
                    <a:cubicBezTo>
                      <a:pt x="215" y="6"/>
                      <a:pt x="215" y="6"/>
                      <a:pt x="215" y="6"/>
                    </a:cubicBezTo>
                    <a:cubicBezTo>
                      <a:pt x="1" y="0"/>
                      <a:pt x="1" y="0"/>
                      <a:pt x="1" y="0"/>
                    </a:cubicBezTo>
                    <a:cubicBezTo>
                      <a:pt x="0" y="8"/>
                      <a:pt x="7" y="14"/>
                      <a:pt x="14" y="14"/>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8" name="iŝľîḓê">
                <a:extLst>
                  <a:ext uri="{FF2B5EF4-FFF2-40B4-BE49-F238E27FC236}">
                    <a16:creationId xmlns:a16="http://schemas.microsoft.com/office/drawing/2014/main" id="{6266FE9D-52CB-DE33-0F95-D535EDB409B3}"/>
                  </a:ext>
                </a:extLst>
              </p:cNvPr>
              <p:cNvSpPr/>
              <p:nvPr/>
            </p:nvSpPr>
            <p:spPr bwMode="auto">
              <a:xfrm flipH="1" flipV="1">
                <a:off x="4366" y="3150"/>
                <a:ext cx="31"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49" name="í$ļíḑê">
                <a:extLst>
                  <a:ext uri="{FF2B5EF4-FFF2-40B4-BE49-F238E27FC236}">
                    <a16:creationId xmlns:a16="http://schemas.microsoft.com/office/drawing/2014/main" id="{69610DC1-A022-A05B-282C-EF2A7FC5668F}"/>
                  </a:ext>
                </a:extLst>
              </p:cNvPr>
              <p:cNvSpPr/>
              <p:nvPr/>
            </p:nvSpPr>
            <p:spPr bwMode="auto">
              <a:xfrm flipH="1" flipV="1">
                <a:off x="4341" y="3160"/>
                <a:ext cx="32"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50" name="íṡ1îḍê">
                <a:extLst>
                  <a:ext uri="{FF2B5EF4-FFF2-40B4-BE49-F238E27FC236}">
                    <a16:creationId xmlns:a16="http://schemas.microsoft.com/office/drawing/2014/main" id="{7F648C19-6FDD-C438-FD22-82B220BACFA7}"/>
                  </a:ext>
                </a:extLst>
              </p:cNvPr>
              <p:cNvSpPr/>
              <p:nvPr/>
            </p:nvSpPr>
            <p:spPr bwMode="auto">
              <a:xfrm flipH="1" flipV="1">
                <a:off x="4313" y="3167"/>
                <a:ext cx="37" cy="41"/>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51" name="ïṧḻiďè">
                <a:extLst>
                  <a:ext uri="{FF2B5EF4-FFF2-40B4-BE49-F238E27FC236}">
                    <a16:creationId xmlns:a16="http://schemas.microsoft.com/office/drawing/2014/main" id="{ED923C74-4A5A-581D-008D-73377A6D6300}"/>
                  </a:ext>
                </a:extLst>
              </p:cNvPr>
              <p:cNvSpPr/>
              <p:nvPr/>
            </p:nvSpPr>
            <p:spPr bwMode="auto">
              <a:xfrm>
                <a:off x="4367" y="2303"/>
                <a:ext cx="560" cy="855"/>
              </a:xfrm>
              <a:custGeom>
                <a:avLst/>
                <a:gdLst>
                  <a:gd name="T0" fmla="*/ 134 w 396"/>
                  <a:gd name="T1" fmla="*/ 605 h 605"/>
                  <a:gd name="T2" fmla="*/ 141 w 396"/>
                  <a:gd name="T3" fmla="*/ 199 h 605"/>
                  <a:gd name="T4" fmla="*/ 396 w 396"/>
                  <a:gd name="T5" fmla="*/ 122 h 605"/>
                  <a:gd name="T6" fmla="*/ 340 w 396"/>
                  <a:gd name="T7" fmla="*/ 0 h 605"/>
                  <a:gd name="T8" fmla="*/ 31 w 396"/>
                  <a:gd name="T9" fmla="*/ 134 h 605"/>
                  <a:gd name="T10" fmla="*/ 8 w 396"/>
                  <a:gd name="T11" fmla="*/ 416 h 605"/>
                  <a:gd name="T12" fmla="*/ 17 w 396"/>
                  <a:gd name="T13" fmla="*/ 600 h 605"/>
                  <a:gd name="T14" fmla="*/ 134 w 396"/>
                  <a:gd name="T15" fmla="*/ 605 h 6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6" h="605">
                    <a:moveTo>
                      <a:pt x="134" y="605"/>
                    </a:moveTo>
                    <a:cubicBezTo>
                      <a:pt x="123" y="413"/>
                      <a:pt x="126" y="235"/>
                      <a:pt x="141" y="199"/>
                    </a:cubicBezTo>
                    <a:cubicBezTo>
                      <a:pt x="156" y="176"/>
                      <a:pt x="276" y="128"/>
                      <a:pt x="396" y="122"/>
                    </a:cubicBezTo>
                    <a:cubicBezTo>
                      <a:pt x="340" y="0"/>
                      <a:pt x="340" y="0"/>
                      <a:pt x="340" y="0"/>
                    </a:cubicBezTo>
                    <a:cubicBezTo>
                      <a:pt x="182" y="8"/>
                      <a:pt x="70" y="67"/>
                      <a:pt x="31" y="134"/>
                    </a:cubicBezTo>
                    <a:cubicBezTo>
                      <a:pt x="14" y="163"/>
                      <a:pt x="0" y="220"/>
                      <a:pt x="8" y="416"/>
                    </a:cubicBezTo>
                    <a:cubicBezTo>
                      <a:pt x="12" y="519"/>
                      <a:pt x="17" y="600"/>
                      <a:pt x="17" y="600"/>
                    </a:cubicBezTo>
                    <a:cubicBezTo>
                      <a:pt x="134" y="605"/>
                      <a:pt x="134" y="605"/>
                      <a:pt x="134" y="605"/>
                    </a:cubicBezTo>
                  </a:path>
                </a:pathLst>
              </a:custGeom>
              <a:solidFill>
                <a:srgbClr val="0A0A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2" name="iślïḓe">
                <a:extLst>
                  <a:ext uri="{FF2B5EF4-FFF2-40B4-BE49-F238E27FC236}">
                    <a16:creationId xmlns:a16="http://schemas.microsoft.com/office/drawing/2014/main" id="{DBD5F6A1-C224-02DD-DF6E-89A93A555B2A}"/>
                  </a:ext>
                </a:extLst>
              </p:cNvPr>
              <p:cNvSpPr/>
              <p:nvPr/>
            </p:nvSpPr>
            <p:spPr bwMode="auto">
              <a:xfrm>
                <a:off x="3989" y="3151"/>
                <a:ext cx="309" cy="107"/>
              </a:xfrm>
              <a:custGeom>
                <a:avLst/>
                <a:gdLst>
                  <a:gd name="T0" fmla="*/ 218 w 218"/>
                  <a:gd name="T1" fmla="*/ 75 h 76"/>
                  <a:gd name="T2" fmla="*/ 21 w 218"/>
                  <a:gd name="T3" fmla="*/ 76 h 76"/>
                  <a:gd name="T4" fmla="*/ 0 w 218"/>
                  <a:gd name="T5" fmla="*/ 55 h 76"/>
                  <a:gd name="T6" fmla="*/ 14 w 218"/>
                  <a:gd name="T7" fmla="*/ 35 h 76"/>
                  <a:gd name="T8" fmla="*/ 111 w 218"/>
                  <a:gd name="T9" fmla="*/ 0 h 76"/>
                  <a:gd name="T10" fmla="*/ 218 w 218"/>
                  <a:gd name="T11" fmla="*/ 2 h 76"/>
                  <a:gd name="T12" fmla="*/ 218 w 218"/>
                  <a:gd name="T13" fmla="*/ 75 h 76"/>
                </a:gdLst>
                <a:ahLst/>
                <a:cxnLst>
                  <a:cxn ang="0">
                    <a:pos x="T0" y="T1"/>
                  </a:cxn>
                  <a:cxn ang="0">
                    <a:pos x="T2" y="T3"/>
                  </a:cxn>
                  <a:cxn ang="0">
                    <a:pos x="T4" y="T5"/>
                  </a:cxn>
                  <a:cxn ang="0">
                    <a:pos x="T6" y="T7"/>
                  </a:cxn>
                  <a:cxn ang="0">
                    <a:pos x="T8" y="T9"/>
                  </a:cxn>
                  <a:cxn ang="0">
                    <a:pos x="T10" y="T11"/>
                  </a:cxn>
                  <a:cxn ang="0">
                    <a:pos x="T12" y="T13"/>
                  </a:cxn>
                </a:cxnLst>
                <a:rect l="0" t="0" r="r" b="b"/>
                <a:pathLst>
                  <a:path w="218" h="76">
                    <a:moveTo>
                      <a:pt x="218" y="75"/>
                    </a:moveTo>
                    <a:cubicBezTo>
                      <a:pt x="21" y="76"/>
                      <a:pt x="21" y="76"/>
                      <a:pt x="21" y="76"/>
                    </a:cubicBezTo>
                    <a:cubicBezTo>
                      <a:pt x="9" y="76"/>
                      <a:pt x="0" y="67"/>
                      <a:pt x="0" y="55"/>
                    </a:cubicBezTo>
                    <a:cubicBezTo>
                      <a:pt x="0" y="46"/>
                      <a:pt x="5" y="38"/>
                      <a:pt x="14" y="35"/>
                    </a:cubicBezTo>
                    <a:cubicBezTo>
                      <a:pt x="111" y="0"/>
                      <a:pt x="111" y="0"/>
                      <a:pt x="111" y="0"/>
                    </a:cubicBezTo>
                    <a:cubicBezTo>
                      <a:pt x="218" y="2"/>
                      <a:pt x="218" y="2"/>
                      <a:pt x="218" y="2"/>
                    </a:cubicBezTo>
                    <a:lnTo>
                      <a:pt x="218" y="75"/>
                    </a:lnTo>
                    <a:close/>
                  </a:path>
                </a:pathLst>
              </a:custGeom>
              <a:solidFill>
                <a:srgbClr val="A364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3" name="íŝļîḍe">
                <a:extLst>
                  <a:ext uri="{FF2B5EF4-FFF2-40B4-BE49-F238E27FC236}">
                    <a16:creationId xmlns:a16="http://schemas.microsoft.com/office/drawing/2014/main" id="{02C12982-704D-BD0B-1D89-0DA7BEE56987}"/>
                  </a:ext>
                </a:extLst>
              </p:cNvPr>
              <p:cNvSpPr/>
              <p:nvPr/>
            </p:nvSpPr>
            <p:spPr bwMode="auto">
              <a:xfrm>
                <a:off x="3993" y="3246"/>
                <a:ext cx="303" cy="21"/>
              </a:xfrm>
              <a:custGeom>
                <a:avLst/>
                <a:gdLst>
                  <a:gd name="T0" fmla="*/ 14 w 214"/>
                  <a:gd name="T1" fmla="*/ 15 h 15"/>
                  <a:gd name="T2" fmla="*/ 214 w 214"/>
                  <a:gd name="T3" fmla="*/ 15 h 15"/>
                  <a:gd name="T4" fmla="*/ 214 w 214"/>
                  <a:gd name="T5" fmla="*/ 0 h 15"/>
                  <a:gd name="T6" fmla="*/ 0 w 214"/>
                  <a:gd name="T7" fmla="*/ 0 h 15"/>
                  <a:gd name="T8" fmla="*/ 14 w 214"/>
                  <a:gd name="T9" fmla="*/ 15 h 15"/>
                </a:gdLst>
                <a:ahLst/>
                <a:cxnLst>
                  <a:cxn ang="0">
                    <a:pos x="T0" y="T1"/>
                  </a:cxn>
                  <a:cxn ang="0">
                    <a:pos x="T2" y="T3"/>
                  </a:cxn>
                  <a:cxn ang="0">
                    <a:pos x="T4" y="T5"/>
                  </a:cxn>
                  <a:cxn ang="0">
                    <a:pos x="T6" y="T7"/>
                  </a:cxn>
                  <a:cxn ang="0">
                    <a:pos x="T8" y="T9"/>
                  </a:cxn>
                </a:cxnLst>
                <a:rect l="0" t="0" r="r" b="b"/>
                <a:pathLst>
                  <a:path w="214" h="15">
                    <a:moveTo>
                      <a:pt x="14" y="15"/>
                    </a:moveTo>
                    <a:cubicBezTo>
                      <a:pt x="214" y="15"/>
                      <a:pt x="214" y="15"/>
                      <a:pt x="214" y="15"/>
                    </a:cubicBezTo>
                    <a:cubicBezTo>
                      <a:pt x="214" y="0"/>
                      <a:pt x="214" y="0"/>
                      <a:pt x="214" y="0"/>
                    </a:cubicBezTo>
                    <a:cubicBezTo>
                      <a:pt x="0" y="0"/>
                      <a:pt x="0" y="0"/>
                      <a:pt x="0" y="0"/>
                    </a:cubicBezTo>
                    <a:cubicBezTo>
                      <a:pt x="0" y="8"/>
                      <a:pt x="6" y="15"/>
                      <a:pt x="14" y="15"/>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4" name="íṧļidê">
                <a:extLst>
                  <a:ext uri="{FF2B5EF4-FFF2-40B4-BE49-F238E27FC236}">
                    <a16:creationId xmlns:a16="http://schemas.microsoft.com/office/drawing/2014/main" id="{81D5E154-E792-65BA-7144-7750EF9902FE}"/>
                  </a:ext>
                </a:extLst>
              </p:cNvPr>
              <p:cNvSpPr/>
              <p:nvPr/>
            </p:nvSpPr>
            <p:spPr bwMode="auto">
              <a:xfrm flipH="1" flipV="1">
                <a:off x="4116" y="3157"/>
                <a:ext cx="34"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55" name="ïṣ1ïḓé">
                <a:extLst>
                  <a:ext uri="{FF2B5EF4-FFF2-40B4-BE49-F238E27FC236}">
                    <a16:creationId xmlns:a16="http://schemas.microsoft.com/office/drawing/2014/main" id="{DC78B51D-FBB2-C9B3-5403-AAEFEE5853E7}"/>
                  </a:ext>
                </a:extLst>
              </p:cNvPr>
              <p:cNvSpPr/>
              <p:nvPr/>
            </p:nvSpPr>
            <p:spPr bwMode="auto">
              <a:xfrm flipH="1" flipV="1">
                <a:off x="4092" y="3167"/>
                <a:ext cx="34"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56" name="ïśļïḑè">
                <a:extLst>
                  <a:ext uri="{FF2B5EF4-FFF2-40B4-BE49-F238E27FC236}">
                    <a16:creationId xmlns:a16="http://schemas.microsoft.com/office/drawing/2014/main" id="{FE6ABDFE-4020-8872-39A8-F2F5461BD71B}"/>
                  </a:ext>
                </a:extLst>
              </p:cNvPr>
              <p:cNvSpPr/>
              <p:nvPr/>
            </p:nvSpPr>
            <p:spPr bwMode="auto">
              <a:xfrm flipH="1" flipV="1">
                <a:off x="4065" y="3177"/>
                <a:ext cx="37" cy="39"/>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57" name="íşḻïḑé">
                <a:extLst>
                  <a:ext uri="{FF2B5EF4-FFF2-40B4-BE49-F238E27FC236}">
                    <a16:creationId xmlns:a16="http://schemas.microsoft.com/office/drawing/2014/main" id="{A75B1F87-6A0A-B43B-854E-0E9120991DE3}"/>
                  </a:ext>
                </a:extLst>
              </p:cNvPr>
              <p:cNvSpPr/>
              <p:nvPr/>
            </p:nvSpPr>
            <p:spPr bwMode="auto">
              <a:xfrm>
                <a:off x="4119" y="2303"/>
                <a:ext cx="559" cy="855"/>
              </a:xfrm>
              <a:custGeom>
                <a:avLst/>
                <a:gdLst>
                  <a:gd name="T0" fmla="*/ 134 w 395"/>
                  <a:gd name="T1" fmla="*/ 605 h 605"/>
                  <a:gd name="T2" fmla="*/ 140 w 395"/>
                  <a:gd name="T3" fmla="*/ 199 h 605"/>
                  <a:gd name="T4" fmla="*/ 395 w 395"/>
                  <a:gd name="T5" fmla="*/ 122 h 605"/>
                  <a:gd name="T6" fmla="*/ 339 w 395"/>
                  <a:gd name="T7" fmla="*/ 0 h 605"/>
                  <a:gd name="T8" fmla="*/ 31 w 395"/>
                  <a:gd name="T9" fmla="*/ 134 h 605"/>
                  <a:gd name="T10" fmla="*/ 7 w 395"/>
                  <a:gd name="T11" fmla="*/ 416 h 605"/>
                  <a:gd name="T12" fmla="*/ 16 w 395"/>
                  <a:gd name="T13" fmla="*/ 600 h 605"/>
                  <a:gd name="T14" fmla="*/ 134 w 395"/>
                  <a:gd name="T15" fmla="*/ 605 h 6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605">
                    <a:moveTo>
                      <a:pt x="134" y="605"/>
                    </a:moveTo>
                    <a:cubicBezTo>
                      <a:pt x="122" y="413"/>
                      <a:pt x="125" y="235"/>
                      <a:pt x="140" y="199"/>
                    </a:cubicBezTo>
                    <a:cubicBezTo>
                      <a:pt x="156" y="176"/>
                      <a:pt x="276" y="128"/>
                      <a:pt x="395" y="122"/>
                    </a:cubicBezTo>
                    <a:cubicBezTo>
                      <a:pt x="339" y="0"/>
                      <a:pt x="339" y="0"/>
                      <a:pt x="339" y="0"/>
                    </a:cubicBezTo>
                    <a:cubicBezTo>
                      <a:pt x="182" y="8"/>
                      <a:pt x="70" y="67"/>
                      <a:pt x="31" y="134"/>
                    </a:cubicBezTo>
                    <a:cubicBezTo>
                      <a:pt x="14" y="163"/>
                      <a:pt x="0" y="220"/>
                      <a:pt x="7" y="416"/>
                    </a:cubicBezTo>
                    <a:cubicBezTo>
                      <a:pt x="11" y="519"/>
                      <a:pt x="16" y="600"/>
                      <a:pt x="16" y="600"/>
                    </a:cubicBezTo>
                    <a:cubicBezTo>
                      <a:pt x="134" y="605"/>
                      <a:pt x="134" y="605"/>
                      <a:pt x="134" y="605"/>
                    </a:cubicBezTo>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8" name="îṡľídê">
                <a:extLst>
                  <a:ext uri="{FF2B5EF4-FFF2-40B4-BE49-F238E27FC236}">
                    <a16:creationId xmlns:a16="http://schemas.microsoft.com/office/drawing/2014/main" id="{69CE35DF-E610-807D-88F6-4DD88CF86322}"/>
                  </a:ext>
                </a:extLst>
              </p:cNvPr>
              <p:cNvSpPr/>
              <p:nvPr/>
            </p:nvSpPr>
            <p:spPr bwMode="auto">
              <a:xfrm>
                <a:off x="4548" y="2282"/>
                <a:ext cx="464" cy="196"/>
              </a:xfrm>
              <a:custGeom>
                <a:avLst/>
                <a:gdLst>
                  <a:gd name="T0" fmla="*/ 0 w 328"/>
                  <a:gd name="T1" fmla="*/ 50 h 139"/>
                  <a:gd name="T2" fmla="*/ 20 w 328"/>
                  <a:gd name="T3" fmla="*/ 107 h 139"/>
                  <a:gd name="T4" fmla="*/ 89 w 328"/>
                  <a:gd name="T5" fmla="*/ 139 h 139"/>
                  <a:gd name="T6" fmla="*/ 238 w 328"/>
                  <a:gd name="T7" fmla="*/ 139 h 139"/>
                  <a:gd name="T8" fmla="*/ 252 w 328"/>
                  <a:gd name="T9" fmla="*/ 138 h 139"/>
                  <a:gd name="T10" fmla="*/ 282 w 328"/>
                  <a:gd name="T11" fmla="*/ 128 h 139"/>
                  <a:gd name="T12" fmla="*/ 287 w 328"/>
                  <a:gd name="T13" fmla="*/ 125 h 139"/>
                  <a:gd name="T14" fmla="*/ 328 w 328"/>
                  <a:gd name="T15" fmla="*/ 50 h 139"/>
                  <a:gd name="T16" fmla="*/ 325 w 328"/>
                  <a:gd name="T17" fmla="*/ 3 h 139"/>
                  <a:gd name="T18" fmla="*/ 2 w 328"/>
                  <a:gd name="T19" fmla="*/ 0 h 139"/>
                  <a:gd name="T20" fmla="*/ 0 w 328"/>
                  <a:gd name="T21" fmla="*/ 5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8" h="139">
                    <a:moveTo>
                      <a:pt x="0" y="50"/>
                    </a:moveTo>
                    <a:cubicBezTo>
                      <a:pt x="0" y="72"/>
                      <a:pt x="7" y="92"/>
                      <a:pt x="20" y="107"/>
                    </a:cubicBezTo>
                    <a:cubicBezTo>
                      <a:pt x="36" y="127"/>
                      <a:pt x="61" y="139"/>
                      <a:pt x="89" y="139"/>
                    </a:cubicBezTo>
                    <a:cubicBezTo>
                      <a:pt x="238" y="139"/>
                      <a:pt x="238" y="139"/>
                      <a:pt x="238" y="139"/>
                    </a:cubicBezTo>
                    <a:cubicBezTo>
                      <a:pt x="243" y="139"/>
                      <a:pt x="247" y="139"/>
                      <a:pt x="252" y="138"/>
                    </a:cubicBezTo>
                    <a:cubicBezTo>
                      <a:pt x="263" y="137"/>
                      <a:pt x="273" y="133"/>
                      <a:pt x="282" y="128"/>
                    </a:cubicBezTo>
                    <a:cubicBezTo>
                      <a:pt x="284" y="127"/>
                      <a:pt x="285" y="126"/>
                      <a:pt x="287" y="125"/>
                    </a:cubicBezTo>
                    <a:cubicBezTo>
                      <a:pt x="311" y="109"/>
                      <a:pt x="328" y="82"/>
                      <a:pt x="328" y="50"/>
                    </a:cubicBezTo>
                    <a:cubicBezTo>
                      <a:pt x="325" y="3"/>
                      <a:pt x="325" y="3"/>
                      <a:pt x="325" y="3"/>
                    </a:cubicBezTo>
                    <a:cubicBezTo>
                      <a:pt x="2" y="0"/>
                      <a:pt x="2" y="0"/>
                      <a:pt x="2" y="0"/>
                    </a:cubicBezTo>
                    <a:cubicBezTo>
                      <a:pt x="0" y="50"/>
                      <a:pt x="0" y="50"/>
                      <a:pt x="0" y="50"/>
                    </a:cubicBezTo>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9" name="íṣ1iḋé">
                <a:extLst>
                  <a:ext uri="{FF2B5EF4-FFF2-40B4-BE49-F238E27FC236}">
                    <a16:creationId xmlns:a16="http://schemas.microsoft.com/office/drawing/2014/main" id="{DF11B748-241B-DCB9-E7B1-D3BE4ED507CD}"/>
                  </a:ext>
                </a:extLst>
              </p:cNvPr>
              <p:cNvSpPr/>
              <p:nvPr/>
            </p:nvSpPr>
            <p:spPr bwMode="auto">
              <a:xfrm>
                <a:off x="4279" y="1947"/>
                <a:ext cx="140" cy="48"/>
              </a:xfrm>
              <a:custGeom>
                <a:avLst/>
                <a:gdLst>
                  <a:gd name="T0" fmla="*/ 87 w 99"/>
                  <a:gd name="T1" fmla="*/ 33 h 34"/>
                  <a:gd name="T2" fmla="*/ 9 w 99"/>
                  <a:gd name="T3" fmla="*/ 21 h 34"/>
                  <a:gd name="T4" fmla="*/ 1 w 99"/>
                  <a:gd name="T5" fmla="*/ 9 h 34"/>
                  <a:gd name="T6" fmla="*/ 13 w 99"/>
                  <a:gd name="T7" fmla="*/ 1 h 34"/>
                  <a:gd name="T8" fmla="*/ 90 w 99"/>
                  <a:gd name="T9" fmla="*/ 13 h 34"/>
                  <a:gd name="T10" fmla="*/ 99 w 99"/>
                  <a:gd name="T11" fmla="*/ 25 h 34"/>
                  <a:gd name="T12" fmla="*/ 87 w 99"/>
                  <a:gd name="T13" fmla="*/ 33 h 34"/>
                </a:gdLst>
                <a:ahLst/>
                <a:cxnLst>
                  <a:cxn ang="0">
                    <a:pos x="T0" y="T1"/>
                  </a:cxn>
                  <a:cxn ang="0">
                    <a:pos x="T2" y="T3"/>
                  </a:cxn>
                  <a:cxn ang="0">
                    <a:pos x="T4" y="T5"/>
                  </a:cxn>
                  <a:cxn ang="0">
                    <a:pos x="T6" y="T7"/>
                  </a:cxn>
                  <a:cxn ang="0">
                    <a:pos x="T8" y="T9"/>
                  </a:cxn>
                  <a:cxn ang="0">
                    <a:pos x="T10" y="T11"/>
                  </a:cxn>
                  <a:cxn ang="0">
                    <a:pos x="T12" y="T13"/>
                  </a:cxn>
                </a:cxnLst>
                <a:rect l="0" t="0" r="r" b="b"/>
                <a:pathLst>
                  <a:path w="99" h="34">
                    <a:moveTo>
                      <a:pt x="87" y="33"/>
                    </a:moveTo>
                    <a:cubicBezTo>
                      <a:pt x="9" y="21"/>
                      <a:pt x="9" y="21"/>
                      <a:pt x="9" y="21"/>
                    </a:cubicBezTo>
                    <a:cubicBezTo>
                      <a:pt x="4" y="20"/>
                      <a:pt x="0" y="15"/>
                      <a:pt x="1" y="9"/>
                    </a:cubicBezTo>
                    <a:cubicBezTo>
                      <a:pt x="2" y="4"/>
                      <a:pt x="7" y="0"/>
                      <a:pt x="13" y="1"/>
                    </a:cubicBezTo>
                    <a:cubicBezTo>
                      <a:pt x="90" y="13"/>
                      <a:pt x="90" y="13"/>
                      <a:pt x="90" y="13"/>
                    </a:cubicBezTo>
                    <a:cubicBezTo>
                      <a:pt x="96" y="14"/>
                      <a:pt x="99" y="19"/>
                      <a:pt x="99" y="25"/>
                    </a:cubicBezTo>
                    <a:cubicBezTo>
                      <a:pt x="98" y="30"/>
                      <a:pt x="92" y="34"/>
                      <a:pt x="87" y="33"/>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0" name="íŝḷïḋe">
                <a:extLst>
                  <a:ext uri="{FF2B5EF4-FFF2-40B4-BE49-F238E27FC236}">
                    <a16:creationId xmlns:a16="http://schemas.microsoft.com/office/drawing/2014/main" id="{81048731-2E9B-A37C-9C9D-44E92BF76F50}"/>
                  </a:ext>
                </a:extLst>
              </p:cNvPr>
              <p:cNvSpPr/>
              <p:nvPr/>
            </p:nvSpPr>
            <p:spPr bwMode="auto">
              <a:xfrm>
                <a:off x="4266" y="1979"/>
                <a:ext cx="119" cy="45"/>
              </a:xfrm>
              <a:custGeom>
                <a:avLst/>
                <a:gdLst>
                  <a:gd name="T0" fmla="*/ 71 w 84"/>
                  <a:gd name="T1" fmla="*/ 31 h 32"/>
                  <a:gd name="T2" fmla="*/ 9 w 84"/>
                  <a:gd name="T3" fmla="*/ 21 h 32"/>
                  <a:gd name="T4" fmla="*/ 0 w 84"/>
                  <a:gd name="T5" fmla="*/ 10 h 32"/>
                  <a:gd name="T6" fmla="*/ 12 w 84"/>
                  <a:gd name="T7" fmla="*/ 1 h 32"/>
                  <a:gd name="T8" fmla="*/ 74 w 84"/>
                  <a:gd name="T9" fmla="*/ 11 h 32"/>
                  <a:gd name="T10" fmla="*/ 83 w 84"/>
                  <a:gd name="T11" fmla="*/ 23 h 32"/>
                  <a:gd name="T12" fmla="*/ 71 w 84"/>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84" h="32">
                    <a:moveTo>
                      <a:pt x="71" y="31"/>
                    </a:moveTo>
                    <a:cubicBezTo>
                      <a:pt x="9" y="21"/>
                      <a:pt x="9" y="21"/>
                      <a:pt x="9" y="21"/>
                    </a:cubicBezTo>
                    <a:cubicBezTo>
                      <a:pt x="3" y="20"/>
                      <a:pt x="0" y="15"/>
                      <a:pt x="0" y="10"/>
                    </a:cubicBezTo>
                    <a:cubicBezTo>
                      <a:pt x="1" y="4"/>
                      <a:pt x="7" y="0"/>
                      <a:pt x="12" y="1"/>
                    </a:cubicBezTo>
                    <a:cubicBezTo>
                      <a:pt x="74" y="11"/>
                      <a:pt x="74" y="11"/>
                      <a:pt x="74" y="11"/>
                    </a:cubicBezTo>
                    <a:cubicBezTo>
                      <a:pt x="80" y="12"/>
                      <a:pt x="84" y="17"/>
                      <a:pt x="83" y="23"/>
                    </a:cubicBezTo>
                    <a:cubicBezTo>
                      <a:pt x="82" y="28"/>
                      <a:pt x="77" y="32"/>
                      <a:pt x="71" y="31"/>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1" name="íśľídé">
                <a:extLst>
                  <a:ext uri="{FF2B5EF4-FFF2-40B4-BE49-F238E27FC236}">
                    <a16:creationId xmlns:a16="http://schemas.microsoft.com/office/drawing/2014/main" id="{8CE58791-57E9-C821-4DE0-4D037C1AAB11}"/>
                  </a:ext>
                </a:extLst>
              </p:cNvPr>
              <p:cNvSpPr/>
              <p:nvPr/>
            </p:nvSpPr>
            <p:spPr bwMode="auto">
              <a:xfrm>
                <a:off x="4271" y="2014"/>
                <a:ext cx="134" cy="49"/>
              </a:xfrm>
              <a:custGeom>
                <a:avLst/>
                <a:gdLst>
                  <a:gd name="T0" fmla="*/ 82 w 95"/>
                  <a:gd name="T1" fmla="*/ 33 h 34"/>
                  <a:gd name="T2" fmla="*/ 9 w 95"/>
                  <a:gd name="T3" fmla="*/ 22 h 34"/>
                  <a:gd name="T4" fmla="*/ 0 w 95"/>
                  <a:gd name="T5" fmla="*/ 10 h 34"/>
                  <a:gd name="T6" fmla="*/ 12 w 95"/>
                  <a:gd name="T7" fmla="*/ 1 h 34"/>
                  <a:gd name="T8" fmla="*/ 86 w 95"/>
                  <a:gd name="T9" fmla="*/ 13 h 34"/>
                  <a:gd name="T10" fmla="*/ 94 w 95"/>
                  <a:gd name="T11" fmla="*/ 25 h 34"/>
                  <a:gd name="T12" fmla="*/ 82 w 95"/>
                  <a:gd name="T13" fmla="*/ 33 h 34"/>
                </a:gdLst>
                <a:ahLst/>
                <a:cxnLst>
                  <a:cxn ang="0">
                    <a:pos x="T0" y="T1"/>
                  </a:cxn>
                  <a:cxn ang="0">
                    <a:pos x="T2" y="T3"/>
                  </a:cxn>
                  <a:cxn ang="0">
                    <a:pos x="T4" y="T5"/>
                  </a:cxn>
                  <a:cxn ang="0">
                    <a:pos x="T6" y="T7"/>
                  </a:cxn>
                  <a:cxn ang="0">
                    <a:pos x="T8" y="T9"/>
                  </a:cxn>
                  <a:cxn ang="0">
                    <a:pos x="T10" y="T11"/>
                  </a:cxn>
                  <a:cxn ang="0">
                    <a:pos x="T12" y="T13"/>
                  </a:cxn>
                </a:cxnLst>
                <a:rect l="0" t="0" r="r" b="b"/>
                <a:pathLst>
                  <a:path w="95" h="34">
                    <a:moveTo>
                      <a:pt x="82" y="33"/>
                    </a:moveTo>
                    <a:cubicBezTo>
                      <a:pt x="9" y="22"/>
                      <a:pt x="9" y="22"/>
                      <a:pt x="9" y="22"/>
                    </a:cubicBezTo>
                    <a:cubicBezTo>
                      <a:pt x="3" y="21"/>
                      <a:pt x="0" y="15"/>
                      <a:pt x="0" y="10"/>
                    </a:cubicBezTo>
                    <a:cubicBezTo>
                      <a:pt x="1" y="4"/>
                      <a:pt x="7" y="0"/>
                      <a:pt x="12" y="1"/>
                    </a:cubicBezTo>
                    <a:cubicBezTo>
                      <a:pt x="86" y="13"/>
                      <a:pt x="86" y="13"/>
                      <a:pt x="86" y="13"/>
                    </a:cubicBezTo>
                    <a:cubicBezTo>
                      <a:pt x="91" y="14"/>
                      <a:pt x="95" y="19"/>
                      <a:pt x="94" y="25"/>
                    </a:cubicBezTo>
                    <a:cubicBezTo>
                      <a:pt x="93" y="30"/>
                      <a:pt x="88" y="34"/>
                      <a:pt x="82" y="33"/>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2" name="îṥliḋè">
                <a:extLst>
                  <a:ext uri="{FF2B5EF4-FFF2-40B4-BE49-F238E27FC236}">
                    <a16:creationId xmlns:a16="http://schemas.microsoft.com/office/drawing/2014/main" id="{F3F82A4F-FB1E-00AB-13E4-D47BCB1A7AB2}"/>
                  </a:ext>
                </a:extLst>
              </p:cNvPr>
              <p:cNvSpPr/>
              <p:nvPr/>
            </p:nvSpPr>
            <p:spPr bwMode="auto">
              <a:xfrm>
                <a:off x="4354" y="1965"/>
                <a:ext cx="145" cy="126"/>
              </a:xfrm>
              <a:custGeom>
                <a:avLst/>
                <a:gdLst>
                  <a:gd name="T0" fmla="*/ 0 w 102"/>
                  <a:gd name="T1" fmla="*/ 0 h 89"/>
                  <a:gd name="T2" fmla="*/ 21 w 102"/>
                  <a:gd name="T3" fmla="*/ 0 h 89"/>
                  <a:gd name="T4" fmla="*/ 72 w 102"/>
                  <a:gd name="T5" fmla="*/ 12 h 89"/>
                  <a:gd name="T6" fmla="*/ 102 w 102"/>
                  <a:gd name="T7" fmla="*/ 27 h 89"/>
                  <a:gd name="T8" fmla="*/ 83 w 102"/>
                  <a:gd name="T9" fmla="*/ 79 h 89"/>
                  <a:gd name="T10" fmla="*/ 4 w 102"/>
                  <a:gd name="T11" fmla="*/ 63 h 89"/>
                  <a:gd name="T12" fmla="*/ 0 w 10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2" h="89">
                    <a:moveTo>
                      <a:pt x="0" y="0"/>
                    </a:moveTo>
                    <a:cubicBezTo>
                      <a:pt x="1" y="1"/>
                      <a:pt x="11" y="0"/>
                      <a:pt x="21" y="0"/>
                    </a:cubicBezTo>
                    <a:cubicBezTo>
                      <a:pt x="39" y="0"/>
                      <a:pt x="56" y="4"/>
                      <a:pt x="72" y="12"/>
                    </a:cubicBezTo>
                    <a:cubicBezTo>
                      <a:pt x="102" y="27"/>
                      <a:pt x="102" y="27"/>
                      <a:pt x="102" y="27"/>
                    </a:cubicBezTo>
                    <a:cubicBezTo>
                      <a:pt x="102" y="27"/>
                      <a:pt x="85" y="78"/>
                      <a:pt x="83" y="79"/>
                    </a:cubicBezTo>
                    <a:cubicBezTo>
                      <a:pt x="24" y="89"/>
                      <a:pt x="4" y="63"/>
                      <a:pt x="4" y="63"/>
                    </a:cubicBezTo>
                    <a:lnTo>
                      <a:pt x="0"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3" name="iṥliḍé">
                <a:extLst>
                  <a:ext uri="{FF2B5EF4-FFF2-40B4-BE49-F238E27FC236}">
                    <a16:creationId xmlns:a16="http://schemas.microsoft.com/office/drawing/2014/main" id="{C8114B18-1A69-F074-4D50-9819292A2261}"/>
                  </a:ext>
                </a:extLst>
              </p:cNvPr>
              <p:cNvSpPr/>
              <p:nvPr/>
            </p:nvSpPr>
            <p:spPr bwMode="auto">
              <a:xfrm>
                <a:off x="4419" y="1965"/>
                <a:ext cx="37" cy="1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4" name="îṡľiḍe">
                <a:extLst>
                  <a:ext uri="{FF2B5EF4-FFF2-40B4-BE49-F238E27FC236}">
                    <a16:creationId xmlns:a16="http://schemas.microsoft.com/office/drawing/2014/main" id="{2235C634-C47D-5248-446D-004B7678B9FF}"/>
                  </a:ext>
                </a:extLst>
              </p:cNvPr>
              <p:cNvSpPr/>
              <p:nvPr/>
            </p:nvSpPr>
            <p:spPr bwMode="auto">
              <a:xfrm>
                <a:off x="4453" y="1572"/>
                <a:ext cx="564" cy="526"/>
              </a:xfrm>
              <a:custGeom>
                <a:avLst/>
                <a:gdLst>
                  <a:gd name="T0" fmla="*/ 173 w 398"/>
                  <a:gd name="T1" fmla="*/ 372 h 372"/>
                  <a:gd name="T2" fmla="*/ 316 w 398"/>
                  <a:gd name="T3" fmla="*/ 280 h 372"/>
                  <a:gd name="T4" fmla="*/ 317 w 398"/>
                  <a:gd name="T5" fmla="*/ 278 h 372"/>
                  <a:gd name="T6" fmla="*/ 398 w 398"/>
                  <a:gd name="T7" fmla="*/ 32 h 372"/>
                  <a:gd name="T8" fmla="*/ 299 w 398"/>
                  <a:gd name="T9" fmla="*/ 0 h 372"/>
                  <a:gd name="T10" fmla="*/ 220 w 398"/>
                  <a:gd name="T11" fmla="*/ 239 h 372"/>
                  <a:gd name="T12" fmla="*/ 172 w 398"/>
                  <a:gd name="T13" fmla="*/ 268 h 372"/>
                  <a:gd name="T14" fmla="*/ 1 w 398"/>
                  <a:gd name="T15" fmla="*/ 266 h 372"/>
                  <a:gd name="T16" fmla="*/ 0 w 398"/>
                  <a:gd name="T17" fmla="*/ 370 h 372"/>
                  <a:gd name="T18" fmla="*/ 171 w 398"/>
                  <a:gd name="T19" fmla="*/ 372 h 372"/>
                  <a:gd name="T20" fmla="*/ 173 w 398"/>
                  <a:gd name="T21"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72">
                    <a:moveTo>
                      <a:pt x="173" y="372"/>
                    </a:moveTo>
                    <a:cubicBezTo>
                      <a:pt x="234" y="372"/>
                      <a:pt x="290" y="336"/>
                      <a:pt x="316" y="280"/>
                    </a:cubicBezTo>
                    <a:cubicBezTo>
                      <a:pt x="317" y="278"/>
                      <a:pt x="317" y="278"/>
                      <a:pt x="317" y="278"/>
                    </a:cubicBezTo>
                    <a:cubicBezTo>
                      <a:pt x="398" y="32"/>
                      <a:pt x="398" y="32"/>
                      <a:pt x="398" y="32"/>
                    </a:cubicBezTo>
                    <a:cubicBezTo>
                      <a:pt x="299" y="0"/>
                      <a:pt x="299" y="0"/>
                      <a:pt x="299" y="0"/>
                    </a:cubicBezTo>
                    <a:cubicBezTo>
                      <a:pt x="220" y="239"/>
                      <a:pt x="220" y="239"/>
                      <a:pt x="220" y="239"/>
                    </a:cubicBezTo>
                    <a:cubicBezTo>
                      <a:pt x="211" y="257"/>
                      <a:pt x="192" y="268"/>
                      <a:pt x="172" y="268"/>
                    </a:cubicBezTo>
                    <a:cubicBezTo>
                      <a:pt x="1" y="266"/>
                      <a:pt x="1" y="266"/>
                      <a:pt x="1" y="266"/>
                    </a:cubicBezTo>
                    <a:cubicBezTo>
                      <a:pt x="0" y="370"/>
                      <a:pt x="0" y="370"/>
                      <a:pt x="0" y="370"/>
                    </a:cubicBezTo>
                    <a:cubicBezTo>
                      <a:pt x="171" y="372"/>
                      <a:pt x="171" y="372"/>
                      <a:pt x="171" y="372"/>
                    </a:cubicBezTo>
                    <a:cubicBezTo>
                      <a:pt x="172" y="372"/>
                      <a:pt x="172" y="372"/>
                      <a:pt x="173" y="372"/>
                    </a:cubicBezTo>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5" name="îş1ïḍê">
                <a:extLst>
                  <a:ext uri="{FF2B5EF4-FFF2-40B4-BE49-F238E27FC236}">
                    <a16:creationId xmlns:a16="http://schemas.microsoft.com/office/drawing/2014/main" id="{7448FFB1-F04B-4DE4-E47F-31206D2BAA84}"/>
                  </a:ext>
                </a:extLst>
              </p:cNvPr>
              <p:cNvSpPr/>
              <p:nvPr/>
            </p:nvSpPr>
            <p:spPr bwMode="auto">
              <a:xfrm>
                <a:off x="3893" y="1890"/>
                <a:ext cx="187" cy="116"/>
              </a:xfrm>
              <a:custGeom>
                <a:avLst/>
                <a:gdLst>
                  <a:gd name="T0" fmla="*/ 13 w 132"/>
                  <a:gd name="T1" fmla="*/ 39 h 82"/>
                  <a:gd name="T2" fmla="*/ 40 w 132"/>
                  <a:gd name="T3" fmla="*/ 12 h 82"/>
                  <a:gd name="T4" fmla="*/ 41 w 132"/>
                  <a:gd name="T5" fmla="*/ 12 h 82"/>
                  <a:gd name="T6" fmla="*/ 92 w 132"/>
                  <a:gd name="T7" fmla="*/ 1 h 82"/>
                  <a:gd name="T8" fmla="*/ 126 w 132"/>
                  <a:gd name="T9" fmla="*/ 1 h 82"/>
                  <a:gd name="T10" fmla="*/ 132 w 132"/>
                  <a:gd name="T11" fmla="*/ 79 h 82"/>
                  <a:gd name="T12" fmla="*/ 13 w 132"/>
                  <a:gd name="T13" fmla="*/ 70 h 82"/>
                  <a:gd name="T14" fmla="*/ 4 w 132"/>
                  <a:gd name="T15" fmla="*/ 54 h 82"/>
                  <a:gd name="T16" fmla="*/ 13 w 132"/>
                  <a:gd name="T17"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82">
                    <a:moveTo>
                      <a:pt x="13" y="39"/>
                    </a:moveTo>
                    <a:cubicBezTo>
                      <a:pt x="19" y="27"/>
                      <a:pt x="29" y="18"/>
                      <a:pt x="40" y="12"/>
                    </a:cubicBezTo>
                    <a:cubicBezTo>
                      <a:pt x="41" y="12"/>
                      <a:pt x="41" y="12"/>
                      <a:pt x="41" y="12"/>
                    </a:cubicBezTo>
                    <a:cubicBezTo>
                      <a:pt x="56" y="4"/>
                      <a:pt x="74" y="0"/>
                      <a:pt x="92" y="1"/>
                    </a:cubicBezTo>
                    <a:cubicBezTo>
                      <a:pt x="126" y="1"/>
                      <a:pt x="126" y="1"/>
                      <a:pt x="126" y="1"/>
                    </a:cubicBezTo>
                    <a:cubicBezTo>
                      <a:pt x="126" y="1"/>
                      <a:pt x="132" y="82"/>
                      <a:pt x="132" y="79"/>
                    </a:cubicBezTo>
                    <a:cubicBezTo>
                      <a:pt x="131" y="75"/>
                      <a:pt x="99" y="70"/>
                      <a:pt x="13" y="70"/>
                    </a:cubicBezTo>
                    <a:cubicBezTo>
                      <a:pt x="5" y="70"/>
                      <a:pt x="0" y="61"/>
                      <a:pt x="4" y="54"/>
                    </a:cubicBezTo>
                    <a:lnTo>
                      <a:pt x="13" y="39"/>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6" name="îṩḷîḍè">
                <a:extLst>
                  <a:ext uri="{FF2B5EF4-FFF2-40B4-BE49-F238E27FC236}">
                    <a16:creationId xmlns:a16="http://schemas.microsoft.com/office/drawing/2014/main" id="{CBDA388D-4A56-E8A1-069D-0F1A1959B570}"/>
                  </a:ext>
                </a:extLst>
              </p:cNvPr>
              <p:cNvSpPr/>
              <p:nvPr/>
            </p:nvSpPr>
            <p:spPr bwMode="auto">
              <a:xfrm>
                <a:off x="4050" y="1889"/>
                <a:ext cx="45"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7" name="isľïḓé">
                <a:extLst>
                  <a:ext uri="{FF2B5EF4-FFF2-40B4-BE49-F238E27FC236}">
                    <a16:creationId xmlns:a16="http://schemas.microsoft.com/office/drawing/2014/main" id="{FC265016-9931-28DF-57FE-BB9DF871CB29}"/>
                  </a:ext>
                </a:extLst>
              </p:cNvPr>
              <p:cNvSpPr/>
              <p:nvPr/>
            </p:nvSpPr>
            <p:spPr bwMode="auto">
              <a:xfrm>
                <a:off x="4509" y="1395"/>
                <a:ext cx="518" cy="1005"/>
              </a:xfrm>
              <a:custGeom>
                <a:avLst/>
                <a:gdLst>
                  <a:gd name="T0" fmla="*/ 366 w 366"/>
                  <a:gd name="T1" fmla="*/ 703 h 711"/>
                  <a:gd name="T2" fmla="*/ 288 w 366"/>
                  <a:gd name="T3" fmla="*/ 709 h 711"/>
                  <a:gd name="T4" fmla="*/ 262 w 366"/>
                  <a:gd name="T5" fmla="*/ 710 h 711"/>
                  <a:gd name="T6" fmla="*/ 105 w 366"/>
                  <a:gd name="T7" fmla="*/ 698 h 711"/>
                  <a:gd name="T8" fmla="*/ 44 w 366"/>
                  <a:gd name="T9" fmla="*/ 678 h 711"/>
                  <a:gd name="T10" fmla="*/ 28 w 366"/>
                  <a:gd name="T11" fmla="*/ 670 h 711"/>
                  <a:gd name="T12" fmla="*/ 4 w 366"/>
                  <a:gd name="T13" fmla="*/ 654 h 711"/>
                  <a:gd name="T14" fmla="*/ 4 w 366"/>
                  <a:gd name="T15" fmla="*/ 654 h 711"/>
                  <a:gd name="T16" fmla="*/ 2 w 366"/>
                  <a:gd name="T17" fmla="*/ 375 h 711"/>
                  <a:gd name="T18" fmla="*/ 0 w 366"/>
                  <a:gd name="T19" fmla="*/ 156 h 711"/>
                  <a:gd name="T20" fmla="*/ 156 w 366"/>
                  <a:gd name="T21" fmla="*/ 0 h 711"/>
                  <a:gd name="T22" fmla="*/ 209 w 366"/>
                  <a:gd name="T23" fmla="*/ 0 h 711"/>
                  <a:gd name="T24" fmla="*/ 236 w 366"/>
                  <a:gd name="T25" fmla="*/ 3 h 711"/>
                  <a:gd name="T26" fmla="*/ 263 w 366"/>
                  <a:gd name="T27" fmla="*/ 10 h 711"/>
                  <a:gd name="T28" fmla="*/ 263 w 366"/>
                  <a:gd name="T29" fmla="*/ 10 h 711"/>
                  <a:gd name="T30" fmla="*/ 365 w 366"/>
                  <a:gd name="T31" fmla="*/ 156 h 711"/>
                  <a:gd name="T32" fmla="*/ 366 w 366"/>
                  <a:gd name="T33" fmla="*/ 70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711">
                    <a:moveTo>
                      <a:pt x="366" y="703"/>
                    </a:moveTo>
                    <a:cubicBezTo>
                      <a:pt x="366" y="703"/>
                      <a:pt x="333" y="707"/>
                      <a:pt x="288" y="709"/>
                    </a:cubicBezTo>
                    <a:cubicBezTo>
                      <a:pt x="279" y="709"/>
                      <a:pt x="271" y="710"/>
                      <a:pt x="262" y="710"/>
                    </a:cubicBezTo>
                    <a:cubicBezTo>
                      <a:pt x="210" y="711"/>
                      <a:pt x="149" y="709"/>
                      <a:pt x="105" y="698"/>
                    </a:cubicBezTo>
                    <a:cubicBezTo>
                      <a:pt x="79" y="691"/>
                      <a:pt x="59" y="684"/>
                      <a:pt x="44" y="678"/>
                    </a:cubicBezTo>
                    <a:cubicBezTo>
                      <a:pt x="38" y="675"/>
                      <a:pt x="33" y="672"/>
                      <a:pt x="28" y="670"/>
                    </a:cubicBezTo>
                    <a:cubicBezTo>
                      <a:pt x="12" y="661"/>
                      <a:pt x="5" y="655"/>
                      <a:pt x="4" y="654"/>
                    </a:cubicBezTo>
                    <a:cubicBezTo>
                      <a:pt x="4" y="654"/>
                      <a:pt x="4" y="654"/>
                      <a:pt x="4" y="654"/>
                    </a:cubicBezTo>
                    <a:cubicBezTo>
                      <a:pt x="2" y="375"/>
                      <a:pt x="2" y="375"/>
                      <a:pt x="2" y="375"/>
                    </a:cubicBezTo>
                    <a:cubicBezTo>
                      <a:pt x="0" y="156"/>
                      <a:pt x="0" y="156"/>
                      <a:pt x="0" y="156"/>
                    </a:cubicBezTo>
                    <a:cubicBezTo>
                      <a:pt x="0" y="70"/>
                      <a:pt x="70" y="0"/>
                      <a:pt x="156" y="0"/>
                    </a:cubicBezTo>
                    <a:cubicBezTo>
                      <a:pt x="209" y="0"/>
                      <a:pt x="209" y="0"/>
                      <a:pt x="209" y="0"/>
                    </a:cubicBezTo>
                    <a:cubicBezTo>
                      <a:pt x="218" y="0"/>
                      <a:pt x="227" y="1"/>
                      <a:pt x="236" y="3"/>
                    </a:cubicBezTo>
                    <a:cubicBezTo>
                      <a:pt x="245" y="4"/>
                      <a:pt x="254" y="7"/>
                      <a:pt x="263" y="10"/>
                    </a:cubicBezTo>
                    <a:cubicBezTo>
                      <a:pt x="263" y="10"/>
                      <a:pt x="263" y="10"/>
                      <a:pt x="263" y="10"/>
                    </a:cubicBezTo>
                    <a:cubicBezTo>
                      <a:pt x="322" y="32"/>
                      <a:pt x="365" y="89"/>
                      <a:pt x="365" y="156"/>
                    </a:cubicBezTo>
                    <a:cubicBezTo>
                      <a:pt x="366" y="703"/>
                      <a:pt x="366" y="703"/>
                      <a:pt x="366" y="703"/>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8" name="îslîḓé">
                <a:extLst>
                  <a:ext uri="{FF2B5EF4-FFF2-40B4-BE49-F238E27FC236}">
                    <a16:creationId xmlns:a16="http://schemas.microsoft.com/office/drawing/2014/main" id="{95A20EBA-32B9-E981-5E48-C63BFAE9D208}"/>
                  </a:ext>
                </a:extLst>
              </p:cNvPr>
              <p:cNvSpPr/>
              <p:nvPr/>
            </p:nvSpPr>
            <p:spPr bwMode="auto">
              <a:xfrm>
                <a:off x="4705" y="1395"/>
                <a:ext cx="23" cy="2"/>
              </a:xfrm>
              <a:custGeom>
                <a:avLst/>
                <a:gdLst>
                  <a:gd name="T0" fmla="*/ 14 w 16"/>
                  <a:gd name="T1" fmla="*/ 0 h 1"/>
                  <a:gd name="T2" fmla="*/ 0 w 16"/>
                  <a:gd name="T3" fmla="*/ 1 h 1"/>
                  <a:gd name="T4" fmla="*/ 14 w 16"/>
                  <a:gd name="T5" fmla="*/ 0 h 1"/>
                  <a:gd name="T6" fmla="*/ 15 w 16"/>
                  <a:gd name="T7" fmla="*/ 0 h 1"/>
                  <a:gd name="T8" fmla="*/ 14 w 16"/>
                  <a:gd name="T9" fmla="*/ 0 h 1"/>
                  <a:gd name="T10" fmla="*/ 15 w 16"/>
                  <a:gd name="T11" fmla="*/ 0 h 1"/>
                  <a:gd name="T12" fmla="*/ 16 w 16"/>
                  <a:gd name="T13" fmla="*/ 0 h 1"/>
                  <a:gd name="T14" fmla="*/ 15 w 16"/>
                  <a:gd name="T15" fmla="*/ 0 h 1"/>
                  <a:gd name="T16" fmla="*/ 16 w 16"/>
                  <a:gd name="T17" fmla="*/ 0 h 1"/>
                  <a:gd name="T18" fmla="*/ 16 w 16"/>
                  <a:gd name="T19" fmla="*/ 0 h 1"/>
                  <a:gd name="T20" fmla="*/ 16 w 16"/>
                  <a:gd name="T21" fmla="*/ 0 h 1"/>
                  <a:gd name="T22" fmla="*/ 16 w 16"/>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
                    <a:moveTo>
                      <a:pt x="14" y="0"/>
                    </a:moveTo>
                    <a:cubicBezTo>
                      <a:pt x="9" y="0"/>
                      <a:pt x="5" y="1"/>
                      <a:pt x="0" y="1"/>
                    </a:cubicBezTo>
                    <a:cubicBezTo>
                      <a:pt x="5" y="1"/>
                      <a:pt x="9" y="0"/>
                      <a:pt x="14" y="0"/>
                    </a:cubicBezTo>
                    <a:moveTo>
                      <a:pt x="15" y="0"/>
                    </a:moveTo>
                    <a:cubicBezTo>
                      <a:pt x="15" y="0"/>
                      <a:pt x="14" y="0"/>
                      <a:pt x="14" y="0"/>
                    </a:cubicBezTo>
                    <a:cubicBezTo>
                      <a:pt x="14" y="0"/>
                      <a:pt x="15" y="0"/>
                      <a:pt x="15" y="0"/>
                    </a:cubicBezTo>
                    <a:moveTo>
                      <a:pt x="16" y="0"/>
                    </a:moveTo>
                    <a:cubicBezTo>
                      <a:pt x="15" y="0"/>
                      <a:pt x="15" y="0"/>
                      <a:pt x="15" y="0"/>
                    </a:cubicBezTo>
                    <a:cubicBezTo>
                      <a:pt x="15" y="0"/>
                      <a:pt x="15" y="0"/>
                      <a:pt x="16" y="0"/>
                    </a:cubicBezTo>
                    <a:moveTo>
                      <a:pt x="16" y="0"/>
                    </a:moveTo>
                    <a:cubicBezTo>
                      <a:pt x="16" y="0"/>
                      <a:pt x="16" y="0"/>
                      <a:pt x="16" y="0"/>
                    </a:cubicBezTo>
                    <a:cubicBezTo>
                      <a:pt x="16" y="0"/>
                      <a:pt x="16" y="0"/>
                      <a:pt x="16" y="0"/>
                    </a:cubicBezTo>
                  </a:path>
                </a:pathLst>
              </a:custGeom>
              <a:solidFill>
                <a:srgbClr val="CD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9" name="íśliḍê">
                <a:extLst>
                  <a:ext uri="{FF2B5EF4-FFF2-40B4-BE49-F238E27FC236}">
                    <a16:creationId xmlns:a16="http://schemas.microsoft.com/office/drawing/2014/main" id="{DC7CAC7E-6655-9613-789D-3F6E33D93566}"/>
                  </a:ext>
                </a:extLst>
              </p:cNvPr>
              <p:cNvSpPr/>
              <p:nvPr/>
            </p:nvSpPr>
            <p:spPr bwMode="auto">
              <a:xfrm>
                <a:off x="4824" y="2399"/>
                <a:ext cx="55" cy="0"/>
              </a:xfrm>
              <a:custGeom>
                <a:avLst/>
                <a:gdLst>
                  <a:gd name="T0" fmla="*/ 0 w 39"/>
                  <a:gd name="T1" fmla="*/ 0 w 39"/>
                  <a:gd name="T2" fmla="*/ 0 w 39"/>
                  <a:gd name="T3" fmla="*/ 39 w 39"/>
                  <a:gd name="T4" fmla="*/ 10 w 39"/>
                  <a:gd name="T5" fmla="*/ 1 w 39"/>
                  <a:gd name="T6" fmla="*/ 10 w 39"/>
                  <a:gd name="T7" fmla="*/ 39 w 39"/>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9">
                    <a:moveTo>
                      <a:pt x="0" y="0"/>
                    </a:moveTo>
                    <a:cubicBezTo>
                      <a:pt x="0" y="0"/>
                      <a:pt x="0" y="0"/>
                      <a:pt x="0" y="0"/>
                    </a:cubicBezTo>
                    <a:cubicBezTo>
                      <a:pt x="0" y="0"/>
                      <a:pt x="0" y="0"/>
                      <a:pt x="0" y="0"/>
                    </a:cubicBezTo>
                    <a:moveTo>
                      <a:pt x="39" y="0"/>
                    </a:moveTo>
                    <a:cubicBezTo>
                      <a:pt x="30" y="0"/>
                      <a:pt x="20" y="0"/>
                      <a:pt x="10" y="0"/>
                    </a:cubicBezTo>
                    <a:cubicBezTo>
                      <a:pt x="7" y="0"/>
                      <a:pt x="4" y="0"/>
                      <a:pt x="1" y="0"/>
                    </a:cubicBezTo>
                    <a:cubicBezTo>
                      <a:pt x="4" y="0"/>
                      <a:pt x="7" y="0"/>
                      <a:pt x="10" y="0"/>
                    </a:cubicBezTo>
                    <a:cubicBezTo>
                      <a:pt x="20" y="0"/>
                      <a:pt x="30" y="0"/>
                      <a:pt x="39" y="0"/>
                    </a:cubicBezTo>
                  </a:path>
                </a:pathLst>
              </a:custGeom>
              <a:solidFill>
                <a:srgbClr val="3C21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0" name="î$ḻíḓe">
                <a:extLst>
                  <a:ext uri="{FF2B5EF4-FFF2-40B4-BE49-F238E27FC236}">
                    <a16:creationId xmlns:a16="http://schemas.microsoft.com/office/drawing/2014/main" id="{60F136AC-84BC-2D90-0D24-65C97C82B0CF}"/>
                  </a:ext>
                </a:extLst>
              </p:cNvPr>
              <p:cNvSpPr/>
              <p:nvPr/>
            </p:nvSpPr>
            <p:spPr bwMode="auto">
              <a:xfrm>
                <a:off x="4693" y="1395"/>
                <a:ext cx="334" cy="1004"/>
              </a:xfrm>
              <a:custGeom>
                <a:avLst/>
                <a:gdLst>
                  <a:gd name="T0" fmla="*/ 79 w 236"/>
                  <a:gd name="T1" fmla="*/ 0 h 710"/>
                  <a:gd name="T2" fmla="*/ 26 w 236"/>
                  <a:gd name="T3" fmla="*/ 0 h 710"/>
                  <a:gd name="T4" fmla="*/ 26 w 236"/>
                  <a:gd name="T5" fmla="*/ 0 h 710"/>
                  <a:gd name="T6" fmla="*/ 25 w 236"/>
                  <a:gd name="T7" fmla="*/ 0 h 710"/>
                  <a:gd name="T8" fmla="*/ 25 w 236"/>
                  <a:gd name="T9" fmla="*/ 0 h 710"/>
                  <a:gd name="T10" fmla="*/ 25 w 236"/>
                  <a:gd name="T11" fmla="*/ 0 h 710"/>
                  <a:gd name="T12" fmla="*/ 24 w 236"/>
                  <a:gd name="T13" fmla="*/ 0 h 710"/>
                  <a:gd name="T14" fmla="*/ 24 w 236"/>
                  <a:gd name="T15" fmla="*/ 0 h 710"/>
                  <a:gd name="T16" fmla="*/ 23 w 236"/>
                  <a:gd name="T17" fmla="*/ 0 h 710"/>
                  <a:gd name="T18" fmla="*/ 23 w 236"/>
                  <a:gd name="T19" fmla="*/ 0 h 710"/>
                  <a:gd name="T20" fmla="*/ 9 w 236"/>
                  <a:gd name="T21" fmla="*/ 1 h 710"/>
                  <a:gd name="T22" fmla="*/ 0 w 236"/>
                  <a:gd name="T23" fmla="*/ 3 h 710"/>
                  <a:gd name="T24" fmla="*/ 44 w 236"/>
                  <a:gd name="T25" fmla="*/ 119 h 710"/>
                  <a:gd name="T26" fmla="*/ 45 w 236"/>
                  <a:gd name="T27" fmla="*/ 708 h 710"/>
                  <a:gd name="T28" fmla="*/ 93 w 236"/>
                  <a:gd name="T29" fmla="*/ 710 h 710"/>
                  <a:gd name="T30" fmla="*/ 93 w 236"/>
                  <a:gd name="T31" fmla="*/ 710 h 710"/>
                  <a:gd name="T32" fmla="*/ 94 w 236"/>
                  <a:gd name="T33" fmla="*/ 710 h 710"/>
                  <a:gd name="T34" fmla="*/ 103 w 236"/>
                  <a:gd name="T35" fmla="*/ 710 h 710"/>
                  <a:gd name="T36" fmla="*/ 132 w 236"/>
                  <a:gd name="T37" fmla="*/ 710 h 710"/>
                  <a:gd name="T38" fmla="*/ 132 w 236"/>
                  <a:gd name="T39" fmla="*/ 710 h 710"/>
                  <a:gd name="T40" fmla="*/ 158 w 236"/>
                  <a:gd name="T41" fmla="*/ 709 h 710"/>
                  <a:gd name="T42" fmla="*/ 236 w 236"/>
                  <a:gd name="T43" fmla="*/ 703 h 710"/>
                  <a:gd name="T44" fmla="*/ 235 w 236"/>
                  <a:gd name="T45" fmla="*/ 156 h 710"/>
                  <a:gd name="T46" fmla="*/ 133 w 236"/>
                  <a:gd name="T47" fmla="*/ 10 h 710"/>
                  <a:gd name="T48" fmla="*/ 133 w 236"/>
                  <a:gd name="T49" fmla="*/ 10 h 710"/>
                  <a:gd name="T50" fmla="*/ 106 w 236"/>
                  <a:gd name="T51" fmla="*/ 3 h 710"/>
                  <a:gd name="T52" fmla="*/ 79 w 236"/>
                  <a:gd name="T53"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710">
                    <a:moveTo>
                      <a:pt x="79" y="0"/>
                    </a:moveTo>
                    <a:cubicBezTo>
                      <a:pt x="26" y="0"/>
                      <a:pt x="26" y="0"/>
                      <a:pt x="26" y="0"/>
                    </a:cubicBezTo>
                    <a:cubicBezTo>
                      <a:pt x="26" y="0"/>
                      <a:pt x="26" y="0"/>
                      <a:pt x="26" y="0"/>
                    </a:cubicBezTo>
                    <a:cubicBezTo>
                      <a:pt x="26" y="0"/>
                      <a:pt x="26" y="0"/>
                      <a:pt x="25" y="0"/>
                    </a:cubicBezTo>
                    <a:cubicBezTo>
                      <a:pt x="25" y="0"/>
                      <a:pt x="25" y="0"/>
                      <a:pt x="25" y="0"/>
                    </a:cubicBezTo>
                    <a:cubicBezTo>
                      <a:pt x="25" y="0"/>
                      <a:pt x="25" y="0"/>
                      <a:pt x="25" y="0"/>
                    </a:cubicBezTo>
                    <a:cubicBezTo>
                      <a:pt x="24" y="0"/>
                      <a:pt x="24" y="0"/>
                      <a:pt x="24" y="0"/>
                    </a:cubicBezTo>
                    <a:cubicBezTo>
                      <a:pt x="24" y="0"/>
                      <a:pt x="24" y="0"/>
                      <a:pt x="24" y="0"/>
                    </a:cubicBezTo>
                    <a:cubicBezTo>
                      <a:pt x="24" y="0"/>
                      <a:pt x="23" y="0"/>
                      <a:pt x="23" y="0"/>
                    </a:cubicBezTo>
                    <a:cubicBezTo>
                      <a:pt x="23" y="0"/>
                      <a:pt x="23" y="0"/>
                      <a:pt x="23" y="0"/>
                    </a:cubicBezTo>
                    <a:cubicBezTo>
                      <a:pt x="18" y="0"/>
                      <a:pt x="14" y="1"/>
                      <a:pt x="9" y="1"/>
                    </a:cubicBezTo>
                    <a:cubicBezTo>
                      <a:pt x="6" y="2"/>
                      <a:pt x="3" y="2"/>
                      <a:pt x="0" y="3"/>
                    </a:cubicBezTo>
                    <a:cubicBezTo>
                      <a:pt x="27" y="34"/>
                      <a:pt x="44" y="75"/>
                      <a:pt x="44" y="119"/>
                    </a:cubicBezTo>
                    <a:cubicBezTo>
                      <a:pt x="45" y="708"/>
                      <a:pt x="45" y="708"/>
                      <a:pt x="45" y="708"/>
                    </a:cubicBezTo>
                    <a:cubicBezTo>
                      <a:pt x="61" y="709"/>
                      <a:pt x="77" y="710"/>
                      <a:pt x="93" y="710"/>
                    </a:cubicBezTo>
                    <a:cubicBezTo>
                      <a:pt x="93" y="710"/>
                      <a:pt x="93" y="710"/>
                      <a:pt x="93" y="710"/>
                    </a:cubicBezTo>
                    <a:cubicBezTo>
                      <a:pt x="93" y="710"/>
                      <a:pt x="94" y="710"/>
                      <a:pt x="94" y="710"/>
                    </a:cubicBezTo>
                    <a:cubicBezTo>
                      <a:pt x="97" y="710"/>
                      <a:pt x="100" y="710"/>
                      <a:pt x="103" y="710"/>
                    </a:cubicBezTo>
                    <a:cubicBezTo>
                      <a:pt x="113" y="710"/>
                      <a:pt x="123" y="710"/>
                      <a:pt x="132" y="710"/>
                    </a:cubicBezTo>
                    <a:cubicBezTo>
                      <a:pt x="132" y="710"/>
                      <a:pt x="132" y="710"/>
                      <a:pt x="132" y="710"/>
                    </a:cubicBezTo>
                    <a:cubicBezTo>
                      <a:pt x="141" y="710"/>
                      <a:pt x="149" y="709"/>
                      <a:pt x="158" y="709"/>
                    </a:cubicBezTo>
                    <a:cubicBezTo>
                      <a:pt x="203" y="707"/>
                      <a:pt x="236" y="703"/>
                      <a:pt x="236" y="703"/>
                    </a:cubicBezTo>
                    <a:cubicBezTo>
                      <a:pt x="235" y="156"/>
                      <a:pt x="235" y="156"/>
                      <a:pt x="235" y="156"/>
                    </a:cubicBezTo>
                    <a:cubicBezTo>
                      <a:pt x="235" y="89"/>
                      <a:pt x="192" y="32"/>
                      <a:pt x="133" y="10"/>
                    </a:cubicBezTo>
                    <a:cubicBezTo>
                      <a:pt x="133" y="10"/>
                      <a:pt x="133" y="10"/>
                      <a:pt x="133" y="10"/>
                    </a:cubicBezTo>
                    <a:cubicBezTo>
                      <a:pt x="124" y="7"/>
                      <a:pt x="115" y="4"/>
                      <a:pt x="106" y="3"/>
                    </a:cubicBezTo>
                    <a:cubicBezTo>
                      <a:pt x="97" y="1"/>
                      <a:pt x="88" y="0"/>
                      <a:pt x="79" y="0"/>
                    </a:cubicBezTo>
                  </a:path>
                </a:pathLst>
              </a:custGeom>
              <a:solidFill>
                <a:srgbClr val="C53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1" name="îŝ1íḓê">
                <a:extLst>
                  <a:ext uri="{FF2B5EF4-FFF2-40B4-BE49-F238E27FC236}">
                    <a16:creationId xmlns:a16="http://schemas.microsoft.com/office/drawing/2014/main" id="{1C4C9276-F71A-8835-8AA9-230BAEF61322}"/>
                  </a:ext>
                </a:extLst>
              </p:cNvPr>
              <p:cNvSpPr/>
              <p:nvPr/>
            </p:nvSpPr>
            <p:spPr bwMode="auto">
              <a:xfrm>
                <a:off x="4537" y="1633"/>
                <a:ext cx="113" cy="364"/>
              </a:xfrm>
              <a:custGeom>
                <a:avLst/>
                <a:gdLst>
                  <a:gd name="T0" fmla="*/ 80 w 80"/>
                  <a:gd name="T1" fmla="*/ 0 h 258"/>
                  <a:gd name="T2" fmla="*/ 0 w 80"/>
                  <a:gd name="T3" fmla="*/ 173 h 258"/>
                  <a:gd name="T4" fmla="*/ 0 w 80"/>
                  <a:gd name="T5" fmla="*/ 179 h 258"/>
                  <a:gd name="T6" fmla="*/ 21 w 80"/>
                  <a:gd name="T7" fmla="*/ 129 h 258"/>
                  <a:gd name="T8" fmla="*/ 21 w 80"/>
                  <a:gd name="T9" fmla="*/ 129 h 258"/>
                  <a:gd name="T10" fmla="*/ 21 w 80"/>
                  <a:gd name="T11" fmla="*/ 129 h 258"/>
                  <a:gd name="T12" fmla="*/ 21 w 80"/>
                  <a:gd name="T13" fmla="*/ 129 h 258"/>
                  <a:gd name="T14" fmla="*/ 21 w 80"/>
                  <a:gd name="T15" fmla="*/ 128 h 258"/>
                  <a:gd name="T16" fmla="*/ 21 w 80"/>
                  <a:gd name="T17" fmla="*/ 128 h 258"/>
                  <a:gd name="T18" fmla="*/ 21 w 80"/>
                  <a:gd name="T19" fmla="*/ 128 h 258"/>
                  <a:gd name="T20" fmla="*/ 21 w 80"/>
                  <a:gd name="T21" fmla="*/ 128 h 258"/>
                  <a:gd name="T22" fmla="*/ 21 w 80"/>
                  <a:gd name="T23" fmla="*/ 128 h 258"/>
                  <a:gd name="T24" fmla="*/ 22 w 80"/>
                  <a:gd name="T25" fmla="*/ 258 h 258"/>
                  <a:gd name="T26" fmla="*/ 80 w 80"/>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258">
                    <a:moveTo>
                      <a:pt x="80" y="0"/>
                    </a:moveTo>
                    <a:cubicBezTo>
                      <a:pt x="0" y="173"/>
                      <a:pt x="0" y="173"/>
                      <a:pt x="0" y="173"/>
                    </a:cubicBezTo>
                    <a:cubicBezTo>
                      <a:pt x="0" y="179"/>
                      <a:pt x="0" y="179"/>
                      <a:pt x="0" y="179"/>
                    </a:cubicBezTo>
                    <a:cubicBezTo>
                      <a:pt x="15" y="152"/>
                      <a:pt x="21" y="130"/>
                      <a:pt x="21" y="129"/>
                    </a:cubicBezTo>
                    <a:cubicBezTo>
                      <a:pt x="21" y="129"/>
                      <a:pt x="21" y="129"/>
                      <a:pt x="21" y="129"/>
                    </a:cubicBezTo>
                    <a:cubicBezTo>
                      <a:pt x="21" y="129"/>
                      <a:pt x="21" y="129"/>
                      <a:pt x="21" y="129"/>
                    </a:cubicBezTo>
                    <a:cubicBezTo>
                      <a:pt x="21" y="129"/>
                      <a:pt x="21" y="129"/>
                      <a:pt x="21" y="129"/>
                    </a:cubicBezTo>
                    <a:cubicBezTo>
                      <a:pt x="21" y="128"/>
                      <a:pt x="21" y="128"/>
                      <a:pt x="21" y="128"/>
                    </a:cubicBezTo>
                    <a:cubicBezTo>
                      <a:pt x="21" y="128"/>
                      <a:pt x="21" y="128"/>
                      <a:pt x="21" y="128"/>
                    </a:cubicBezTo>
                    <a:cubicBezTo>
                      <a:pt x="21" y="128"/>
                      <a:pt x="21" y="128"/>
                      <a:pt x="21" y="128"/>
                    </a:cubicBezTo>
                    <a:cubicBezTo>
                      <a:pt x="21" y="128"/>
                      <a:pt x="21" y="128"/>
                      <a:pt x="21" y="128"/>
                    </a:cubicBezTo>
                    <a:cubicBezTo>
                      <a:pt x="21" y="128"/>
                      <a:pt x="21" y="128"/>
                      <a:pt x="21" y="128"/>
                    </a:cubicBezTo>
                    <a:cubicBezTo>
                      <a:pt x="22" y="258"/>
                      <a:pt x="22" y="258"/>
                      <a:pt x="22" y="258"/>
                    </a:cubicBezTo>
                    <a:cubicBezTo>
                      <a:pt x="38" y="188"/>
                      <a:pt x="70" y="44"/>
                      <a:pt x="80" y="0"/>
                    </a:cubicBezTo>
                  </a:path>
                </a:pathLst>
              </a:custGeom>
              <a:solidFill>
                <a:srgbClr val="B13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2" name="îṥ1ïdè">
                <a:extLst>
                  <a:ext uri="{FF2B5EF4-FFF2-40B4-BE49-F238E27FC236}">
                    <a16:creationId xmlns:a16="http://schemas.microsoft.com/office/drawing/2014/main" id="{BFF6ACAE-EFF1-C255-0E93-F3030A4F8AD1}"/>
                  </a:ext>
                </a:extLst>
              </p:cNvPr>
              <p:cNvSpPr/>
              <p:nvPr/>
            </p:nvSpPr>
            <p:spPr bwMode="auto">
              <a:xfrm>
                <a:off x="4779" y="2631"/>
                <a:ext cx="75" cy="415"/>
              </a:xfrm>
              <a:prstGeom prst="rect">
                <a:avLst/>
              </a:prstGeom>
              <a:solidFill>
                <a:srgbClr val="3946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3" name="íŝļïḑè">
                <a:extLst>
                  <a:ext uri="{FF2B5EF4-FFF2-40B4-BE49-F238E27FC236}">
                    <a16:creationId xmlns:a16="http://schemas.microsoft.com/office/drawing/2014/main" id="{4B20C6B1-940D-7DCE-815B-52215C6D6046}"/>
                  </a:ext>
                </a:extLst>
              </p:cNvPr>
              <p:cNvSpPr/>
              <p:nvPr/>
            </p:nvSpPr>
            <p:spPr bwMode="auto">
              <a:xfrm>
                <a:off x="4779" y="2656"/>
                <a:ext cx="75" cy="94"/>
              </a:xfrm>
              <a:custGeom>
                <a:avLst/>
                <a:gdLst>
                  <a:gd name="T0" fmla="*/ 0 w 53"/>
                  <a:gd name="T1" fmla="*/ 0 h 66"/>
                  <a:gd name="T2" fmla="*/ 0 w 53"/>
                  <a:gd name="T3" fmla="*/ 66 h 66"/>
                  <a:gd name="T4" fmla="*/ 53 w 53"/>
                  <a:gd name="T5" fmla="*/ 47 h 66"/>
                  <a:gd name="T6" fmla="*/ 53 w 53"/>
                  <a:gd name="T7" fmla="*/ 2 h 66"/>
                  <a:gd name="T8" fmla="*/ 0 w 53"/>
                  <a:gd name="T9" fmla="*/ 0 h 66"/>
                </a:gdLst>
                <a:ahLst/>
                <a:cxnLst>
                  <a:cxn ang="0">
                    <a:pos x="T0" y="T1"/>
                  </a:cxn>
                  <a:cxn ang="0">
                    <a:pos x="T2" y="T3"/>
                  </a:cxn>
                  <a:cxn ang="0">
                    <a:pos x="T4" y="T5"/>
                  </a:cxn>
                  <a:cxn ang="0">
                    <a:pos x="T6" y="T7"/>
                  </a:cxn>
                  <a:cxn ang="0">
                    <a:pos x="T8" y="T9"/>
                  </a:cxn>
                </a:cxnLst>
                <a:rect l="0" t="0" r="r" b="b"/>
                <a:pathLst>
                  <a:path w="53" h="66">
                    <a:moveTo>
                      <a:pt x="0" y="0"/>
                    </a:moveTo>
                    <a:cubicBezTo>
                      <a:pt x="0" y="66"/>
                      <a:pt x="0" y="66"/>
                      <a:pt x="0" y="66"/>
                    </a:cubicBezTo>
                    <a:cubicBezTo>
                      <a:pt x="53" y="47"/>
                      <a:pt x="53" y="47"/>
                      <a:pt x="53" y="47"/>
                    </a:cubicBezTo>
                    <a:cubicBezTo>
                      <a:pt x="53" y="2"/>
                      <a:pt x="53" y="2"/>
                      <a:pt x="53" y="2"/>
                    </a:cubicBezTo>
                    <a:cubicBezTo>
                      <a:pt x="39" y="1"/>
                      <a:pt x="14" y="0"/>
                      <a:pt x="0" y="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4" name="ïS1íḍe">
                <a:extLst>
                  <a:ext uri="{FF2B5EF4-FFF2-40B4-BE49-F238E27FC236}">
                    <a16:creationId xmlns:a16="http://schemas.microsoft.com/office/drawing/2014/main" id="{A3DBDDD5-D40E-DB53-8B16-8DD6869289AF}"/>
                  </a:ext>
                </a:extLst>
              </p:cNvPr>
              <p:cNvSpPr/>
              <p:nvPr/>
            </p:nvSpPr>
            <p:spPr bwMode="auto">
              <a:xfrm>
                <a:off x="4609" y="2603"/>
                <a:ext cx="401" cy="62"/>
              </a:xfrm>
              <a:custGeom>
                <a:avLst/>
                <a:gdLst>
                  <a:gd name="T0" fmla="*/ 23 w 283"/>
                  <a:gd name="T1" fmla="*/ 44 h 44"/>
                  <a:gd name="T2" fmla="*/ 261 w 283"/>
                  <a:gd name="T3" fmla="*/ 44 h 44"/>
                  <a:gd name="T4" fmla="*/ 283 w 283"/>
                  <a:gd name="T5" fmla="*/ 22 h 44"/>
                  <a:gd name="T6" fmla="*/ 261 w 283"/>
                  <a:gd name="T7" fmla="*/ 0 h 44"/>
                  <a:gd name="T8" fmla="*/ 23 w 283"/>
                  <a:gd name="T9" fmla="*/ 0 h 44"/>
                  <a:gd name="T10" fmla="*/ 0 w 283"/>
                  <a:gd name="T11" fmla="*/ 22 h 44"/>
                  <a:gd name="T12" fmla="*/ 23 w 283"/>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83" h="44">
                    <a:moveTo>
                      <a:pt x="23" y="44"/>
                    </a:moveTo>
                    <a:cubicBezTo>
                      <a:pt x="261" y="44"/>
                      <a:pt x="261" y="44"/>
                      <a:pt x="261" y="44"/>
                    </a:cubicBezTo>
                    <a:cubicBezTo>
                      <a:pt x="273" y="44"/>
                      <a:pt x="283" y="34"/>
                      <a:pt x="283" y="22"/>
                    </a:cubicBezTo>
                    <a:cubicBezTo>
                      <a:pt x="283" y="10"/>
                      <a:pt x="273" y="0"/>
                      <a:pt x="261" y="0"/>
                    </a:cubicBezTo>
                    <a:cubicBezTo>
                      <a:pt x="23" y="0"/>
                      <a:pt x="23" y="0"/>
                      <a:pt x="23" y="0"/>
                    </a:cubicBezTo>
                    <a:cubicBezTo>
                      <a:pt x="10" y="0"/>
                      <a:pt x="0" y="10"/>
                      <a:pt x="0" y="22"/>
                    </a:cubicBezTo>
                    <a:cubicBezTo>
                      <a:pt x="0" y="34"/>
                      <a:pt x="10" y="44"/>
                      <a:pt x="23" y="44"/>
                    </a:cubicBez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5" name="íṩ1ïďe">
                <a:extLst>
                  <a:ext uri="{FF2B5EF4-FFF2-40B4-BE49-F238E27FC236}">
                    <a16:creationId xmlns:a16="http://schemas.microsoft.com/office/drawing/2014/main" id="{54F6F6AD-7CFA-04C7-2ADA-2BF3ACE862D8}"/>
                  </a:ext>
                </a:extLst>
              </p:cNvPr>
              <p:cNvSpPr/>
              <p:nvPr/>
            </p:nvSpPr>
            <p:spPr bwMode="auto">
              <a:xfrm>
                <a:off x="4503" y="3059"/>
                <a:ext cx="635" cy="140"/>
              </a:xfrm>
              <a:custGeom>
                <a:avLst/>
                <a:gdLst>
                  <a:gd name="T0" fmla="*/ 0 w 449"/>
                  <a:gd name="T1" fmla="*/ 99 h 99"/>
                  <a:gd name="T2" fmla="*/ 33 w 449"/>
                  <a:gd name="T3" fmla="*/ 99 h 99"/>
                  <a:gd name="T4" fmla="*/ 104 w 449"/>
                  <a:gd name="T5" fmla="*/ 31 h 99"/>
                  <a:gd name="T6" fmla="*/ 345 w 449"/>
                  <a:gd name="T7" fmla="*/ 31 h 99"/>
                  <a:gd name="T8" fmla="*/ 416 w 449"/>
                  <a:gd name="T9" fmla="*/ 99 h 99"/>
                  <a:gd name="T10" fmla="*/ 449 w 449"/>
                  <a:gd name="T11" fmla="*/ 99 h 99"/>
                  <a:gd name="T12" fmla="*/ 345 w 449"/>
                  <a:gd name="T13" fmla="*/ 0 h 99"/>
                  <a:gd name="T14" fmla="*/ 104 w 449"/>
                  <a:gd name="T15" fmla="*/ 0 h 99"/>
                  <a:gd name="T16" fmla="*/ 0 w 449"/>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99">
                    <a:moveTo>
                      <a:pt x="0" y="99"/>
                    </a:moveTo>
                    <a:cubicBezTo>
                      <a:pt x="33" y="99"/>
                      <a:pt x="33" y="99"/>
                      <a:pt x="33" y="99"/>
                    </a:cubicBezTo>
                    <a:cubicBezTo>
                      <a:pt x="33" y="62"/>
                      <a:pt x="65" y="31"/>
                      <a:pt x="104" y="31"/>
                    </a:cubicBezTo>
                    <a:cubicBezTo>
                      <a:pt x="345" y="31"/>
                      <a:pt x="345" y="31"/>
                      <a:pt x="345" y="31"/>
                    </a:cubicBezTo>
                    <a:cubicBezTo>
                      <a:pt x="384" y="31"/>
                      <a:pt x="416" y="62"/>
                      <a:pt x="416" y="99"/>
                    </a:cubicBezTo>
                    <a:cubicBezTo>
                      <a:pt x="449" y="99"/>
                      <a:pt x="449" y="99"/>
                      <a:pt x="449" y="99"/>
                    </a:cubicBezTo>
                    <a:cubicBezTo>
                      <a:pt x="449" y="45"/>
                      <a:pt x="402" y="0"/>
                      <a:pt x="345" y="0"/>
                    </a:cubicBezTo>
                    <a:cubicBezTo>
                      <a:pt x="104" y="0"/>
                      <a:pt x="104" y="0"/>
                      <a:pt x="104" y="0"/>
                    </a:cubicBezTo>
                    <a:cubicBezTo>
                      <a:pt x="47" y="0"/>
                      <a:pt x="0" y="45"/>
                      <a:pt x="0" y="99"/>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6" name="íŝľiḍe">
                <a:extLst>
                  <a:ext uri="{FF2B5EF4-FFF2-40B4-BE49-F238E27FC236}">
                    <a16:creationId xmlns:a16="http://schemas.microsoft.com/office/drawing/2014/main" id="{589366AB-4258-4C9C-7C4B-A42443C3A122}"/>
                  </a:ext>
                </a:extLst>
              </p:cNvPr>
              <p:cNvSpPr/>
              <p:nvPr/>
            </p:nvSpPr>
            <p:spPr bwMode="auto">
              <a:xfrm>
                <a:off x="4762" y="2979"/>
                <a:ext cx="109" cy="9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7" name="î$ľíde">
                <a:extLst>
                  <a:ext uri="{FF2B5EF4-FFF2-40B4-BE49-F238E27FC236}">
                    <a16:creationId xmlns:a16="http://schemas.microsoft.com/office/drawing/2014/main" id="{A18FF266-A9BF-6D3F-2F75-292C2570F4CC}"/>
                  </a:ext>
                </a:extLst>
              </p:cNvPr>
              <p:cNvSpPr/>
              <p:nvPr/>
            </p:nvSpPr>
            <p:spPr bwMode="auto">
              <a:xfrm>
                <a:off x="5078" y="3205"/>
                <a:ext cx="77"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8" name="îṥlïḓé">
                <a:extLst>
                  <a:ext uri="{FF2B5EF4-FFF2-40B4-BE49-F238E27FC236}">
                    <a16:creationId xmlns:a16="http://schemas.microsoft.com/office/drawing/2014/main" id="{78227E71-3B53-3296-B33F-CA15AB9C39D2}"/>
                  </a:ext>
                </a:extLst>
              </p:cNvPr>
              <p:cNvSpPr/>
              <p:nvPr/>
            </p:nvSpPr>
            <p:spPr bwMode="auto">
              <a:xfrm>
                <a:off x="5061" y="3179"/>
                <a:ext cx="106" cy="60"/>
              </a:xfrm>
              <a:custGeom>
                <a:avLst/>
                <a:gdLst>
                  <a:gd name="T0" fmla="*/ 0 w 75"/>
                  <a:gd name="T1" fmla="*/ 42 h 42"/>
                  <a:gd name="T2" fmla="*/ 75 w 75"/>
                  <a:gd name="T3" fmla="*/ 42 h 42"/>
                  <a:gd name="T4" fmla="*/ 75 w 75"/>
                  <a:gd name="T5" fmla="*/ 35 h 42"/>
                  <a:gd name="T6" fmla="*/ 40 w 75"/>
                  <a:gd name="T7" fmla="*/ 0 h 42"/>
                  <a:gd name="T8" fmla="*/ 35 w 75"/>
                  <a:gd name="T9" fmla="*/ 0 h 42"/>
                  <a:gd name="T10" fmla="*/ 0 w 75"/>
                  <a:gd name="T11" fmla="*/ 35 h 42"/>
                  <a:gd name="T12" fmla="*/ 0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0" y="42"/>
                    </a:moveTo>
                    <a:cubicBezTo>
                      <a:pt x="75" y="42"/>
                      <a:pt x="75" y="42"/>
                      <a:pt x="75" y="42"/>
                    </a:cubicBezTo>
                    <a:cubicBezTo>
                      <a:pt x="75" y="35"/>
                      <a:pt x="75" y="35"/>
                      <a:pt x="75" y="35"/>
                    </a:cubicBezTo>
                    <a:cubicBezTo>
                      <a:pt x="75" y="15"/>
                      <a:pt x="60" y="0"/>
                      <a:pt x="40" y="0"/>
                    </a:cubicBezTo>
                    <a:cubicBezTo>
                      <a:pt x="35" y="0"/>
                      <a:pt x="35" y="0"/>
                      <a:pt x="35" y="0"/>
                    </a:cubicBezTo>
                    <a:cubicBezTo>
                      <a:pt x="16" y="0"/>
                      <a:pt x="0" y="15"/>
                      <a:pt x="0" y="35"/>
                    </a:cubicBezTo>
                    <a:lnTo>
                      <a:pt x="0"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9" name="íšḷîḍé">
                <a:extLst>
                  <a:ext uri="{FF2B5EF4-FFF2-40B4-BE49-F238E27FC236}">
                    <a16:creationId xmlns:a16="http://schemas.microsoft.com/office/drawing/2014/main" id="{B30837FF-200A-C085-CBF5-D2CB7C362690}"/>
                  </a:ext>
                </a:extLst>
              </p:cNvPr>
              <p:cNvSpPr/>
              <p:nvPr/>
            </p:nvSpPr>
            <p:spPr bwMode="auto">
              <a:xfrm>
                <a:off x="4484" y="3205"/>
                <a:ext cx="78"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0" name="ï$lïďè">
                <a:extLst>
                  <a:ext uri="{FF2B5EF4-FFF2-40B4-BE49-F238E27FC236}">
                    <a16:creationId xmlns:a16="http://schemas.microsoft.com/office/drawing/2014/main" id="{CE645D2F-1CB5-0A69-555E-E42BEF90FD8B}"/>
                  </a:ext>
                </a:extLst>
              </p:cNvPr>
              <p:cNvSpPr/>
              <p:nvPr/>
            </p:nvSpPr>
            <p:spPr bwMode="auto">
              <a:xfrm>
                <a:off x="4467" y="3179"/>
                <a:ext cx="107" cy="60"/>
              </a:xfrm>
              <a:custGeom>
                <a:avLst/>
                <a:gdLst>
                  <a:gd name="T0" fmla="*/ 0 w 75"/>
                  <a:gd name="T1" fmla="*/ 42 h 42"/>
                  <a:gd name="T2" fmla="*/ 75 w 75"/>
                  <a:gd name="T3" fmla="*/ 42 h 42"/>
                  <a:gd name="T4" fmla="*/ 75 w 75"/>
                  <a:gd name="T5" fmla="*/ 35 h 42"/>
                  <a:gd name="T6" fmla="*/ 40 w 75"/>
                  <a:gd name="T7" fmla="*/ 0 h 42"/>
                  <a:gd name="T8" fmla="*/ 35 w 75"/>
                  <a:gd name="T9" fmla="*/ 0 h 42"/>
                  <a:gd name="T10" fmla="*/ 0 w 75"/>
                  <a:gd name="T11" fmla="*/ 35 h 42"/>
                  <a:gd name="T12" fmla="*/ 0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0" y="42"/>
                    </a:moveTo>
                    <a:cubicBezTo>
                      <a:pt x="75" y="42"/>
                      <a:pt x="75" y="42"/>
                      <a:pt x="75" y="42"/>
                    </a:cubicBezTo>
                    <a:cubicBezTo>
                      <a:pt x="75" y="35"/>
                      <a:pt x="75" y="35"/>
                      <a:pt x="75" y="35"/>
                    </a:cubicBezTo>
                    <a:cubicBezTo>
                      <a:pt x="75" y="15"/>
                      <a:pt x="60" y="0"/>
                      <a:pt x="40" y="0"/>
                    </a:cubicBezTo>
                    <a:cubicBezTo>
                      <a:pt x="35" y="0"/>
                      <a:pt x="35" y="0"/>
                      <a:pt x="35" y="0"/>
                    </a:cubicBezTo>
                    <a:cubicBezTo>
                      <a:pt x="16" y="0"/>
                      <a:pt x="0" y="15"/>
                      <a:pt x="0" y="35"/>
                    </a:cubicBezTo>
                    <a:lnTo>
                      <a:pt x="0"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1" name="ïṧļïḑè">
                <a:extLst>
                  <a:ext uri="{FF2B5EF4-FFF2-40B4-BE49-F238E27FC236}">
                    <a16:creationId xmlns:a16="http://schemas.microsoft.com/office/drawing/2014/main" id="{3B4C8C46-0EA7-70D4-D24E-884636C4BC86}"/>
                  </a:ext>
                </a:extLst>
              </p:cNvPr>
              <p:cNvSpPr/>
              <p:nvPr/>
            </p:nvSpPr>
            <p:spPr bwMode="auto">
              <a:xfrm>
                <a:off x="4786" y="3073"/>
                <a:ext cx="62" cy="132"/>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2" name="ïslîḋè">
                <a:extLst>
                  <a:ext uri="{FF2B5EF4-FFF2-40B4-BE49-F238E27FC236}">
                    <a16:creationId xmlns:a16="http://schemas.microsoft.com/office/drawing/2014/main" id="{520C06B0-DA94-3982-B47E-6929D1C3D3AF}"/>
                  </a:ext>
                </a:extLst>
              </p:cNvPr>
              <p:cNvSpPr/>
              <p:nvPr/>
            </p:nvSpPr>
            <p:spPr bwMode="auto">
              <a:xfrm>
                <a:off x="4777" y="3205"/>
                <a:ext cx="78"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3" name="ïṩ1ïḓê">
                <a:extLst>
                  <a:ext uri="{FF2B5EF4-FFF2-40B4-BE49-F238E27FC236}">
                    <a16:creationId xmlns:a16="http://schemas.microsoft.com/office/drawing/2014/main" id="{016C8888-6B0E-DCC0-BB3A-0B39B1EFF7FE}"/>
                  </a:ext>
                </a:extLst>
              </p:cNvPr>
              <p:cNvSpPr/>
              <p:nvPr/>
            </p:nvSpPr>
            <p:spPr bwMode="auto">
              <a:xfrm>
                <a:off x="4760" y="3179"/>
                <a:ext cx="107" cy="60"/>
              </a:xfrm>
              <a:custGeom>
                <a:avLst/>
                <a:gdLst>
                  <a:gd name="T0" fmla="*/ 0 w 75"/>
                  <a:gd name="T1" fmla="*/ 42 h 42"/>
                  <a:gd name="T2" fmla="*/ 75 w 75"/>
                  <a:gd name="T3" fmla="*/ 42 h 42"/>
                  <a:gd name="T4" fmla="*/ 75 w 75"/>
                  <a:gd name="T5" fmla="*/ 35 h 42"/>
                  <a:gd name="T6" fmla="*/ 40 w 75"/>
                  <a:gd name="T7" fmla="*/ 0 h 42"/>
                  <a:gd name="T8" fmla="*/ 35 w 75"/>
                  <a:gd name="T9" fmla="*/ 0 h 42"/>
                  <a:gd name="T10" fmla="*/ 0 w 75"/>
                  <a:gd name="T11" fmla="*/ 35 h 42"/>
                  <a:gd name="T12" fmla="*/ 0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0" y="42"/>
                    </a:moveTo>
                    <a:cubicBezTo>
                      <a:pt x="75" y="42"/>
                      <a:pt x="75" y="42"/>
                      <a:pt x="75" y="42"/>
                    </a:cubicBezTo>
                    <a:cubicBezTo>
                      <a:pt x="75" y="35"/>
                      <a:pt x="75" y="35"/>
                      <a:pt x="75" y="35"/>
                    </a:cubicBezTo>
                    <a:cubicBezTo>
                      <a:pt x="75" y="15"/>
                      <a:pt x="59" y="0"/>
                      <a:pt x="40" y="0"/>
                    </a:cubicBezTo>
                    <a:cubicBezTo>
                      <a:pt x="35" y="0"/>
                      <a:pt x="35" y="0"/>
                      <a:pt x="35" y="0"/>
                    </a:cubicBezTo>
                    <a:cubicBezTo>
                      <a:pt x="15" y="0"/>
                      <a:pt x="0" y="15"/>
                      <a:pt x="0" y="35"/>
                    </a:cubicBezTo>
                    <a:lnTo>
                      <a:pt x="0"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4" name="ïṩḷíḑe">
                <a:extLst>
                  <a:ext uri="{FF2B5EF4-FFF2-40B4-BE49-F238E27FC236}">
                    <a16:creationId xmlns:a16="http://schemas.microsoft.com/office/drawing/2014/main" id="{C9345FBA-CB0A-0005-E555-FD5010834616}"/>
                  </a:ext>
                </a:extLst>
              </p:cNvPr>
              <p:cNvSpPr/>
              <p:nvPr/>
            </p:nvSpPr>
            <p:spPr bwMode="auto">
              <a:xfrm>
                <a:off x="4995" y="1723"/>
                <a:ext cx="422" cy="906"/>
              </a:xfrm>
              <a:custGeom>
                <a:avLst/>
                <a:gdLst>
                  <a:gd name="T0" fmla="*/ 293 w 298"/>
                  <a:gd name="T1" fmla="*/ 73 h 641"/>
                  <a:gd name="T2" fmla="*/ 222 w 298"/>
                  <a:gd name="T3" fmla="*/ 583 h 641"/>
                  <a:gd name="T4" fmla="*/ 161 w 298"/>
                  <a:gd name="T5" fmla="*/ 638 h 641"/>
                  <a:gd name="T6" fmla="*/ 0 w 298"/>
                  <a:gd name="T7" fmla="*/ 641 h 641"/>
                  <a:gd name="T8" fmla="*/ 98 w 298"/>
                  <a:gd name="T9" fmla="*/ 0 h 641"/>
                  <a:gd name="T10" fmla="*/ 229 w 298"/>
                  <a:gd name="T11" fmla="*/ 0 h 641"/>
                  <a:gd name="T12" fmla="*/ 293 w 298"/>
                  <a:gd name="T13" fmla="*/ 73 h 641"/>
                </a:gdLst>
                <a:ahLst/>
                <a:cxnLst>
                  <a:cxn ang="0">
                    <a:pos x="T0" y="T1"/>
                  </a:cxn>
                  <a:cxn ang="0">
                    <a:pos x="T2" y="T3"/>
                  </a:cxn>
                  <a:cxn ang="0">
                    <a:pos x="T4" y="T5"/>
                  </a:cxn>
                  <a:cxn ang="0">
                    <a:pos x="T6" y="T7"/>
                  </a:cxn>
                  <a:cxn ang="0">
                    <a:pos x="T8" y="T9"/>
                  </a:cxn>
                  <a:cxn ang="0">
                    <a:pos x="T10" y="T11"/>
                  </a:cxn>
                  <a:cxn ang="0">
                    <a:pos x="T12" y="T13"/>
                  </a:cxn>
                </a:cxnLst>
                <a:rect l="0" t="0" r="r" b="b"/>
                <a:pathLst>
                  <a:path w="298" h="641">
                    <a:moveTo>
                      <a:pt x="293" y="73"/>
                    </a:moveTo>
                    <a:cubicBezTo>
                      <a:pt x="222" y="583"/>
                      <a:pt x="222" y="583"/>
                      <a:pt x="222" y="583"/>
                    </a:cubicBezTo>
                    <a:cubicBezTo>
                      <a:pt x="218" y="614"/>
                      <a:pt x="192" y="637"/>
                      <a:pt x="161" y="638"/>
                    </a:cubicBezTo>
                    <a:cubicBezTo>
                      <a:pt x="0" y="641"/>
                      <a:pt x="0" y="641"/>
                      <a:pt x="0" y="641"/>
                    </a:cubicBezTo>
                    <a:cubicBezTo>
                      <a:pt x="98" y="0"/>
                      <a:pt x="98" y="0"/>
                      <a:pt x="98" y="0"/>
                    </a:cubicBezTo>
                    <a:cubicBezTo>
                      <a:pt x="229" y="0"/>
                      <a:pt x="229" y="0"/>
                      <a:pt x="229" y="0"/>
                    </a:cubicBezTo>
                    <a:cubicBezTo>
                      <a:pt x="268" y="0"/>
                      <a:pt x="298" y="34"/>
                      <a:pt x="293" y="73"/>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5" name="îšlîḋe">
                <a:extLst>
                  <a:ext uri="{FF2B5EF4-FFF2-40B4-BE49-F238E27FC236}">
                    <a16:creationId xmlns:a16="http://schemas.microsoft.com/office/drawing/2014/main" id="{6EEB2F77-C23B-E5E5-2BB1-537468A688A1}"/>
                  </a:ext>
                </a:extLst>
              </p:cNvPr>
              <p:cNvSpPr/>
              <p:nvPr/>
            </p:nvSpPr>
            <p:spPr bwMode="auto">
              <a:xfrm>
                <a:off x="4078" y="1486"/>
                <a:ext cx="612" cy="545"/>
              </a:xfrm>
              <a:custGeom>
                <a:avLst/>
                <a:gdLst>
                  <a:gd name="T0" fmla="*/ 172 w 432"/>
                  <a:gd name="T1" fmla="*/ 386 h 386"/>
                  <a:gd name="T2" fmla="*/ 316 w 432"/>
                  <a:gd name="T3" fmla="*/ 294 h 386"/>
                  <a:gd name="T4" fmla="*/ 432 w 432"/>
                  <a:gd name="T5" fmla="*/ 43 h 386"/>
                  <a:gd name="T6" fmla="*/ 337 w 432"/>
                  <a:gd name="T7" fmla="*/ 0 h 386"/>
                  <a:gd name="T8" fmla="*/ 221 w 432"/>
                  <a:gd name="T9" fmla="*/ 250 h 386"/>
                  <a:gd name="T10" fmla="*/ 172 w 432"/>
                  <a:gd name="T11" fmla="*/ 282 h 386"/>
                  <a:gd name="T12" fmla="*/ 1 w 432"/>
                  <a:gd name="T13" fmla="*/ 280 h 386"/>
                  <a:gd name="T14" fmla="*/ 0 w 432"/>
                  <a:gd name="T15" fmla="*/ 384 h 386"/>
                  <a:gd name="T16" fmla="*/ 171 w 432"/>
                  <a:gd name="T17" fmla="*/ 386 h 386"/>
                  <a:gd name="T18" fmla="*/ 172 w 432"/>
                  <a:gd name="T1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386">
                    <a:moveTo>
                      <a:pt x="172" y="386"/>
                    </a:moveTo>
                    <a:cubicBezTo>
                      <a:pt x="234" y="386"/>
                      <a:pt x="290" y="350"/>
                      <a:pt x="316" y="294"/>
                    </a:cubicBezTo>
                    <a:cubicBezTo>
                      <a:pt x="432" y="43"/>
                      <a:pt x="432" y="43"/>
                      <a:pt x="432" y="43"/>
                    </a:cubicBezTo>
                    <a:cubicBezTo>
                      <a:pt x="337" y="0"/>
                      <a:pt x="337" y="0"/>
                      <a:pt x="337" y="0"/>
                    </a:cubicBezTo>
                    <a:cubicBezTo>
                      <a:pt x="221" y="250"/>
                      <a:pt x="221" y="250"/>
                      <a:pt x="221" y="250"/>
                    </a:cubicBezTo>
                    <a:cubicBezTo>
                      <a:pt x="212" y="269"/>
                      <a:pt x="193" y="282"/>
                      <a:pt x="172" y="282"/>
                    </a:cubicBezTo>
                    <a:cubicBezTo>
                      <a:pt x="1" y="280"/>
                      <a:pt x="1" y="280"/>
                      <a:pt x="1" y="280"/>
                    </a:cubicBezTo>
                    <a:cubicBezTo>
                      <a:pt x="0" y="384"/>
                      <a:pt x="0" y="384"/>
                      <a:pt x="0" y="384"/>
                    </a:cubicBezTo>
                    <a:cubicBezTo>
                      <a:pt x="171" y="386"/>
                      <a:pt x="171" y="386"/>
                      <a:pt x="171" y="386"/>
                    </a:cubicBezTo>
                    <a:cubicBezTo>
                      <a:pt x="171" y="386"/>
                      <a:pt x="172" y="386"/>
                      <a:pt x="172" y="386"/>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6" name="îŝliḑe">
                <a:extLst>
                  <a:ext uri="{FF2B5EF4-FFF2-40B4-BE49-F238E27FC236}">
                    <a16:creationId xmlns:a16="http://schemas.microsoft.com/office/drawing/2014/main" id="{0DB8376F-5F27-1352-8A70-59AEDD794C34}"/>
                  </a:ext>
                </a:extLst>
              </p:cNvPr>
              <p:cNvSpPr/>
              <p:nvPr/>
            </p:nvSpPr>
            <p:spPr bwMode="auto">
              <a:xfrm>
                <a:off x="4349" y="2472"/>
                <a:ext cx="740" cy="157"/>
              </a:xfrm>
              <a:custGeom>
                <a:avLst/>
                <a:gdLst>
                  <a:gd name="T0" fmla="*/ 56 w 523"/>
                  <a:gd name="T1" fmla="*/ 111 h 111"/>
                  <a:gd name="T2" fmla="*/ 468 w 523"/>
                  <a:gd name="T3" fmla="*/ 111 h 111"/>
                  <a:gd name="T4" fmla="*/ 523 w 523"/>
                  <a:gd name="T5" fmla="*/ 56 h 111"/>
                  <a:gd name="T6" fmla="*/ 468 w 523"/>
                  <a:gd name="T7" fmla="*/ 0 h 111"/>
                  <a:gd name="T8" fmla="*/ 56 w 523"/>
                  <a:gd name="T9" fmla="*/ 0 h 111"/>
                  <a:gd name="T10" fmla="*/ 0 w 523"/>
                  <a:gd name="T11" fmla="*/ 56 h 111"/>
                  <a:gd name="T12" fmla="*/ 56 w 5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523" h="111">
                    <a:moveTo>
                      <a:pt x="56" y="111"/>
                    </a:moveTo>
                    <a:cubicBezTo>
                      <a:pt x="468" y="111"/>
                      <a:pt x="468" y="111"/>
                      <a:pt x="468" y="111"/>
                    </a:cubicBezTo>
                    <a:cubicBezTo>
                      <a:pt x="498" y="111"/>
                      <a:pt x="523" y="86"/>
                      <a:pt x="523" y="56"/>
                    </a:cubicBezTo>
                    <a:cubicBezTo>
                      <a:pt x="523" y="25"/>
                      <a:pt x="498" y="0"/>
                      <a:pt x="468" y="0"/>
                    </a:cubicBezTo>
                    <a:cubicBezTo>
                      <a:pt x="56" y="0"/>
                      <a:pt x="56" y="0"/>
                      <a:pt x="56" y="0"/>
                    </a:cubicBezTo>
                    <a:cubicBezTo>
                      <a:pt x="25" y="0"/>
                      <a:pt x="0" y="25"/>
                      <a:pt x="0" y="56"/>
                    </a:cubicBezTo>
                    <a:cubicBezTo>
                      <a:pt x="0" y="86"/>
                      <a:pt x="25" y="111"/>
                      <a:pt x="56" y="111"/>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7" name="îŝḻïdé">
                <a:extLst>
                  <a:ext uri="{FF2B5EF4-FFF2-40B4-BE49-F238E27FC236}">
                    <a16:creationId xmlns:a16="http://schemas.microsoft.com/office/drawing/2014/main" id="{93CBB752-D2BA-B607-5C06-AA877B81ECFE}"/>
                  </a:ext>
                </a:extLst>
              </p:cNvPr>
              <p:cNvSpPr/>
              <p:nvPr/>
            </p:nvSpPr>
            <p:spPr bwMode="auto">
              <a:xfrm>
                <a:off x="4651" y="1346"/>
                <a:ext cx="228" cy="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8" name="íŝļíḑê">
                <a:extLst>
                  <a:ext uri="{FF2B5EF4-FFF2-40B4-BE49-F238E27FC236}">
                    <a16:creationId xmlns:a16="http://schemas.microsoft.com/office/drawing/2014/main" id="{8536612F-F060-8F4D-7324-F04F5E5AF3E3}"/>
                  </a:ext>
                </a:extLst>
              </p:cNvPr>
              <p:cNvSpPr/>
              <p:nvPr/>
            </p:nvSpPr>
            <p:spPr bwMode="auto">
              <a:xfrm>
                <a:off x="4967" y="1719"/>
                <a:ext cx="242" cy="892"/>
              </a:xfrm>
              <a:custGeom>
                <a:avLst/>
                <a:gdLst>
                  <a:gd name="T0" fmla="*/ 93 w 171"/>
                  <a:gd name="T1" fmla="*/ 574 h 631"/>
                  <a:gd name="T2" fmla="*/ 168 w 171"/>
                  <a:gd name="T3" fmla="*/ 51 h 631"/>
                  <a:gd name="T4" fmla="*/ 129 w 171"/>
                  <a:gd name="T5" fmla="*/ 3 h 631"/>
                  <a:gd name="T6" fmla="*/ 129 w 171"/>
                  <a:gd name="T7" fmla="*/ 3 h 631"/>
                  <a:gd name="T8" fmla="*/ 78 w 171"/>
                  <a:gd name="T9" fmla="*/ 40 h 631"/>
                  <a:gd name="T10" fmla="*/ 3 w 171"/>
                  <a:gd name="T11" fmla="*/ 562 h 631"/>
                  <a:gd name="T12" fmla="*/ 42 w 171"/>
                  <a:gd name="T13" fmla="*/ 611 h 631"/>
                  <a:gd name="T14" fmla="*/ 93 w 171"/>
                  <a:gd name="T15" fmla="*/ 574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631">
                    <a:moveTo>
                      <a:pt x="93" y="574"/>
                    </a:moveTo>
                    <a:cubicBezTo>
                      <a:pt x="168" y="51"/>
                      <a:pt x="168" y="51"/>
                      <a:pt x="168" y="51"/>
                    </a:cubicBezTo>
                    <a:cubicBezTo>
                      <a:pt x="171" y="28"/>
                      <a:pt x="154" y="6"/>
                      <a:pt x="129" y="3"/>
                    </a:cubicBezTo>
                    <a:cubicBezTo>
                      <a:pt x="129" y="3"/>
                      <a:pt x="129" y="3"/>
                      <a:pt x="129" y="3"/>
                    </a:cubicBezTo>
                    <a:cubicBezTo>
                      <a:pt x="104" y="0"/>
                      <a:pt x="82" y="17"/>
                      <a:pt x="78" y="40"/>
                    </a:cubicBezTo>
                    <a:cubicBezTo>
                      <a:pt x="3" y="562"/>
                      <a:pt x="3" y="562"/>
                      <a:pt x="3" y="562"/>
                    </a:cubicBezTo>
                    <a:cubicBezTo>
                      <a:pt x="0" y="586"/>
                      <a:pt x="17" y="607"/>
                      <a:pt x="42" y="611"/>
                    </a:cubicBezTo>
                    <a:cubicBezTo>
                      <a:pt x="67" y="614"/>
                      <a:pt x="80" y="631"/>
                      <a:pt x="93" y="574"/>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9" name="îSļíďè">
                <a:extLst>
                  <a:ext uri="{FF2B5EF4-FFF2-40B4-BE49-F238E27FC236}">
                    <a16:creationId xmlns:a16="http://schemas.microsoft.com/office/drawing/2014/main" id="{225997A9-F435-C149-4042-B53EEBBC05E7}"/>
                  </a:ext>
                </a:extLst>
              </p:cNvPr>
              <p:cNvSpPr/>
              <p:nvPr/>
            </p:nvSpPr>
            <p:spPr bwMode="auto">
              <a:xfrm>
                <a:off x="4511" y="1814"/>
                <a:ext cx="60" cy="540"/>
              </a:xfrm>
              <a:custGeom>
                <a:avLst/>
                <a:gdLst>
                  <a:gd name="T0" fmla="*/ 39 w 42"/>
                  <a:gd name="T1" fmla="*/ 0 h 382"/>
                  <a:gd name="T2" fmla="*/ 39 w 42"/>
                  <a:gd name="T3" fmla="*/ 0 h 382"/>
                  <a:gd name="T4" fmla="*/ 39 w 42"/>
                  <a:gd name="T5" fmla="*/ 0 h 382"/>
                  <a:gd name="T6" fmla="*/ 39 w 42"/>
                  <a:gd name="T7" fmla="*/ 0 h 382"/>
                  <a:gd name="T8" fmla="*/ 39 w 42"/>
                  <a:gd name="T9" fmla="*/ 0 h 382"/>
                  <a:gd name="T10" fmla="*/ 39 w 42"/>
                  <a:gd name="T11" fmla="*/ 1 h 382"/>
                  <a:gd name="T12" fmla="*/ 39 w 42"/>
                  <a:gd name="T13" fmla="*/ 1 h 382"/>
                  <a:gd name="T14" fmla="*/ 39 w 42"/>
                  <a:gd name="T15" fmla="*/ 1 h 382"/>
                  <a:gd name="T16" fmla="*/ 39 w 42"/>
                  <a:gd name="T17" fmla="*/ 1 h 382"/>
                  <a:gd name="T18" fmla="*/ 18 w 42"/>
                  <a:gd name="T19" fmla="*/ 51 h 382"/>
                  <a:gd name="T20" fmla="*/ 18 w 42"/>
                  <a:gd name="T21" fmla="*/ 51 h 382"/>
                  <a:gd name="T22" fmla="*/ 3 w 42"/>
                  <a:gd name="T23" fmla="*/ 74 h 382"/>
                  <a:gd name="T24" fmla="*/ 0 w 42"/>
                  <a:gd name="T25" fmla="*/ 80 h 382"/>
                  <a:gd name="T26" fmla="*/ 2 w 42"/>
                  <a:gd name="T27" fmla="*/ 358 h 382"/>
                  <a:gd name="T28" fmla="*/ 2 w 42"/>
                  <a:gd name="T29" fmla="*/ 358 h 382"/>
                  <a:gd name="T30" fmla="*/ 26 w 42"/>
                  <a:gd name="T31" fmla="*/ 374 h 382"/>
                  <a:gd name="T32" fmla="*/ 42 w 42"/>
                  <a:gd name="T33" fmla="*/ 382 h 382"/>
                  <a:gd name="T34" fmla="*/ 39 w 42"/>
                  <a:gd name="T3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382">
                    <a:moveTo>
                      <a:pt x="39" y="0"/>
                    </a:moveTo>
                    <a:cubicBezTo>
                      <a:pt x="39" y="0"/>
                      <a:pt x="39" y="0"/>
                      <a:pt x="39" y="0"/>
                    </a:cubicBezTo>
                    <a:cubicBezTo>
                      <a:pt x="39" y="0"/>
                      <a:pt x="39" y="0"/>
                      <a:pt x="39" y="0"/>
                    </a:cubicBezTo>
                    <a:cubicBezTo>
                      <a:pt x="39" y="0"/>
                      <a:pt x="39" y="0"/>
                      <a:pt x="39" y="0"/>
                    </a:cubicBezTo>
                    <a:cubicBezTo>
                      <a:pt x="39" y="0"/>
                      <a:pt x="39" y="0"/>
                      <a:pt x="39" y="0"/>
                    </a:cubicBezTo>
                    <a:cubicBezTo>
                      <a:pt x="39" y="0"/>
                      <a:pt x="39" y="0"/>
                      <a:pt x="39" y="1"/>
                    </a:cubicBezTo>
                    <a:cubicBezTo>
                      <a:pt x="39" y="1"/>
                      <a:pt x="39" y="1"/>
                      <a:pt x="39" y="1"/>
                    </a:cubicBezTo>
                    <a:cubicBezTo>
                      <a:pt x="39" y="1"/>
                      <a:pt x="39" y="1"/>
                      <a:pt x="39" y="1"/>
                    </a:cubicBezTo>
                    <a:cubicBezTo>
                      <a:pt x="39" y="1"/>
                      <a:pt x="39" y="1"/>
                      <a:pt x="39" y="1"/>
                    </a:cubicBezTo>
                    <a:cubicBezTo>
                      <a:pt x="39" y="2"/>
                      <a:pt x="33" y="24"/>
                      <a:pt x="18" y="51"/>
                    </a:cubicBezTo>
                    <a:cubicBezTo>
                      <a:pt x="18" y="51"/>
                      <a:pt x="18" y="51"/>
                      <a:pt x="18" y="51"/>
                    </a:cubicBezTo>
                    <a:cubicBezTo>
                      <a:pt x="14" y="58"/>
                      <a:pt x="9" y="66"/>
                      <a:pt x="3" y="74"/>
                    </a:cubicBezTo>
                    <a:cubicBezTo>
                      <a:pt x="2" y="76"/>
                      <a:pt x="1" y="78"/>
                      <a:pt x="0" y="80"/>
                    </a:cubicBezTo>
                    <a:cubicBezTo>
                      <a:pt x="2" y="358"/>
                      <a:pt x="2" y="358"/>
                      <a:pt x="2" y="358"/>
                    </a:cubicBezTo>
                    <a:cubicBezTo>
                      <a:pt x="2" y="358"/>
                      <a:pt x="2" y="358"/>
                      <a:pt x="2" y="358"/>
                    </a:cubicBezTo>
                    <a:cubicBezTo>
                      <a:pt x="3" y="359"/>
                      <a:pt x="10" y="365"/>
                      <a:pt x="26" y="374"/>
                    </a:cubicBezTo>
                    <a:cubicBezTo>
                      <a:pt x="31" y="376"/>
                      <a:pt x="36" y="379"/>
                      <a:pt x="42" y="382"/>
                    </a:cubicBezTo>
                    <a:cubicBezTo>
                      <a:pt x="39" y="0"/>
                      <a:pt x="39" y="0"/>
                      <a:pt x="39" y="0"/>
                    </a:cubicBezTo>
                  </a:path>
                </a:pathLst>
              </a:custGeom>
              <a:solidFill>
                <a:srgbClr val="B13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0" name="îṡlíḍé">
                <a:extLst>
                  <a:ext uri="{FF2B5EF4-FFF2-40B4-BE49-F238E27FC236}">
                    <a16:creationId xmlns:a16="http://schemas.microsoft.com/office/drawing/2014/main" id="{C8C9468A-B40E-6796-3960-19AABC5C6F33}"/>
                  </a:ext>
                </a:extLst>
              </p:cNvPr>
              <p:cNvSpPr/>
              <p:nvPr/>
            </p:nvSpPr>
            <p:spPr bwMode="auto">
              <a:xfrm>
                <a:off x="4537" y="1814"/>
                <a:ext cx="30" cy="72"/>
              </a:xfrm>
              <a:custGeom>
                <a:avLst/>
                <a:gdLst>
                  <a:gd name="T0" fmla="*/ 21 w 21"/>
                  <a:gd name="T1" fmla="*/ 1 h 51"/>
                  <a:gd name="T2" fmla="*/ 0 w 21"/>
                  <a:gd name="T3" fmla="*/ 51 h 51"/>
                  <a:gd name="T4" fmla="*/ 0 w 21"/>
                  <a:gd name="T5" fmla="*/ 51 h 51"/>
                  <a:gd name="T6" fmla="*/ 21 w 21"/>
                  <a:gd name="T7" fmla="*/ 1 h 51"/>
                  <a:gd name="T8" fmla="*/ 21 w 21"/>
                  <a:gd name="T9" fmla="*/ 1 h 51"/>
                  <a:gd name="T10" fmla="*/ 21 w 21"/>
                  <a:gd name="T11" fmla="*/ 1 h 51"/>
                  <a:gd name="T12" fmla="*/ 21 w 21"/>
                  <a:gd name="T13" fmla="*/ 1 h 51"/>
                  <a:gd name="T14" fmla="*/ 21 w 21"/>
                  <a:gd name="T15" fmla="*/ 0 h 51"/>
                  <a:gd name="T16" fmla="*/ 21 w 21"/>
                  <a:gd name="T17" fmla="*/ 1 h 51"/>
                  <a:gd name="T18" fmla="*/ 21 w 21"/>
                  <a:gd name="T19" fmla="*/ 0 h 51"/>
                  <a:gd name="T20" fmla="*/ 21 w 21"/>
                  <a:gd name="T21" fmla="*/ 0 h 51"/>
                  <a:gd name="T22" fmla="*/ 21 w 21"/>
                  <a:gd name="T23" fmla="*/ 0 h 51"/>
                  <a:gd name="T24" fmla="*/ 21 w 21"/>
                  <a:gd name="T25" fmla="*/ 0 h 51"/>
                  <a:gd name="T26" fmla="*/ 21 w 21"/>
                  <a:gd name="T27" fmla="*/ 0 h 51"/>
                  <a:gd name="T28" fmla="*/ 21 w 21"/>
                  <a:gd name="T29" fmla="*/ 0 h 51"/>
                  <a:gd name="T30" fmla="*/ 21 w 21"/>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51">
                    <a:moveTo>
                      <a:pt x="21" y="1"/>
                    </a:moveTo>
                    <a:cubicBezTo>
                      <a:pt x="21" y="2"/>
                      <a:pt x="15" y="24"/>
                      <a:pt x="0" y="51"/>
                    </a:cubicBezTo>
                    <a:cubicBezTo>
                      <a:pt x="0" y="51"/>
                      <a:pt x="0" y="51"/>
                      <a:pt x="0" y="51"/>
                    </a:cubicBezTo>
                    <a:cubicBezTo>
                      <a:pt x="15" y="24"/>
                      <a:pt x="21" y="2"/>
                      <a:pt x="21" y="1"/>
                    </a:cubicBezTo>
                    <a:moveTo>
                      <a:pt x="21" y="1"/>
                    </a:moveTo>
                    <a:cubicBezTo>
                      <a:pt x="21" y="1"/>
                      <a:pt x="21" y="1"/>
                      <a:pt x="21" y="1"/>
                    </a:cubicBezTo>
                    <a:cubicBezTo>
                      <a:pt x="21" y="1"/>
                      <a:pt x="21" y="1"/>
                      <a:pt x="21" y="1"/>
                    </a:cubicBezTo>
                    <a:moveTo>
                      <a:pt x="21" y="0"/>
                    </a:moveTo>
                    <a:cubicBezTo>
                      <a:pt x="21" y="0"/>
                      <a:pt x="21" y="0"/>
                      <a:pt x="21" y="1"/>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902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1" name="isḻiďè">
                <a:extLst>
                  <a:ext uri="{FF2B5EF4-FFF2-40B4-BE49-F238E27FC236}">
                    <a16:creationId xmlns:a16="http://schemas.microsoft.com/office/drawing/2014/main" id="{4ACB58D3-4C2E-2458-522A-97EFB5F96714}"/>
                  </a:ext>
                </a:extLst>
              </p:cNvPr>
              <p:cNvSpPr/>
              <p:nvPr/>
            </p:nvSpPr>
            <p:spPr bwMode="auto">
              <a:xfrm>
                <a:off x="4511" y="1918"/>
                <a:ext cx="5" cy="9"/>
              </a:xfrm>
              <a:custGeom>
                <a:avLst/>
                <a:gdLst>
                  <a:gd name="T0" fmla="*/ 3 w 3"/>
                  <a:gd name="T1" fmla="*/ 0 h 6"/>
                  <a:gd name="T2" fmla="*/ 0 w 3"/>
                  <a:gd name="T3" fmla="*/ 5 h 6"/>
                  <a:gd name="T4" fmla="*/ 0 w 3"/>
                  <a:gd name="T5" fmla="*/ 6 h 6"/>
                  <a:gd name="T6" fmla="*/ 3 w 3"/>
                  <a:gd name="T7" fmla="*/ 0 h 6"/>
                </a:gdLst>
                <a:ahLst/>
                <a:cxnLst>
                  <a:cxn ang="0">
                    <a:pos x="T0" y="T1"/>
                  </a:cxn>
                  <a:cxn ang="0">
                    <a:pos x="T2" y="T3"/>
                  </a:cxn>
                  <a:cxn ang="0">
                    <a:pos x="T4" y="T5"/>
                  </a:cxn>
                  <a:cxn ang="0">
                    <a:pos x="T6" y="T7"/>
                  </a:cxn>
                </a:cxnLst>
                <a:rect l="0" t="0" r="r" b="b"/>
                <a:pathLst>
                  <a:path w="3" h="6">
                    <a:moveTo>
                      <a:pt x="3" y="0"/>
                    </a:moveTo>
                    <a:cubicBezTo>
                      <a:pt x="2" y="2"/>
                      <a:pt x="1" y="4"/>
                      <a:pt x="0" y="5"/>
                    </a:cubicBezTo>
                    <a:cubicBezTo>
                      <a:pt x="0" y="6"/>
                      <a:pt x="0" y="6"/>
                      <a:pt x="0" y="6"/>
                    </a:cubicBezTo>
                    <a:cubicBezTo>
                      <a:pt x="1" y="4"/>
                      <a:pt x="2" y="2"/>
                      <a:pt x="3" y="0"/>
                    </a:cubicBezTo>
                  </a:path>
                </a:pathLst>
              </a:custGeom>
              <a:solidFill>
                <a:srgbClr val="B13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2" name="iŝḻïḋê">
                <a:extLst>
                  <a:ext uri="{FF2B5EF4-FFF2-40B4-BE49-F238E27FC236}">
                    <a16:creationId xmlns:a16="http://schemas.microsoft.com/office/drawing/2014/main" id="{555099E2-4898-8ECA-85BA-F85B7C5CBD7B}"/>
                  </a:ext>
                </a:extLst>
              </p:cNvPr>
              <p:cNvSpPr/>
              <p:nvPr/>
            </p:nvSpPr>
            <p:spPr bwMode="auto">
              <a:xfrm>
                <a:off x="1598" y="2844"/>
                <a:ext cx="507" cy="106"/>
              </a:xfrm>
              <a:custGeom>
                <a:avLst/>
                <a:gdLst>
                  <a:gd name="T0" fmla="*/ 0 w 358"/>
                  <a:gd name="T1" fmla="*/ 0 h 75"/>
                  <a:gd name="T2" fmla="*/ 0 w 358"/>
                  <a:gd name="T3" fmla="*/ 75 h 75"/>
                  <a:gd name="T4" fmla="*/ 320 w 358"/>
                  <a:gd name="T5" fmla="*/ 75 h 75"/>
                  <a:gd name="T6" fmla="*/ 358 w 358"/>
                  <a:gd name="T7" fmla="*/ 38 h 75"/>
                  <a:gd name="T8" fmla="*/ 347 w 358"/>
                  <a:gd name="T9" fmla="*/ 11 h 75"/>
                  <a:gd name="T10" fmla="*/ 320 w 358"/>
                  <a:gd name="T11" fmla="*/ 0 h 75"/>
                  <a:gd name="T12" fmla="*/ 0 w 358"/>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58" h="75">
                    <a:moveTo>
                      <a:pt x="0" y="0"/>
                    </a:moveTo>
                    <a:cubicBezTo>
                      <a:pt x="0" y="75"/>
                      <a:pt x="0" y="75"/>
                      <a:pt x="0" y="75"/>
                    </a:cubicBezTo>
                    <a:cubicBezTo>
                      <a:pt x="320" y="75"/>
                      <a:pt x="320" y="75"/>
                      <a:pt x="320" y="75"/>
                    </a:cubicBezTo>
                    <a:cubicBezTo>
                      <a:pt x="341" y="75"/>
                      <a:pt x="358" y="58"/>
                      <a:pt x="358" y="38"/>
                    </a:cubicBezTo>
                    <a:cubicBezTo>
                      <a:pt x="358" y="27"/>
                      <a:pt x="354" y="18"/>
                      <a:pt x="347" y="11"/>
                    </a:cubicBezTo>
                    <a:cubicBezTo>
                      <a:pt x="340" y="5"/>
                      <a:pt x="331" y="0"/>
                      <a:pt x="320" y="0"/>
                    </a:cubicBezTo>
                    <a:cubicBezTo>
                      <a:pt x="0" y="0"/>
                      <a:pt x="0" y="0"/>
                      <a:pt x="0" y="0"/>
                    </a:cubicBezTo>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3" name="ïSľidê">
                <a:extLst>
                  <a:ext uri="{FF2B5EF4-FFF2-40B4-BE49-F238E27FC236}">
                    <a16:creationId xmlns:a16="http://schemas.microsoft.com/office/drawing/2014/main" id="{CF0D6013-DE5A-BDFF-1477-CB2421DB1078}"/>
                  </a:ext>
                </a:extLst>
              </p:cNvPr>
              <p:cNvSpPr/>
              <p:nvPr/>
            </p:nvSpPr>
            <p:spPr bwMode="auto">
              <a:xfrm>
                <a:off x="1474" y="2844"/>
                <a:ext cx="506" cy="106"/>
              </a:xfrm>
              <a:custGeom>
                <a:avLst/>
                <a:gdLst>
                  <a:gd name="T0" fmla="*/ 0 w 358"/>
                  <a:gd name="T1" fmla="*/ 0 h 75"/>
                  <a:gd name="T2" fmla="*/ 0 w 358"/>
                  <a:gd name="T3" fmla="*/ 75 h 75"/>
                  <a:gd name="T4" fmla="*/ 320 w 358"/>
                  <a:gd name="T5" fmla="*/ 75 h 75"/>
                  <a:gd name="T6" fmla="*/ 358 w 358"/>
                  <a:gd name="T7" fmla="*/ 38 h 75"/>
                  <a:gd name="T8" fmla="*/ 347 w 358"/>
                  <a:gd name="T9" fmla="*/ 11 h 75"/>
                  <a:gd name="T10" fmla="*/ 320 w 358"/>
                  <a:gd name="T11" fmla="*/ 0 h 75"/>
                  <a:gd name="T12" fmla="*/ 0 w 358"/>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58" h="75">
                    <a:moveTo>
                      <a:pt x="0" y="0"/>
                    </a:moveTo>
                    <a:cubicBezTo>
                      <a:pt x="0" y="75"/>
                      <a:pt x="0" y="75"/>
                      <a:pt x="0" y="75"/>
                    </a:cubicBezTo>
                    <a:cubicBezTo>
                      <a:pt x="320" y="75"/>
                      <a:pt x="320" y="75"/>
                      <a:pt x="320" y="75"/>
                    </a:cubicBezTo>
                    <a:cubicBezTo>
                      <a:pt x="341" y="75"/>
                      <a:pt x="358" y="58"/>
                      <a:pt x="358" y="38"/>
                    </a:cubicBezTo>
                    <a:cubicBezTo>
                      <a:pt x="358" y="27"/>
                      <a:pt x="354" y="18"/>
                      <a:pt x="347" y="11"/>
                    </a:cubicBezTo>
                    <a:cubicBezTo>
                      <a:pt x="340" y="5"/>
                      <a:pt x="331" y="0"/>
                      <a:pt x="320" y="0"/>
                    </a:cubicBezTo>
                    <a:cubicBezTo>
                      <a:pt x="0" y="0"/>
                      <a:pt x="0" y="0"/>
                      <a:pt x="0" y="0"/>
                    </a:cubicBezTo>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4" name="íSlíde">
                <a:extLst>
                  <a:ext uri="{FF2B5EF4-FFF2-40B4-BE49-F238E27FC236}">
                    <a16:creationId xmlns:a16="http://schemas.microsoft.com/office/drawing/2014/main" id="{2F81AD6B-CC09-B263-3ACC-F869FB4DD60B}"/>
                  </a:ext>
                </a:extLst>
              </p:cNvPr>
              <p:cNvSpPr/>
              <p:nvPr/>
            </p:nvSpPr>
            <p:spPr bwMode="auto">
              <a:xfrm>
                <a:off x="1474" y="2863"/>
                <a:ext cx="472" cy="68"/>
              </a:xfrm>
              <a:custGeom>
                <a:avLst/>
                <a:gdLst>
                  <a:gd name="T0" fmla="*/ 0 w 334"/>
                  <a:gd name="T1" fmla="*/ 0 h 48"/>
                  <a:gd name="T2" fmla="*/ 0 w 334"/>
                  <a:gd name="T3" fmla="*/ 48 h 48"/>
                  <a:gd name="T4" fmla="*/ 310 w 334"/>
                  <a:gd name="T5" fmla="*/ 48 h 48"/>
                  <a:gd name="T6" fmla="*/ 334 w 334"/>
                  <a:gd name="T7" fmla="*/ 24 h 48"/>
                  <a:gd name="T8" fmla="*/ 327 w 334"/>
                  <a:gd name="T9" fmla="*/ 7 h 48"/>
                  <a:gd name="T10" fmla="*/ 310 w 334"/>
                  <a:gd name="T11" fmla="*/ 0 h 48"/>
                  <a:gd name="T12" fmla="*/ 0 w 334"/>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34" h="48">
                    <a:moveTo>
                      <a:pt x="0" y="0"/>
                    </a:moveTo>
                    <a:cubicBezTo>
                      <a:pt x="0" y="48"/>
                      <a:pt x="0" y="48"/>
                      <a:pt x="0" y="48"/>
                    </a:cubicBezTo>
                    <a:cubicBezTo>
                      <a:pt x="310" y="48"/>
                      <a:pt x="310" y="48"/>
                      <a:pt x="310" y="48"/>
                    </a:cubicBezTo>
                    <a:cubicBezTo>
                      <a:pt x="323" y="48"/>
                      <a:pt x="334" y="37"/>
                      <a:pt x="334" y="24"/>
                    </a:cubicBezTo>
                    <a:cubicBezTo>
                      <a:pt x="334" y="18"/>
                      <a:pt x="332" y="12"/>
                      <a:pt x="327" y="7"/>
                    </a:cubicBezTo>
                    <a:cubicBezTo>
                      <a:pt x="323" y="3"/>
                      <a:pt x="317" y="0"/>
                      <a:pt x="31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5" name="îṡḷîḑe">
                <a:extLst>
                  <a:ext uri="{FF2B5EF4-FFF2-40B4-BE49-F238E27FC236}">
                    <a16:creationId xmlns:a16="http://schemas.microsoft.com/office/drawing/2014/main" id="{1BD6732D-4D17-6127-AD41-0567F12BEC97}"/>
                  </a:ext>
                </a:extLst>
              </p:cNvPr>
              <p:cNvSpPr/>
              <p:nvPr/>
            </p:nvSpPr>
            <p:spPr bwMode="auto">
              <a:xfrm>
                <a:off x="1641" y="2834"/>
                <a:ext cx="707" cy="453"/>
              </a:xfrm>
              <a:prstGeom prst="rect">
                <a:avLst/>
              </a:prstGeom>
              <a:solidFill>
                <a:srgbClr val="BF78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6" name="ï$ľíďê">
                <a:extLst>
                  <a:ext uri="{FF2B5EF4-FFF2-40B4-BE49-F238E27FC236}">
                    <a16:creationId xmlns:a16="http://schemas.microsoft.com/office/drawing/2014/main" id="{5E2991F2-9848-A4D9-906C-491026C6155A}"/>
                  </a:ext>
                </a:extLst>
              </p:cNvPr>
              <p:cNvSpPr/>
              <p:nvPr/>
            </p:nvSpPr>
            <p:spPr bwMode="auto">
              <a:xfrm>
                <a:off x="1345" y="2834"/>
                <a:ext cx="708" cy="453"/>
              </a:xfrm>
              <a:prstGeom prst="rect">
                <a:avLst/>
              </a:prstGeom>
              <a:solidFill>
                <a:srgbClr val="DD97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7" name="ï$ḻiḍê">
                <a:extLst>
                  <a:ext uri="{FF2B5EF4-FFF2-40B4-BE49-F238E27FC236}">
                    <a16:creationId xmlns:a16="http://schemas.microsoft.com/office/drawing/2014/main" id="{76908D63-F2E1-48BE-5F30-70E0227461EA}"/>
                  </a:ext>
                </a:extLst>
              </p:cNvPr>
              <p:cNvSpPr/>
              <p:nvPr/>
            </p:nvSpPr>
            <p:spPr bwMode="auto">
              <a:xfrm>
                <a:off x="1345" y="2834"/>
                <a:ext cx="708"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8" name="išḻîḍê">
                <a:extLst>
                  <a:ext uri="{FF2B5EF4-FFF2-40B4-BE49-F238E27FC236}">
                    <a16:creationId xmlns:a16="http://schemas.microsoft.com/office/drawing/2014/main" id="{BD005C68-3FB7-2FC0-93D4-96FAA53CE01B}"/>
                  </a:ext>
                </a:extLst>
              </p:cNvPr>
              <p:cNvSpPr/>
              <p:nvPr/>
            </p:nvSpPr>
            <p:spPr bwMode="auto">
              <a:xfrm>
                <a:off x="1597" y="2897"/>
                <a:ext cx="204" cy="65"/>
              </a:xfrm>
              <a:custGeom>
                <a:avLst/>
                <a:gdLst>
                  <a:gd name="T0" fmla="*/ 121 w 144"/>
                  <a:gd name="T1" fmla="*/ 46 h 46"/>
                  <a:gd name="T2" fmla="*/ 23 w 144"/>
                  <a:gd name="T3" fmla="*/ 46 h 46"/>
                  <a:gd name="T4" fmla="*/ 0 w 144"/>
                  <a:gd name="T5" fmla="*/ 23 h 46"/>
                  <a:gd name="T6" fmla="*/ 23 w 144"/>
                  <a:gd name="T7" fmla="*/ 0 h 46"/>
                  <a:gd name="T8" fmla="*/ 121 w 144"/>
                  <a:gd name="T9" fmla="*/ 0 h 46"/>
                  <a:gd name="T10" fmla="*/ 144 w 144"/>
                  <a:gd name="T11" fmla="*/ 23 h 46"/>
                  <a:gd name="T12" fmla="*/ 121 w 144"/>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144" h="46">
                    <a:moveTo>
                      <a:pt x="121" y="46"/>
                    </a:moveTo>
                    <a:cubicBezTo>
                      <a:pt x="23" y="46"/>
                      <a:pt x="23" y="46"/>
                      <a:pt x="23" y="46"/>
                    </a:cubicBezTo>
                    <a:cubicBezTo>
                      <a:pt x="10" y="46"/>
                      <a:pt x="0" y="35"/>
                      <a:pt x="0" y="23"/>
                    </a:cubicBezTo>
                    <a:cubicBezTo>
                      <a:pt x="0" y="10"/>
                      <a:pt x="10" y="0"/>
                      <a:pt x="23" y="0"/>
                    </a:cubicBezTo>
                    <a:cubicBezTo>
                      <a:pt x="121" y="0"/>
                      <a:pt x="121" y="0"/>
                      <a:pt x="121" y="0"/>
                    </a:cubicBezTo>
                    <a:cubicBezTo>
                      <a:pt x="133" y="0"/>
                      <a:pt x="144" y="10"/>
                      <a:pt x="144" y="23"/>
                    </a:cubicBezTo>
                    <a:cubicBezTo>
                      <a:pt x="144" y="35"/>
                      <a:pt x="133" y="46"/>
                      <a:pt x="121" y="46"/>
                    </a:cubicBezTo>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9" name="iṥlíďè">
                <a:extLst>
                  <a:ext uri="{FF2B5EF4-FFF2-40B4-BE49-F238E27FC236}">
                    <a16:creationId xmlns:a16="http://schemas.microsoft.com/office/drawing/2014/main" id="{FDD1A593-38A2-9BF3-DDB0-3E995058400A}"/>
                  </a:ext>
                </a:extLst>
              </p:cNvPr>
              <p:cNvSpPr/>
              <p:nvPr/>
            </p:nvSpPr>
            <p:spPr bwMode="auto">
              <a:xfrm>
                <a:off x="1345" y="2834"/>
                <a:ext cx="284" cy="451"/>
              </a:xfrm>
              <a:custGeom>
                <a:avLst/>
                <a:gdLst>
                  <a:gd name="T0" fmla="*/ 160 w 201"/>
                  <a:gd name="T1" fmla="*/ 0 h 319"/>
                  <a:gd name="T2" fmla="*/ 0 w 201"/>
                  <a:gd name="T3" fmla="*/ 0 h 319"/>
                  <a:gd name="T4" fmla="*/ 0 w 201"/>
                  <a:gd name="T5" fmla="*/ 13 h 319"/>
                  <a:gd name="T6" fmla="*/ 7 w 201"/>
                  <a:gd name="T7" fmla="*/ 25 h 319"/>
                  <a:gd name="T8" fmla="*/ 7 w 201"/>
                  <a:gd name="T9" fmla="*/ 67 h 319"/>
                  <a:gd name="T10" fmla="*/ 0 w 201"/>
                  <a:gd name="T11" fmla="*/ 79 h 319"/>
                  <a:gd name="T12" fmla="*/ 0 w 201"/>
                  <a:gd name="T13" fmla="*/ 90 h 319"/>
                  <a:gd name="T14" fmla="*/ 34 w 201"/>
                  <a:gd name="T15" fmla="*/ 90 h 319"/>
                  <a:gd name="T16" fmla="*/ 57 w 201"/>
                  <a:gd name="T17" fmla="*/ 100 h 319"/>
                  <a:gd name="T18" fmla="*/ 66 w 201"/>
                  <a:gd name="T19" fmla="*/ 123 h 319"/>
                  <a:gd name="T20" fmla="*/ 34 w 201"/>
                  <a:gd name="T21" fmla="*/ 155 h 319"/>
                  <a:gd name="T22" fmla="*/ 0 w 201"/>
                  <a:gd name="T23" fmla="*/ 155 h 319"/>
                  <a:gd name="T24" fmla="*/ 0 w 201"/>
                  <a:gd name="T25" fmla="*/ 162 h 319"/>
                  <a:gd name="T26" fmla="*/ 5 w 201"/>
                  <a:gd name="T27" fmla="*/ 175 h 319"/>
                  <a:gd name="T28" fmla="*/ 5 w 201"/>
                  <a:gd name="T29" fmla="*/ 221 h 319"/>
                  <a:gd name="T30" fmla="*/ 0 w 201"/>
                  <a:gd name="T31" fmla="*/ 234 h 319"/>
                  <a:gd name="T32" fmla="*/ 0 w 201"/>
                  <a:gd name="T33" fmla="*/ 236 h 319"/>
                  <a:gd name="T34" fmla="*/ 4 w 201"/>
                  <a:gd name="T35" fmla="*/ 236 h 319"/>
                  <a:gd name="T36" fmla="*/ 22 w 201"/>
                  <a:gd name="T37" fmla="*/ 254 h 319"/>
                  <a:gd name="T38" fmla="*/ 22 w 201"/>
                  <a:gd name="T39" fmla="*/ 300 h 319"/>
                  <a:gd name="T40" fmla="*/ 4 w 201"/>
                  <a:gd name="T41" fmla="*/ 319 h 319"/>
                  <a:gd name="T42" fmla="*/ 0 w 201"/>
                  <a:gd name="T43" fmla="*/ 319 h 319"/>
                  <a:gd name="T44" fmla="*/ 0 w 201"/>
                  <a:gd name="T45" fmla="*/ 319 h 319"/>
                  <a:gd name="T46" fmla="*/ 149 w 201"/>
                  <a:gd name="T47" fmla="*/ 319 h 319"/>
                  <a:gd name="T48" fmla="*/ 169 w 201"/>
                  <a:gd name="T49" fmla="*/ 299 h 319"/>
                  <a:gd name="T50" fmla="*/ 169 w 201"/>
                  <a:gd name="T51" fmla="*/ 250 h 319"/>
                  <a:gd name="T52" fmla="*/ 149 w 201"/>
                  <a:gd name="T53" fmla="*/ 230 h 319"/>
                  <a:gd name="T54" fmla="*/ 143 w 201"/>
                  <a:gd name="T55" fmla="*/ 230 h 319"/>
                  <a:gd name="T56" fmla="*/ 150 w 201"/>
                  <a:gd name="T57" fmla="*/ 215 h 319"/>
                  <a:gd name="T58" fmla="*/ 150 w 201"/>
                  <a:gd name="T59" fmla="*/ 166 h 319"/>
                  <a:gd name="T60" fmla="*/ 131 w 201"/>
                  <a:gd name="T61" fmla="*/ 146 h 319"/>
                  <a:gd name="T62" fmla="*/ 129 w 201"/>
                  <a:gd name="T63" fmla="*/ 146 h 319"/>
                  <a:gd name="T64" fmla="*/ 167 w 201"/>
                  <a:gd name="T65" fmla="*/ 146 h 319"/>
                  <a:gd name="T66" fmla="*/ 201 w 201"/>
                  <a:gd name="T67" fmla="*/ 111 h 319"/>
                  <a:gd name="T68" fmla="*/ 192 w 201"/>
                  <a:gd name="T69" fmla="*/ 88 h 319"/>
                  <a:gd name="T70" fmla="*/ 183 w 201"/>
                  <a:gd name="T71" fmla="*/ 81 h 319"/>
                  <a:gd name="T72" fmla="*/ 167 w 201"/>
                  <a:gd name="T73" fmla="*/ 77 h 319"/>
                  <a:gd name="T74" fmla="*/ 150 w 201"/>
                  <a:gd name="T75" fmla="*/ 77 h 319"/>
                  <a:gd name="T76" fmla="*/ 162 w 201"/>
                  <a:gd name="T77" fmla="*/ 59 h 319"/>
                  <a:gd name="T78" fmla="*/ 162 w 201"/>
                  <a:gd name="T79" fmla="*/ 9 h 319"/>
                  <a:gd name="T80" fmla="*/ 160 w 201"/>
                  <a:gd name="T8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 h="319">
                    <a:moveTo>
                      <a:pt x="160" y="0"/>
                    </a:moveTo>
                    <a:cubicBezTo>
                      <a:pt x="0" y="0"/>
                      <a:pt x="0" y="0"/>
                      <a:pt x="0" y="0"/>
                    </a:cubicBezTo>
                    <a:cubicBezTo>
                      <a:pt x="0" y="13"/>
                      <a:pt x="0" y="13"/>
                      <a:pt x="0" y="13"/>
                    </a:cubicBezTo>
                    <a:cubicBezTo>
                      <a:pt x="4" y="15"/>
                      <a:pt x="7" y="20"/>
                      <a:pt x="7" y="25"/>
                    </a:cubicBezTo>
                    <a:cubicBezTo>
                      <a:pt x="7" y="67"/>
                      <a:pt x="7" y="67"/>
                      <a:pt x="7" y="67"/>
                    </a:cubicBezTo>
                    <a:cubicBezTo>
                      <a:pt x="7" y="72"/>
                      <a:pt x="4" y="77"/>
                      <a:pt x="0" y="79"/>
                    </a:cubicBezTo>
                    <a:cubicBezTo>
                      <a:pt x="0" y="90"/>
                      <a:pt x="0" y="90"/>
                      <a:pt x="0" y="90"/>
                    </a:cubicBezTo>
                    <a:cubicBezTo>
                      <a:pt x="34" y="90"/>
                      <a:pt x="34" y="90"/>
                      <a:pt x="34" y="90"/>
                    </a:cubicBezTo>
                    <a:cubicBezTo>
                      <a:pt x="43" y="90"/>
                      <a:pt x="51" y="94"/>
                      <a:pt x="57" y="100"/>
                    </a:cubicBezTo>
                    <a:cubicBezTo>
                      <a:pt x="63" y="106"/>
                      <a:pt x="66" y="114"/>
                      <a:pt x="66" y="123"/>
                    </a:cubicBezTo>
                    <a:cubicBezTo>
                      <a:pt x="66" y="141"/>
                      <a:pt x="52" y="155"/>
                      <a:pt x="34" y="155"/>
                    </a:cubicBezTo>
                    <a:cubicBezTo>
                      <a:pt x="0" y="155"/>
                      <a:pt x="0" y="155"/>
                      <a:pt x="0" y="155"/>
                    </a:cubicBezTo>
                    <a:cubicBezTo>
                      <a:pt x="0" y="162"/>
                      <a:pt x="0" y="162"/>
                      <a:pt x="0" y="162"/>
                    </a:cubicBezTo>
                    <a:cubicBezTo>
                      <a:pt x="3" y="166"/>
                      <a:pt x="5" y="170"/>
                      <a:pt x="5" y="175"/>
                    </a:cubicBezTo>
                    <a:cubicBezTo>
                      <a:pt x="5" y="221"/>
                      <a:pt x="5" y="221"/>
                      <a:pt x="5" y="221"/>
                    </a:cubicBezTo>
                    <a:cubicBezTo>
                      <a:pt x="5" y="226"/>
                      <a:pt x="3" y="231"/>
                      <a:pt x="0" y="234"/>
                    </a:cubicBezTo>
                    <a:cubicBezTo>
                      <a:pt x="0" y="236"/>
                      <a:pt x="0" y="236"/>
                      <a:pt x="0" y="236"/>
                    </a:cubicBezTo>
                    <a:cubicBezTo>
                      <a:pt x="4" y="236"/>
                      <a:pt x="4" y="236"/>
                      <a:pt x="4" y="236"/>
                    </a:cubicBezTo>
                    <a:cubicBezTo>
                      <a:pt x="14" y="236"/>
                      <a:pt x="22" y="244"/>
                      <a:pt x="22" y="254"/>
                    </a:cubicBezTo>
                    <a:cubicBezTo>
                      <a:pt x="22" y="300"/>
                      <a:pt x="22" y="300"/>
                      <a:pt x="22" y="300"/>
                    </a:cubicBezTo>
                    <a:cubicBezTo>
                      <a:pt x="22" y="311"/>
                      <a:pt x="14" y="319"/>
                      <a:pt x="4" y="319"/>
                    </a:cubicBezTo>
                    <a:cubicBezTo>
                      <a:pt x="0" y="319"/>
                      <a:pt x="0" y="319"/>
                      <a:pt x="0" y="319"/>
                    </a:cubicBezTo>
                    <a:cubicBezTo>
                      <a:pt x="0" y="319"/>
                      <a:pt x="0" y="319"/>
                      <a:pt x="0" y="319"/>
                    </a:cubicBezTo>
                    <a:cubicBezTo>
                      <a:pt x="149" y="319"/>
                      <a:pt x="149" y="319"/>
                      <a:pt x="149" y="319"/>
                    </a:cubicBezTo>
                    <a:cubicBezTo>
                      <a:pt x="160" y="319"/>
                      <a:pt x="169" y="310"/>
                      <a:pt x="169" y="299"/>
                    </a:cubicBezTo>
                    <a:cubicBezTo>
                      <a:pt x="169" y="250"/>
                      <a:pt x="169" y="250"/>
                      <a:pt x="169" y="250"/>
                    </a:cubicBezTo>
                    <a:cubicBezTo>
                      <a:pt x="169" y="239"/>
                      <a:pt x="160" y="230"/>
                      <a:pt x="149" y="230"/>
                    </a:cubicBezTo>
                    <a:cubicBezTo>
                      <a:pt x="143" y="230"/>
                      <a:pt x="143" y="230"/>
                      <a:pt x="143" y="230"/>
                    </a:cubicBezTo>
                    <a:cubicBezTo>
                      <a:pt x="148" y="227"/>
                      <a:pt x="150" y="221"/>
                      <a:pt x="150" y="215"/>
                    </a:cubicBezTo>
                    <a:cubicBezTo>
                      <a:pt x="150" y="166"/>
                      <a:pt x="150" y="166"/>
                      <a:pt x="150" y="166"/>
                    </a:cubicBezTo>
                    <a:cubicBezTo>
                      <a:pt x="150" y="155"/>
                      <a:pt x="142" y="146"/>
                      <a:pt x="131" y="146"/>
                    </a:cubicBezTo>
                    <a:cubicBezTo>
                      <a:pt x="129" y="146"/>
                      <a:pt x="129" y="146"/>
                      <a:pt x="129" y="146"/>
                    </a:cubicBezTo>
                    <a:cubicBezTo>
                      <a:pt x="167" y="146"/>
                      <a:pt x="167" y="146"/>
                      <a:pt x="167" y="146"/>
                    </a:cubicBezTo>
                    <a:cubicBezTo>
                      <a:pt x="186" y="146"/>
                      <a:pt x="201" y="130"/>
                      <a:pt x="201" y="111"/>
                    </a:cubicBezTo>
                    <a:cubicBezTo>
                      <a:pt x="201" y="102"/>
                      <a:pt x="198" y="94"/>
                      <a:pt x="192" y="88"/>
                    </a:cubicBezTo>
                    <a:cubicBezTo>
                      <a:pt x="188" y="86"/>
                      <a:pt x="185" y="84"/>
                      <a:pt x="183" y="81"/>
                    </a:cubicBezTo>
                    <a:cubicBezTo>
                      <a:pt x="178" y="78"/>
                      <a:pt x="172" y="77"/>
                      <a:pt x="167" y="77"/>
                    </a:cubicBezTo>
                    <a:cubicBezTo>
                      <a:pt x="150" y="77"/>
                      <a:pt x="150" y="77"/>
                      <a:pt x="150" y="77"/>
                    </a:cubicBezTo>
                    <a:cubicBezTo>
                      <a:pt x="157" y="74"/>
                      <a:pt x="162" y="67"/>
                      <a:pt x="162" y="59"/>
                    </a:cubicBezTo>
                    <a:cubicBezTo>
                      <a:pt x="162" y="9"/>
                      <a:pt x="162" y="9"/>
                      <a:pt x="162" y="9"/>
                    </a:cubicBezTo>
                    <a:cubicBezTo>
                      <a:pt x="162" y="6"/>
                      <a:pt x="161" y="3"/>
                      <a:pt x="160" y="0"/>
                    </a:cubicBezTo>
                  </a:path>
                </a:pathLst>
              </a:custGeom>
              <a:solidFill>
                <a:srgbClr val="8248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0" name="íṣ1îḑè">
                <a:extLst>
                  <a:ext uri="{FF2B5EF4-FFF2-40B4-BE49-F238E27FC236}">
                    <a16:creationId xmlns:a16="http://schemas.microsoft.com/office/drawing/2014/main" id="{2696CC42-6EAA-F5CC-5CD1-1FECE08D489D}"/>
                  </a:ext>
                </a:extLst>
              </p:cNvPr>
              <p:cNvSpPr/>
              <p:nvPr/>
            </p:nvSpPr>
            <p:spPr bwMode="auto">
              <a:xfrm>
                <a:off x="1604" y="2949"/>
                <a:ext cx="13" cy="10"/>
              </a:xfrm>
              <a:custGeom>
                <a:avLst/>
                <a:gdLst>
                  <a:gd name="T0" fmla="*/ 0 w 9"/>
                  <a:gd name="T1" fmla="*/ 0 h 7"/>
                  <a:gd name="T2" fmla="*/ 9 w 9"/>
                  <a:gd name="T3" fmla="*/ 7 h 7"/>
                  <a:gd name="T4" fmla="*/ 8 w 9"/>
                  <a:gd name="T5" fmla="*/ 6 h 7"/>
                  <a:gd name="T6" fmla="*/ 0 w 9"/>
                  <a:gd name="T7" fmla="*/ 0 h 7"/>
                </a:gdLst>
                <a:ahLst/>
                <a:cxnLst>
                  <a:cxn ang="0">
                    <a:pos x="T0" y="T1"/>
                  </a:cxn>
                  <a:cxn ang="0">
                    <a:pos x="T2" y="T3"/>
                  </a:cxn>
                  <a:cxn ang="0">
                    <a:pos x="T4" y="T5"/>
                  </a:cxn>
                  <a:cxn ang="0">
                    <a:pos x="T6" y="T7"/>
                  </a:cxn>
                </a:cxnLst>
                <a:rect l="0" t="0" r="r" b="b"/>
                <a:pathLst>
                  <a:path w="9" h="7">
                    <a:moveTo>
                      <a:pt x="0" y="0"/>
                    </a:moveTo>
                    <a:cubicBezTo>
                      <a:pt x="2" y="3"/>
                      <a:pt x="5" y="5"/>
                      <a:pt x="9" y="7"/>
                    </a:cubicBezTo>
                    <a:cubicBezTo>
                      <a:pt x="9" y="7"/>
                      <a:pt x="8" y="6"/>
                      <a:pt x="8" y="6"/>
                    </a:cubicBezTo>
                    <a:cubicBezTo>
                      <a:pt x="6" y="4"/>
                      <a:pt x="3" y="1"/>
                      <a:pt x="0" y="0"/>
                    </a:cubicBezTo>
                  </a:path>
                </a:pathLst>
              </a:custGeom>
              <a:solidFill>
                <a:srgbClr val="4321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1" name="îślîḓe">
                <a:extLst>
                  <a:ext uri="{FF2B5EF4-FFF2-40B4-BE49-F238E27FC236}">
                    <a16:creationId xmlns:a16="http://schemas.microsoft.com/office/drawing/2014/main" id="{C0DEFE71-9961-D834-3CEA-446626B40772}"/>
                  </a:ext>
                </a:extLst>
              </p:cNvPr>
              <p:cNvSpPr/>
              <p:nvPr/>
            </p:nvSpPr>
            <p:spPr bwMode="auto">
              <a:xfrm>
                <a:off x="984" y="3056"/>
                <a:ext cx="361" cy="118"/>
              </a:xfrm>
              <a:custGeom>
                <a:avLst/>
                <a:gdLst>
                  <a:gd name="T0" fmla="*/ 241 w 255"/>
                  <a:gd name="T1" fmla="*/ 0 h 83"/>
                  <a:gd name="T2" fmla="*/ 0 w 255"/>
                  <a:gd name="T3" fmla="*/ 0 h 83"/>
                  <a:gd name="T4" fmla="*/ 0 w 255"/>
                  <a:gd name="T5" fmla="*/ 20 h 83"/>
                  <a:gd name="T6" fmla="*/ 0 w 255"/>
                  <a:gd name="T7" fmla="*/ 5 h 83"/>
                  <a:gd name="T8" fmla="*/ 233 w 255"/>
                  <a:gd name="T9" fmla="*/ 5 h 83"/>
                  <a:gd name="T10" fmla="*/ 248 w 255"/>
                  <a:gd name="T11" fmla="*/ 21 h 83"/>
                  <a:gd name="T12" fmla="*/ 248 w 255"/>
                  <a:gd name="T13" fmla="*/ 62 h 83"/>
                  <a:gd name="T14" fmla="*/ 233 w 255"/>
                  <a:gd name="T15" fmla="*/ 78 h 83"/>
                  <a:gd name="T16" fmla="*/ 0 w 255"/>
                  <a:gd name="T17" fmla="*/ 78 h 83"/>
                  <a:gd name="T18" fmla="*/ 0 w 255"/>
                  <a:gd name="T19" fmla="*/ 62 h 83"/>
                  <a:gd name="T20" fmla="*/ 0 w 255"/>
                  <a:gd name="T21" fmla="*/ 83 h 83"/>
                  <a:gd name="T22" fmla="*/ 18 w 255"/>
                  <a:gd name="T23" fmla="*/ 83 h 83"/>
                  <a:gd name="T24" fmla="*/ 18 w 255"/>
                  <a:gd name="T25" fmla="*/ 79 h 83"/>
                  <a:gd name="T26" fmla="*/ 253 w 255"/>
                  <a:gd name="T27" fmla="*/ 79 h 83"/>
                  <a:gd name="T28" fmla="*/ 255 w 255"/>
                  <a:gd name="T29" fmla="*/ 77 h 83"/>
                  <a:gd name="T30" fmla="*/ 255 w 255"/>
                  <a:gd name="T31" fmla="*/ 5 h 83"/>
                  <a:gd name="T32" fmla="*/ 241 w 255"/>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83">
                    <a:moveTo>
                      <a:pt x="241" y="0"/>
                    </a:moveTo>
                    <a:cubicBezTo>
                      <a:pt x="0" y="0"/>
                      <a:pt x="0" y="0"/>
                      <a:pt x="0" y="0"/>
                    </a:cubicBezTo>
                    <a:cubicBezTo>
                      <a:pt x="0" y="20"/>
                      <a:pt x="0" y="20"/>
                      <a:pt x="0" y="20"/>
                    </a:cubicBezTo>
                    <a:cubicBezTo>
                      <a:pt x="0" y="5"/>
                      <a:pt x="0" y="5"/>
                      <a:pt x="0" y="5"/>
                    </a:cubicBezTo>
                    <a:cubicBezTo>
                      <a:pt x="233" y="5"/>
                      <a:pt x="233" y="5"/>
                      <a:pt x="233" y="5"/>
                    </a:cubicBezTo>
                    <a:cubicBezTo>
                      <a:pt x="241" y="5"/>
                      <a:pt x="248" y="12"/>
                      <a:pt x="248" y="21"/>
                    </a:cubicBezTo>
                    <a:cubicBezTo>
                      <a:pt x="248" y="62"/>
                      <a:pt x="248" y="62"/>
                      <a:pt x="248" y="62"/>
                    </a:cubicBezTo>
                    <a:cubicBezTo>
                      <a:pt x="248" y="70"/>
                      <a:pt x="241" y="78"/>
                      <a:pt x="233" y="78"/>
                    </a:cubicBezTo>
                    <a:cubicBezTo>
                      <a:pt x="0" y="78"/>
                      <a:pt x="0" y="78"/>
                      <a:pt x="0" y="78"/>
                    </a:cubicBezTo>
                    <a:cubicBezTo>
                      <a:pt x="0" y="62"/>
                      <a:pt x="0" y="62"/>
                      <a:pt x="0" y="62"/>
                    </a:cubicBezTo>
                    <a:cubicBezTo>
                      <a:pt x="0" y="83"/>
                      <a:pt x="0" y="83"/>
                      <a:pt x="0" y="83"/>
                    </a:cubicBezTo>
                    <a:cubicBezTo>
                      <a:pt x="18" y="83"/>
                      <a:pt x="18" y="83"/>
                      <a:pt x="18" y="83"/>
                    </a:cubicBezTo>
                    <a:cubicBezTo>
                      <a:pt x="18" y="79"/>
                      <a:pt x="18" y="79"/>
                      <a:pt x="18" y="79"/>
                    </a:cubicBezTo>
                    <a:cubicBezTo>
                      <a:pt x="253" y="79"/>
                      <a:pt x="253" y="79"/>
                      <a:pt x="253" y="79"/>
                    </a:cubicBezTo>
                    <a:cubicBezTo>
                      <a:pt x="254" y="78"/>
                      <a:pt x="254" y="78"/>
                      <a:pt x="255" y="77"/>
                    </a:cubicBezTo>
                    <a:cubicBezTo>
                      <a:pt x="255" y="5"/>
                      <a:pt x="255" y="5"/>
                      <a:pt x="255" y="5"/>
                    </a:cubicBezTo>
                    <a:cubicBezTo>
                      <a:pt x="252" y="2"/>
                      <a:pt x="247" y="0"/>
                      <a:pt x="241"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2" name="îṣ1íḋê">
                <a:extLst>
                  <a:ext uri="{FF2B5EF4-FFF2-40B4-BE49-F238E27FC236}">
                    <a16:creationId xmlns:a16="http://schemas.microsoft.com/office/drawing/2014/main" id="{16770041-E5AF-982A-83D8-3A61D5C0A0AA}"/>
                  </a:ext>
                </a:extLst>
              </p:cNvPr>
              <p:cNvSpPr/>
              <p:nvPr/>
            </p:nvSpPr>
            <p:spPr bwMode="auto">
              <a:xfrm>
                <a:off x="1345" y="3063"/>
                <a:ext cx="7" cy="102"/>
              </a:xfrm>
              <a:custGeom>
                <a:avLst/>
                <a:gdLst>
                  <a:gd name="T0" fmla="*/ 0 w 5"/>
                  <a:gd name="T1" fmla="*/ 0 h 72"/>
                  <a:gd name="T2" fmla="*/ 0 w 5"/>
                  <a:gd name="T3" fmla="*/ 72 h 72"/>
                  <a:gd name="T4" fmla="*/ 5 w 5"/>
                  <a:gd name="T5" fmla="*/ 59 h 72"/>
                  <a:gd name="T6" fmla="*/ 5 w 5"/>
                  <a:gd name="T7" fmla="*/ 13 h 72"/>
                  <a:gd name="T8" fmla="*/ 0 w 5"/>
                  <a:gd name="T9" fmla="*/ 0 h 72"/>
                </a:gdLst>
                <a:ahLst/>
                <a:cxnLst>
                  <a:cxn ang="0">
                    <a:pos x="T0" y="T1"/>
                  </a:cxn>
                  <a:cxn ang="0">
                    <a:pos x="T2" y="T3"/>
                  </a:cxn>
                  <a:cxn ang="0">
                    <a:pos x="T4" y="T5"/>
                  </a:cxn>
                  <a:cxn ang="0">
                    <a:pos x="T6" y="T7"/>
                  </a:cxn>
                  <a:cxn ang="0">
                    <a:pos x="T8" y="T9"/>
                  </a:cxn>
                </a:cxnLst>
                <a:rect l="0" t="0" r="r" b="b"/>
                <a:pathLst>
                  <a:path w="5" h="72">
                    <a:moveTo>
                      <a:pt x="0" y="0"/>
                    </a:moveTo>
                    <a:cubicBezTo>
                      <a:pt x="0" y="72"/>
                      <a:pt x="0" y="72"/>
                      <a:pt x="0" y="72"/>
                    </a:cubicBezTo>
                    <a:cubicBezTo>
                      <a:pt x="3" y="69"/>
                      <a:pt x="5" y="64"/>
                      <a:pt x="5" y="59"/>
                    </a:cubicBezTo>
                    <a:cubicBezTo>
                      <a:pt x="5" y="13"/>
                      <a:pt x="5" y="13"/>
                      <a:pt x="5" y="13"/>
                    </a:cubicBezTo>
                    <a:cubicBezTo>
                      <a:pt x="5" y="8"/>
                      <a:pt x="3" y="4"/>
                      <a:pt x="0"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3" name="ïśḷíḍe">
                <a:extLst>
                  <a:ext uri="{FF2B5EF4-FFF2-40B4-BE49-F238E27FC236}">
                    <a16:creationId xmlns:a16="http://schemas.microsoft.com/office/drawing/2014/main" id="{8FC1E3DD-CAF3-ADAE-6DC0-3B1DA1DF4DFA}"/>
                  </a:ext>
                </a:extLst>
              </p:cNvPr>
              <p:cNvSpPr/>
              <p:nvPr/>
            </p:nvSpPr>
            <p:spPr bwMode="auto">
              <a:xfrm>
                <a:off x="984" y="3063"/>
                <a:ext cx="351" cy="104"/>
              </a:xfrm>
              <a:custGeom>
                <a:avLst/>
                <a:gdLst>
                  <a:gd name="T0" fmla="*/ 233 w 248"/>
                  <a:gd name="T1" fmla="*/ 0 h 73"/>
                  <a:gd name="T2" fmla="*/ 0 w 248"/>
                  <a:gd name="T3" fmla="*/ 0 h 73"/>
                  <a:gd name="T4" fmla="*/ 0 w 248"/>
                  <a:gd name="T5" fmla="*/ 15 h 73"/>
                  <a:gd name="T6" fmla="*/ 242 w 248"/>
                  <a:gd name="T7" fmla="*/ 15 h 73"/>
                  <a:gd name="T8" fmla="*/ 0 w 248"/>
                  <a:gd name="T9" fmla="*/ 15 h 73"/>
                  <a:gd name="T10" fmla="*/ 0 w 248"/>
                  <a:gd name="T11" fmla="*/ 29 h 73"/>
                  <a:gd name="T12" fmla="*/ 242 w 248"/>
                  <a:gd name="T13" fmla="*/ 29 h 73"/>
                  <a:gd name="T14" fmla="*/ 0 w 248"/>
                  <a:gd name="T15" fmla="*/ 29 h 73"/>
                  <a:gd name="T16" fmla="*/ 0 w 248"/>
                  <a:gd name="T17" fmla="*/ 43 h 73"/>
                  <a:gd name="T18" fmla="*/ 242 w 248"/>
                  <a:gd name="T19" fmla="*/ 43 h 73"/>
                  <a:gd name="T20" fmla="*/ 0 w 248"/>
                  <a:gd name="T21" fmla="*/ 43 h 73"/>
                  <a:gd name="T22" fmla="*/ 0 w 248"/>
                  <a:gd name="T23" fmla="*/ 57 h 73"/>
                  <a:gd name="T24" fmla="*/ 242 w 248"/>
                  <a:gd name="T25" fmla="*/ 57 h 73"/>
                  <a:gd name="T26" fmla="*/ 0 w 248"/>
                  <a:gd name="T27" fmla="*/ 57 h 73"/>
                  <a:gd name="T28" fmla="*/ 0 w 248"/>
                  <a:gd name="T29" fmla="*/ 73 h 73"/>
                  <a:gd name="T30" fmla="*/ 233 w 248"/>
                  <a:gd name="T31" fmla="*/ 73 h 73"/>
                  <a:gd name="T32" fmla="*/ 248 w 248"/>
                  <a:gd name="T33" fmla="*/ 57 h 73"/>
                  <a:gd name="T34" fmla="*/ 248 w 248"/>
                  <a:gd name="T35" fmla="*/ 16 h 73"/>
                  <a:gd name="T36" fmla="*/ 233 w 248"/>
                  <a:gd name="T3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8" h="73">
                    <a:moveTo>
                      <a:pt x="233" y="0"/>
                    </a:moveTo>
                    <a:cubicBezTo>
                      <a:pt x="0" y="0"/>
                      <a:pt x="0" y="0"/>
                      <a:pt x="0" y="0"/>
                    </a:cubicBezTo>
                    <a:cubicBezTo>
                      <a:pt x="0" y="15"/>
                      <a:pt x="0" y="15"/>
                      <a:pt x="0" y="15"/>
                    </a:cubicBezTo>
                    <a:cubicBezTo>
                      <a:pt x="242" y="15"/>
                      <a:pt x="242" y="15"/>
                      <a:pt x="242" y="15"/>
                    </a:cubicBezTo>
                    <a:cubicBezTo>
                      <a:pt x="0" y="15"/>
                      <a:pt x="0" y="15"/>
                      <a:pt x="0" y="15"/>
                    </a:cubicBezTo>
                    <a:cubicBezTo>
                      <a:pt x="0" y="29"/>
                      <a:pt x="0" y="29"/>
                      <a:pt x="0" y="29"/>
                    </a:cubicBezTo>
                    <a:cubicBezTo>
                      <a:pt x="242" y="29"/>
                      <a:pt x="242" y="29"/>
                      <a:pt x="242" y="29"/>
                    </a:cubicBezTo>
                    <a:cubicBezTo>
                      <a:pt x="0" y="29"/>
                      <a:pt x="0" y="29"/>
                      <a:pt x="0" y="29"/>
                    </a:cubicBezTo>
                    <a:cubicBezTo>
                      <a:pt x="0" y="43"/>
                      <a:pt x="0" y="43"/>
                      <a:pt x="0" y="43"/>
                    </a:cubicBezTo>
                    <a:cubicBezTo>
                      <a:pt x="242" y="43"/>
                      <a:pt x="242" y="43"/>
                      <a:pt x="242" y="43"/>
                    </a:cubicBezTo>
                    <a:cubicBezTo>
                      <a:pt x="0" y="43"/>
                      <a:pt x="0" y="43"/>
                      <a:pt x="0" y="43"/>
                    </a:cubicBezTo>
                    <a:cubicBezTo>
                      <a:pt x="0" y="57"/>
                      <a:pt x="0" y="57"/>
                      <a:pt x="0" y="57"/>
                    </a:cubicBezTo>
                    <a:cubicBezTo>
                      <a:pt x="242" y="57"/>
                      <a:pt x="242" y="57"/>
                      <a:pt x="242" y="57"/>
                    </a:cubicBezTo>
                    <a:cubicBezTo>
                      <a:pt x="0" y="57"/>
                      <a:pt x="0" y="57"/>
                      <a:pt x="0" y="57"/>
                    </a:cubicBezTo>
                    <a:cubicBezTo>
                      <a:pt x="0" y="73"/>
                      <a:pt x="0" y="73"/>
                      <a:pt x="0" y="73"/>
                    </a:cubicBezTo>
                    <a:cubicBezTo>
                      <a:pt x="233" y="73"/>
                      <a:pt x="233" y="73"/>
                      <a:pt x="233" y="73"/>
                    </a:cubicBezTo>
                    <a:cubicBezTo>
                      <a:pt x="241" y="73"/>
                      <a:pt x="248" y="65"/>
                      <a:pt x="248" y="57"/>
                    </a:cubicBezTo>
                    <a:cubicBezTo>
                      <a:pt x="248" y="16"/>
                      <a:pt x="248" y="16"/>
                      <a:pt x="248" y="16"/>
                    </a:cubicBezTo>
                    <a:cubicBezTo>
                      <a:pt x="248" y="7"/>
                      <a:pt x="241" y="0"/>
                      <a:pt x="233"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4" name="íşḻïḑe">
                <a:extLst>
                  <a:ext uri="{FF2B5EF4-FFF2-40B4-BE49-F238E27FC236}">
                    <a16:creationId xmlns:a16="http://schemas.microsoft.com/office/drawing/2014/main" id="{91AC58C4-D069-A4EE-2233-74EE535A1481}"/>
                  </a:ext>
                </a:extLst>
              </p:cNvPr>
              <p:cNvSpPr/>
              <p:nvPr/>
            </p:nvSpPr>
            <p:spPr bwMode="auto">
              <a:xfrm>
                <a:off x="1004" y="2849"/>
                <a:ext cx="341" cy="101"/>
              </a:xfrm>
              <a:custGeom>
                <a:avLst/>
                <a:gdLst>
                  <a:gd name="T0" fmla="*/ 232 w 241"/>
                  <a:gd name="T1" fmla="*/ 0 h 72"/>
                  <a:gd name="T2" fmla="*/ 0 w 241"/>
                  <a:gd name="T3" fmla="*/ 0 h 72"/>
                  <a:gd name="T4" fmla="*/ 0 w 241"/>
                  <a:gd name="T5" fmla="*/ 17 h 72"/>
                  <a:gd name="T6" fmla="*/ 239 w 241"/>
                  <a:gd name="T7" fmla="*/ 17 h 72"/>
                  <a:gd name="T8" fmla="*/ 0 w 241"/>
                  <a:gd name="T9" fmla="*/ 17 h 72"/>
                  <a:gd name="T10" fmla="*/ 0 w 241"/>
                  <a:gd name="T11" fmla="*/ 31 h 72"/>
                  <a:gd name="T12" fmla="*/ 239 w 241"/>
                  <a:gd name="T13" fmla="*/ 31 h 72"/>
                  <a:gd name="T14" fmla="*/ 0 w 241"/>
                  <a:gd name="T15" fmla="*/ 31 h 72"/>
                  <a:gd name="T16" fmla="*/ 0 w 241"/>
                  <a:gd name="T17" fmla="*/ 45 h 72"/>
                  <a:gd name="T18" fmla="*/ 239 w 241"/>
                  <a:gd name="T19" fmla="*/ 45 h 72"/>
                  <a:gd name="T20" fmla="*/ 0 w 241"/>
                  <a:gd name="T21" fmla="*/ 45 h 72"/>
                  <a:gd name="T22" fmla="*/ 0 w 241"/>
                  <a:gd name="T23" fmla="*/ 59 h 72"/>
                  <a:gd name="T24" fmla="*/ 239 w 241"/>
                  <a:gd name="T25" fmla="*/ 59 h 72"/>
                  <a:gd name="T26" fmla="*/ 0 w 241"/>
                  <a:gd name="T27" fmla="*/ 59 h 72"/>
                  <a:gd name="T28" fmla="*/ 0 w 241"/>
                  <a:gd name="T29" fmla="*/ 72 h 72"/>
                  <a:gd name="T30" fmla="*/ 232 w 241"/>
                  <a:gd name="T31" fmla="*/ 72 h 72"/>
                  <a:gd name="T32" fmla="*/ 241 w 241"/>
                  <a:gd name="T33" fmla="*/ 69 h 72"/>
                  <a:gd name="T34" fmla="*/ 241 w 241"/>
                  <a:gd name="T35" fmla="*/ 3 h 72"/>
                  <a:gd name="T36" fmla="*/ 232 w 241"/>
                  <a:gd name="T3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72">
                    <a:moveTo>
                      <a:pt x="232" y="0"/>
                    </a:moveTo>
                    <a:cubicBezTo>
                      <a:pt x="0" y="0"/>
                      <a:pt x="0" y="0"/>
                      <a:pt x="0" y="0"/>
                    </a:cubicBezTo>
                    <a:cubicBezTo>
                      <a:pt x="0" y="17"/>
                      <a:pt x="0" y="17"/>
                      <a:pt x="0" y="17"/>
                    </a:cubicBezTo>
                    <a:cubicBezTo>
                      <a:pt x="239" y="17"/>
                      <a:pt x="239" y="17"/>
                      <a:pt x="239" y="17"/>
                    </a:cubicBezTo>
                    <a:cubicBezTo>
                      <a:pt x="0" y="17"/>
                      <a:pt x="0" y="17"/>
                      <a:pt x="0" y="17"/>
                    </a:cubicBezTo>
                    <a:cubicBezTo>
                      <a:pt x="0" y="31"/>
                      <a:pt x="0" y="31"/>
                      <a:pt x="0" y="31"/>
                    </a:cubicBezTo>
                    <a:cubicBezTo>
                      <a:pt x="239" y="31"/>
                      <a:pt x="239" y="31"/>
                      <a:pt x="239" y="31"/>
                    </a:cubicBezTo>
                    <a:cubicBezTo>
                      <a:pt x="0" y="31"/>
                      <a:pt x="0" y="31"/>
                      <a:pt x="0" y="31"/>
                    </a:cubicBezTo>
                    <a:cubicBezTo>
                      <a:pt x="0" y="45"/>
                      <a:pt x="0" y="45"/>
                      <a:pt x="0" y="45"/>
                    </a:cubicBezTo>
                    <a:cubicBezTo>
                      <a:pt x="239" y="45"/>
                      <a:pt x="239" y="45"/>
                      <a:pt x="239" y="45"/>
                    </a:cubicBezTo>
                    <a:cubicBezTo>
                      <a:pt x="0" y="45"/>
                      <a:pt x="0" y="45"/>
                      <a:pt x="0" y="45"/>
                    </a:cubicBezTo>
                    <a:cubicBezTo>
                      <a:pt x="0" y="59"/>
                      <a:pt x="0" y="59"/>
                      <a:pt x="0" y="59"/>
                    </a:cubicBezTo>
                    <a:cubicBezTo>
                      <a:pt x="239" y="59"/>
                      <a:pt x="239" y="59"/>
                      <a:pt x="239" y="59"/>
                    </a:cubicBezTo>
                    <a:cubicBezTo>
                      <a:pt x="0" y="59"/>
                      <a:pt x="0" y="59"/>
                      <a:pt x="0" y="59"/>
                    </a:cubicBezTo>
                    <a:cubicBezTo>
                      <a:pt x="0" y="72"/>
                      <a:pt x="0" y="72"/>
                      <a:pt x="0" y="72"/>
                    </a:cubicBezTo>
                    <a:cubicBezTo>
                      <a:pt x="232" y="72"/>
                      <a:pt x="232" y="72"/>
                      <a:pt x="232" y="72"/>
                    </a:cubicBezTo>
                    <a:cubicBezTo>
                      <a:pt x="235" y="72"/>
                      <a:pt x="238" y="71"/>
                      <a:pt x="241" y="69"/>
                    </a:cubicBezTo>
                    <a:cubicBezTo>
                      <a:pt x="241" y="3"/>
                      <a:pt x="241" y="3"/>
                      <a:pt x="241" y="3"/>
                    </a:cubicBezTo>
                    <a:cubicBezTo>
                      <a:pt x="238" y="1"/>
                      <a:pt x="235" y="0"/>
                      <a:pt x="232"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5" name="ïṥliďè">
                <a:extLst>
                  <a:ext uri="{FF2B5EF4-FFF2-40B4-BE49-F238E27FC236}">
                    <a16:creationId xmlns:a16="http://schemas.microsoft.com/office/drawing/2014/main" id="{C88CE9DE-D82F-D2B4-949C-286812134F52}"/>
                  </a:ext>
                </a:extLst>
              </p:cNvPr>
              <p:cNvSpPr/>
              <p:nvPr/>
            </p:nvSpPr>
            <p:spPr bwMode="auto">
              <a:xfrm>
                <a:off x="1345" y="2853"/>
                <a:ext cx="10" cy="93"/>
              </a:xfrm>
              <a:custGeom>
                <a:avLst/>
                <a:gdLst>
                  <a:gd name="T0" fmla="*/ 0 w 7"/>
                  <a:gd name="T1" fmla="*/ 0 h 66"/>
                  <a:gd name="T2" fmla="*/ 0 w 7"/>
                  <a:gd name="T3" fmla="*/ 66 h 66"/>
                  <a:gd name="T4" fmla="*/ 7 w 7"/>
                  <a:gd name="T5" fmla="*/ 54 h 66"/>
                  <a:gd name="T6" fmla="*/ 7 w 7"/>
                  <a:gd name="T7" fmla="*/ 12 h 66"/>
                  <a:gd name="T8" fmla="*/ 0 w 7"/>
                  <a:gd name="T9" fmla="*/ 0 h 66"/>
                </a:gdLst>
                <a:ahLst/>
                <a:cxnLst>
                  <a:cxn ang="0">
                    <a:pos x="T0" y="T1"/>
                  </a:cxn>
                  <a:cxn ang="0">
                    <a:pos x="T2" y="T3"/>
                  </a:cxn>
                  <a:cxn ang="0">
                    <a:pos x="T4" y="T5"/>
                  </a:cxn>
                  <a:cxn ang="0">
                    <a:pos x="T6" y="T7"/>
                  </a:cxn>
                  <a:cxn ang="0">
                    <a:pos x="T8" y="T9"/>
                  </a:cxn>
                </a:cxnLst>
                <a:rect l="0" t="0" r="r" b="b"/>
                <a:pathLst>
                  <a:path w="7" h="66">
                    <a:moveTo>
                      <a:pt x="0" y="0"/>
                    </a:moveTo>
                    <a:cubicBezTo>
                      <a:pt x="0" y="66"/>
                      <a:pt x="0" y="66"/>
                      <a:pt x="0" y="66"/>
                    </a:cubicBezTo>
                    <a:cubicBezTo>
                      <a:pt x="4" y="64"/>
                      <a:pt x="7" y="59"/>
                      <a:pt x="7" y="54"/>
                    </a:cubicBezTo>
                    <a:cubicBezTo>
                      <a:pt x="7" y="12"/>
                      <a:pt x="7" y="12"/>
                      <a:pt x="7" y="12"/>
                    </a:cubicBezTo>
                    <a:cubicBezTo>
                      <a:pt x="7" y="7"/>
                      <a:pt x="4" y="2"/>
                      <a:pt x="0"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6" name="ïsļíḍe">
                <a:extLst>
                  <a:ext uri="{FF2B5EF4-FFF2-40B4-BE49-F238E27FC236}">
                    <a16:creationId xmlns:a16="http://schemas.microsoft.com/office/drawing/2014/main" id="{219493AC-75CC-7BAF-C87C-25114D22701A}"/>
                  </a:ext>
                </a:extLst>
              </p:cNvPr>
              <p:cNvSpPr/>
              <p:nvPr/>
            </p:nvSpPr>
            <p:spPr bwMode="auto">
              <a:xfrm>
                <a:off x="1009" y="3168"/>
                <a:ext cx="336" cy="117"/>
              </a:xfrm>
              <a:custGeom>
                <a:avLst/>
                <a:gdLst>
                  <a:gd name="T0" fmla="*/ 237 w 237"/>
                  <a:gd name="T1" fmla="*/ 0 h 83"/>
                  <a:gd name="T2" fmla="*/ 235 w 237"/>
                  <a:gd name="T3" fmla="*/ 0 h 83"/>
                  <a:gd name="T4" fmla="*/ 0 w 237"/>
                  <a:gd name="T5" fmla="*/ 0 h 83"/>
                  <a:gd name="T6" fmla="*/ 0 w 237"/>
                  <a:gd name="T7" fmla="*/ 4 h 83"/>
                  <a:gd name="T8" fmla="*/ 0 w 237"/>
                  <a:gd name="T9" fmla="*/ 83 h 83"/>
                  <a:gd name="T10" fmla="*/ 237 w 237"/>
                  <a:gd name="T11" fmla="*/ 83 h 83"/>
                  <a:gd name="T12" fmla="*/ 237 w 237"/>
                  <a:gd name="T13" fmla="*/ 77 h 83"/>
                  <a:gd name="T14" fmla="*/ 232 w 237"/>
                  <a:gd name="T15" fmla="*/ 78 h 83"/>
                  <a:gd name="T16" fmla="*/ 0 w 237"/>
                  <a:gd name="T17" fmla="*/ 78 h 83"/>
                  <a:gd name="T18" fmla="*/ 0 w 237"/>
                  <a:gd name="T19" fmla="*/ 5 h 83"/>
                  <a:gd name="T20" fmla="*/ 232 w 237"/>
                  <a:gd name="T21" fmla="*/ 5 h 83"/>
                  <a:gd name="T22" fmla="*/ 237 w 237"/>
                  <a:gd name="T23" fmla="*/ 6 h 83"/>
                  <a:gd name="T24" fmla="*/ 237 w 237"/>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83">
                    <a:moveTo>
                      <a:pt x="237" y="0"/>
                    </a:moveTo>
                    <a:cubicBezTo>
                      <a:pt x="235" y="0"/>
                      <a:pt x="235" y="0"/>
                      <a:pt x="235" y="0"/>
                    </a:cubicBezTo>
                    <a:cubicBezTo>
                      <a:pt x="0" y="0"/>
                      <a:pt x="0" y="0"/>
                      <a:pt x="0" y="0"/>
                    </a:cubicBezTo>
                    <a:cubicBezTo>
                      <a:pt x="0" y="4"/>
                      <a:pt x="0" y="4"/>
                      <a:pt x="0" y="4"/>
                    </a:cubicBezTo>
                    <a:cubicBezTo>
                      <a:pt x="0" y="83"/>
                      <a:pt x="0" y="83"/>
                      <a:pt x="0" y="83"/>
                    </a:cubicBezTo>
                    <a:cubicBezTo>
                      <a:pt x="237" y="83"/>
                      <a:pt x="237" y="83"/>
                      <a:pt x="237" y="83"/>
                    </a:cubicBezTo>
                    <a:cubicBezTo>
                      <a:pt x="237" y="77"/>
                      <a:pt x="237" y="77"/>
                      <a:pt x="237" y="77"/>
                    </a:cubicBezTo>
                    <a:cubicBezTo>
                      <a:pt x="235" y="77"/>
                      <a:pt x="234" y="78"/>
                      <a:pt x="232" y="78"/>
                    </a:cubicBezTo>
                    <a:cubicBezTo>
                      <a:pt x="0" y="78"/>
                      <a:pt x="0" y="78"/>
                      <a:pt x="0" y="78"/>
                    </a:cubicBezTo>
                    <a:cubicBezTo>
                      <a:pt x="0" y="5"/>
                      <a:pt x="0" y="5"/>
                      <a:pt x="0" y="5"/>
                    </a:cubicBezTo>
                    <a:cubicBezTo>
                      <a:pt x="232" y="5"/>
                      <a:pt x="232" y="5"/>
                      <a:pt x="232" y="5"/>
                    </a:cubicBezTo>
                    <a:cubicBezTo>
                      <a:pt x="234" y="5"/>
                      <a:pt x="235" y="5"/>
                      <a:pt x="237" y="6"/>
                    </a:cubicBezTo>
                    <a:cubicBezTo>
                      <a:pt x="237" y="0"/>
                      <a:pt x="237" y="0"/>
                      <a:pt x="237"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7" name="îṡ1ïdê">
                <a:extLst>
                  <a:ext uri="{FF2B5EF4-FFF2-40B4-BE49-F238E27FC236}">
                    <a16:creationId xmlns:a16="http://schemas.microsoft.com/office/drawing/2014/main" id="{05276895-D9C4-B3AE-0913-EB1DB9E61190}"/>
                  </a:ext>
                </a:extLst>
              </p:cNvPr>
              <p:cNvSpPr/>
              <p:nvPr/>
            </p:nvSpPr>
            <p:spPr bwMode="auto">
              <a:xfrm>
                <a:off x="1345" y="3168"/>
                <a:ext cx="31" cy="117"/>
              </a:xfrm>
              <a:custGeom>
                <a:avLst/>
                <a:gdLst>
                  <a:gd name="T0" fmla="*/ 4 w 22"/>
                  <a:gd name="T1" fmla="*/ 0 h 83"/>
                  <a:gd name="T2" fmla="*/ 0 w 22"/>
                  <a:gd name="T3" fmla="*/ 0 h 83"/>
                  <a:gd name="T4" fmla="*/ 0 w 22"/>
                  <a:gd name="T5" fmla="*/ 6 h 83"/>
                  <a:gd name="T6" fmla="*/ 11 w 22"/>
                  <a:gd name="T7" fmla="*/ 21 h 83"/>
                  <a:gd name="T8" fmla="*/ 11 w 22"/>
                  <a:gd name="T9" fmla="*/ 62 h 83"/>
                  <a:gd name="T10" fmla="*/ 0 w 22"/>
                  <a:gd name="T11" fmla="*/ 77 h 83"/>
                  <a:gd name="T12" fmla="*/ 0 w 22"/>
                  <a:gd name="T13" fmla="*/ 83 h 83"/>
                  <a:gd name="T14" fmla="*/ 4 w 22"/>
                  <a:gd name="T15" fmla="*/ 83 h 83"/>
                  <a:gd name="T16" fmla="*/ 22 w 22"/>
                  <a:gd name="T17" fmla="*/ 64 h 83"/>
                  <a:gd name="T18" fmla="*/ 22 w 22"/>
                  <a:gd name="T19" fmla="*/ 18 h 83"/>
                  <a:gd name="T20" fmla="*/ 4 w 22"/>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3">
                    <a:moveTo>
                      <a:pt x="4" y="0"/>
                    </a:moveTo>
                    <a:cubicBezTo>
                      <a:pt x="0" y="0"/>
                      <a:pt x="0" y="0"/>
                      <a:pt x="0" y="0"/>
                    </a:cubicBezTo>
                    <a:cubicBezTo>
                      <a:pt x="0" y="6"/>
                      <a:pt x="0" y="6"/>
                      <a:pt x="0" y="6"/>
                    </a:cubicBezTo>
                    <a:cubicBezTo>
                      <a:pt x="6" y="8"/>
                      <a:pt x="11" y="14"/>
                      <a:pt x="11" y="21"/>
                    </a:cubicBezTo>
                    <a:cubicBezTo>
                      <a:pt x="11" y="62"/>
                      <a:pt x="11" y="62"/>
                      <a:pt x="11" y="62"/>
                    </a:cubicBezTo>
                    <a:cubicBezTo>
                      <a:pt x="11" y="69"/>
                      <a:pt x="6" y="75"/>
                      <a:pt x="0" y="77"/>
                    </a:cubicBezTo>
                    <a:cubicBezTo>
                      <a:pt x="0" y="83"/>
                      <a:pt x="0" y="83"/>
                      <a:pt x="0" y="83"/>
                    </a:cubicBezTo>
                    <a:cubicBezTo>
                      <a:pt x="4" y="83"/>
                      <a:pt x="4" y="83"/>
                      <a:pt x="4" y="83"/>
                    </a:cubicBezTo>
                    <a:cubicBezTo>
                      <a:pt x="14" y="83"/>
                      <a:pt x="22" y="75"/>
                      <a:pt x="22" y="64"/>
                    </a:cubicBezTo>
                    <a:cubicBezTo>
                      <a:pt x="22" y="18"/>
                      <a:pt x="22" y="18"/>
                      <a:pt x="22" y="18"/>
                    </a:cubicBezTo>
                    <a:cubicBezTo>
                      <a:pt x="22" y="8"/>
                      <a:pt x="14" y="0"/>
                      <a:pt x="4"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8" name="ïṣlíḍé">
                <a:extLst>
                  <a:ext uri="{FF2B5EF4-FFF2-40B4-BE49-F238E27FC236}">
                    <a16:creationId xmlns:a16="http://schemas.microsoft.com/office/drawing/2014/main" id="{E575E58D-8A6C-C236-B35C-28F2B2FC8BB6}"/>
                  </a:ext>
                </a:extLst>
              </p:cNvPr>
              <p:cNvSpPr/>
              <p:nvPr/>
            </p:nvSpPr>
            <p:spPr bwMode="auto">
              <a:xfrm>
                <a:off x="1009" y="3175"/>
                <a:ext cx="336" cy="103"/>
              </a:xfrm>
              <a:custGeom>
                <a:avLst/>
                <a:gdLst>
                  <a:gd name="T0" fmla="*/ 232 w 237"/>
                  <a:gd name="T1" fmla="*/ 0 h 73"/>
                  <a:gd name="T2" fmla="*/ 0 w 237"/>
                  <a:gd name="T3" fmla="*/ 0 h 73"/>
                  <a:gd name="T4" fmla="*/ 0 w 237"/>
                  <a:gd name="T5" fmla="*/ 73 h 73"/>
                  <a:gd name="T6" fmla="*/ 232 w 237"/>
                  <a:gd name="T7" fmla="*/ 73 h 73"/>
                  <a:gd name="T8" fmla="*/ 237 w 237"/>
                  <a:gd name="T9" fmla="*/ 72 h 73"/>
                  <a:gd name="T10" fmla="*/ 237 w 237"/>
                  <a:gd name="T11" fmla="*/ 57 h 73"/>
                  <a:gd name="T12" fmla="*/ 0 w 237"/>
                  <a:gd name="T13" fmla="*/ 57 h 73"/>
                  <a:gd name="T14" fmla="*/ 237 w 237"/>
                  <a:gd name="T15" fmla="*/ 57 h 73"/>
                  <a:gd name="T16" fmla="*/ 237 w 237"/>
                  <a:gd name="T17" fmla="*/ 44 h 73"/>
                  <a:gd name="T18" fmla="*/ 0 w 237"/>
                  <a:gd name="T19" fmla="*/ 44 h 73"/>
                  <a:gd name="T20" fmla="*/ 237 w 237"/>
                  <a:gd name="T21" fmla="*/ 44 h 73"/>
                  <a:gd name="T22" fmla="*/ 237 w 237"/>
                  <a:gd name="T23" fmla="*/ 30 h 73"/>
                  <a:gd name="T24" fmla="*/ 0 w 237"/>
                  <a:gd name="T25" fmla="*/ 30 h 73"/>
                  <a:gd name="T26" fmla="*/ 237 w 237"/>
                  <a:gd name="T27" fmla="*/ 30 h 73"/>
                  <a:gd name="T28" fmla="*/ 237 w 237"/>
                  <a:gd name="T29" fmla="*/ 16 h 73"/>
                  <a:gd name="T30" fmla="*/ 0 w 237"/>
                  <a:gd name="T31" fmla="*/ 16 h 73"/>
                  <a:gd name="T32" fmla="*/ 237 w 237"/>
                  <a:gd name="T33" fmla="*/ 16 h 73"/>
                  <a:gd name="T34" fmla="*/ 237 w 237"/>
                  <a:gd name="T35" fmla="*/ 1 h 73"/>
                  <a:gd name="T36" fmla="*/ 232 w 237"/>
                  <a:gd name="T3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73">
                    <a:moveTo>
                      <a:pt x="232" y="0"/>
                    </a:moveTo>
                    <a:cubicBezTo>
                      <a:pt x="0" y="0"/>
                      <a:pt x="0" y="0"/>
                      <a:pt x="0" y="0"/>
                    </a:cubicBezTo>
                    <a:cubicBezTo>
                      <a:pt x="0" y="73"/>
                      <a:pt x="0" y="73"/>
                      <a:pt x="0" y="73"/>
                    </a:cubicBezTo>
                    <a:cubicBezTo>
                      <a:pt x="232" y="73"/>
                      <a:pt x="232" y="73"/>
                      <a:pt x="232" y="73"/>
                    </a:cubicBezTo>
                    <a:cubicBezTo>
                      <a:pt x="234" y="73"/>
                      <a:pt x="235" y="72"/>
                      <a:pt x="237" y="72"/>
                    </a:cubicBezTo>
                    <a:cubicBezTo>
                      <a:pt x="237" y="57"/>
                      <a:pt x="237" y="57"/>
                      <a:pt x="237" y="57"/>
                    </a:cubicBezTo>
                    <a:cubicBezTo>
                      <a:pt x="0" y="57"/>
                      <a:pt x="0" y="57"/>
                      <a:pt x="0" y="57"/>
                    </a:cubicBezTo>
                    <a:cubicBezTo>
                      <a:pt x="237" y="57"/>
                      <a:pt x="237" y="57"/>
                      <a:pt x="237" y="57"/>
                    </a:cubicBezTo>
                    <a:cubicBezTo>
                      <a:pt x="237" y="44"/>
                      <a:pt x="237" y="44"/>
                      <a:pt x="237" y="44"/>
                    </a:cubicBezTo>
                    <a:cubicBezTo>
                      <a:pt x="0" y="44"/>
                      <a:pt x="0" y="44"/>
                      <a:pt x="0" y="44"/>
                    </a:cubicBezTo>
                    <a:cubicBezTo>
                      <a:pt x="237" y="44"/>
                      <a:pt x="237" y="44"/>
                      <a:pt x="237" y="44"/>
                    </a:cubicBezTo>
                    <a:cubicBezTo>
                      <a:pt x="237" y="30"/>
                      <a:pt x="237" y="30"/>
                      <a:pt x="237" y="30"/>
                    </a:cubicBezTo>
                    <a:cubicBezTo>
                      <a:pt x="0" y="30"/>
                      <a:pt x="0" y="30"/>
                      <a:pt x="0" y="30"/>
                    </a:cubicBezTo>
                    <a:cubicBezTo>
                      <a:pt x="237" y="30"/>
                      <a:pt x="237" y="30"/>
                      <a:pt x="237" y="30"/>
                    </a:cubicBezTo>
                    <a:cubicBezTo>
                      <a:pt x="237" y="16"/>
                      <a:pt x="237" y="16"/>
                      <a:pt x="237" y="16"/>
                    </a:cubicBezTo>
                    <a:cubicBezTo>
                      <a:pt x="0" y="16"/>
                      <a:pt x="0" y="16"/>
                      <a:pt x="0" y="16"/>
                    </a:cubicBezTo>
                    <a:cubicBezTo>
                      <a:pt x="237" y="16"/>
                      <a:pt x="237" y="16"/>
                      <a:pt x="237" y="16"/>
                    </a:cubicBezTo>
                    <a:cubicBezTo>
                      <a:pt x="237" y="1"/>
                      <a:pt x="237" y="1"/>
                      <a:pt x="237" y="1"/>
                    </a:cubicBezTo>
                    <a:cubicBezTo>
                      <a:pt x="235" y="0"/>
                      <a:pt x="234" y="0"/>
                      <a:pt x="232"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9" name="îşlïḍé">
                <a:extLst>
                  <a:ext uri="{FF2B5EF4-FFF2-40B4-BE49-F238E27FC236}">
                    <a16:creationId xmlns:a16="http://schemas.microsoft.com/office/drawing/2014/main" id="{00231057-5399-0B6A-B36D-6174D225A947}"/>
                  </a:ext>
                </a:extLst>
              </p:cNvPr>
              <p:cNvSpPr/>
              <p:nvPr/>
            </p:nvSpPr>
            <p:spPr bwMode="auto">
              <a:xfrm>
                <a:off x="1345" y="3177"/>
                <a:ext cx="15" cy="100"/>
              </a:xfrm>
              <a:custGeom>
                <a:avLst/>
                <a:gdLst>
                  <a:gd name="T0" fmla="*/ 0 w 11"/>
                  <a:gd name="T1" fmla="*/ 0 h 71"/>
                  <a:gd name="T2" fmla="*/ 0 w 11"/>
                  <a:gd name="T3" fmla="*/ 15 h 71"/>
                  <a:gd name="T4" fmla="*/ 5 w 11"/>
                  <a:gd name="T5" fmla="*/ 15 h 71"/>
                  <a:gd name="T6" fmla="*/ 0 w 11"/>
                  <a:gd name="T7" fmla="*/ 15 h 71"/>
                  <a:gd name="T8" fmla="*/ 0 w 11"/>
                  <a:gd name="T9" fmla="*/ 29 h 71"/>
                  <a:gd name="T10" fmla="*/ 5 w 11"/>
                  <a:gd name="T11" fmla="*/ 29 h 71"/>
                  <a:gd name="T12" fmla="*/ 0 w 11"/>
                  <a:gd name="T13" fmla="*/ 29 h 71"/>
                  <a:gd name="T14" fmla="*/ 0 w 11"/>
                  <a:gd name="T15" fmla="*/ 43 h 71"/>
                  <a:gd name="T16" fmla="*/ 5 w 11"/>
                  <a:gd name="T17" fmla="*/ 43 h 71"/>
                  <a:gd name="T18" fmla="*/ 0 w 11"/>
                  <a:gd name="T19" fmla="*/ 43 h 71"/>
                  <a:gd name="T20" fmla="*/ 0 w 11"/>
                  <a:gd name="T21" fmla="*/ 56 h 71"/>
                  <a:gd name="T22" fmla="*/ 5 w 11"/>
                  <a:gd name="T23" fmla="*/ 56 h 71"/>
                  <a:gd name="T24" fmla="*/ 0 w 11"/>
                  <a:gd name="T25" fmla="*/ 56 h 71"/>
                  <a:gd name="T26" fmla="*/ 0 w 11"/>
                  <a:gd name="T27" fmla="*/ 71 h 71"/>
                  <a:gd name="T28" fmla="*/ 11 w 11"/>
                  <a:gd name="T29" fmla="*/ 56 h 71"/>
                  <a:gd name="T30" fmla="*/ 11 w 11"/>
                  <a:gd name="T31" fmla="*/ 15 h 71"/>
                  <a:gd name="T32" fmla="*/ 0 w 11"/>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71">
                    <a:moveTo>
                      <a:pt x="0" y="0"/>
                    </a:moveTo>
                    <a:cubicBezTo>
                      <a:pt x="0" y="15"/>
                      <a:pt x="0" y="15"/>
                      <a:pt x="0" y="15"/>
                    </a:cubicBezTo>
                    <a:cubicBezTo>
                      <a:pt x="5" y="15"/>
                      <a:pt x="5" y="15"/>
                      <a:pt x="5" y="15"/>
                    </a:cubicBezTo>
                    <a:cubicBezTo>
                      <a:pt x="0" y="15"/>
                      <a:pt x="0" y="15"/>
                      <a:pt x="0" y="15"/>
                    </a:cubicBezTo>
                    <a:cubicBezTo>
                      <a:pt x="0" y="29"/>
                      <a:pt x="0" y="29"/>
                      <a:pt x="0" y="29"/>
                    </a:cubicBezTo>
                    <a:cubicBezTo>
                      <a:pt x="5" y="29"/>
                      <a:pt x="5" y="29"/>
                      <a:pt x="5" y="29"/>
                    </a:cubicBezTo>
                    <a:cubicBezTo>
                      <a:pt x="0" y="29"/>
                      <a:pt x="0" y="29"/>
                      <a:pt x="0" y="29"/>
                    </a:cubicBezTo>
                    <a:cubicBezTo>
                      <a:pt x="0" y="43"/>
                      <a:pt x="0" y="43"/>
                      <a:pt x="0" y="43"/>
                    </a:cubicBezTo>
                    <a:cubicBezTo>
                      <a:pt x="5" y="43"/>
                      <a:pt x="5" y="43"/>
                      <a:pt x="5" y="43"/>
                    </a:cubicBezTo>
                    <a:cubicBezTo>
                      <a:pt x="0" y="43"/>
                      <a:pt x="0" y="43"/>
                      <a:pt x="0" y="43"/>
                    </a:cubicBezTo>
                    <a:cubicBezTo>
                      <a:pt x="0" y="56"/>
                      <a:pt x="0" y="56"/>
                      <a:pt x="0" y="56"/>
                    </a:cubicBezTo>
                    <a:cubicBezTo>
                      <a:pt x="5" y="56"/>
                      <a:pt x="5" y="56"/>
                      <a:pt x="5" y="56"/>
                    </a:cubicBezTo>
                    <a:cubicBezTo>
                      <a:pt x="0" y="56"/>
                      <a:pt x="0" y="56"/>
                      <a:pt x="0" y="56"/>
                    </a:cubicBezTo>
                    <a:cubicBezTo>
                      <a:pt x="0" y="71"/>
                      <a:pt x="0" y="71"/>
                      <a:pt x="0" y="71"/>
                    </a:cubicBezTo>
                    <a:cubicBezTo>
                      <a:pt x="6" y="69"/>
                      <a:pt x="11" y="63"/>
                      <a:pt x="11" y="56"/>
                    </a:cubicBezTo>
                    <a:cubicBezTo>
                      <a:pt x="11" y="15"/>
                      <a:pt x="11" y="15"/>
                      <a:pt x="11" y="15"/>
                    </a:cubicBezTo>
                    <a:cubicBezTo>
                      <a:pt x="11" y="8"/>
                      <a:pt x="6" y="2"/>
                      <a:pt x="0"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0" name="îṧļiḓè">
                <a:extLst>
                  <a:ext uri="{FF2B5EF4-FFF2-40B4-BE49-F238E27FC236}">
                    <a16:creationId xmlns:a16="http://schemas.microsoft.com/office/drawing/2014/main" id="{E5A74C9F-AB11-DC1C-4544-5462F000B4C9}"/>
                  </a:ext>
                </a:extLst>
              </p:cNvPr>
              <p:cNvSpPr/>
              <p:nvPr/>
            </p:nvSpPr>
            <p:spPr bwMode="auto">
              <a:xfrm>
                <a:off x="1063" y="2962"/>
                <a:ext cx="282" cy="92"/>
              </a:xfrm>
              <a:custGeom>
                <a:avLst/>
                <a:gdLst>
                  <a:gd name="T0" fmla="*/ 282 w 282"/>
                  <a:gd name="T1" fmla="*/ 0 h 92"/>
                  <a:gd name="T2" fmla="*/ 0 w 282"/>
                  <a:gd name="T3" fmla="*/ 0 h 92"/>
                  <a:gd name="T4" fmla="*/ 0 w 282"/>
                  <a:gd name="T5" fmla="*/ 92 h 92"/>
                  <a:gd name="T6" fmla="*/ 282 w 282"/>
                  <a:gd name="T7" fmla="*/ 92 h 92"/>
                  <a:gd name="T8" fmla="*/ 282 w 282"/>
                  <a:gd name="T9" fmla="*/ 75 h 92"/>
                  <a:gd name="T10" fmla="*/ 0 w 282"/>
                  <a:gd name="T11" fmla="*/ 75 h 92"/>
                  <a:gd name="T12" fmla="*/ 0 w 282"/>
                  <a:gd name="T13" fmla="*/ 15 h 92"/>
                  <a:gd name="T14" fmla="*/ 282 w 282"/>
                  <a:gd name="T15" fmla="*/ 15 h 92"/>
                  <a:gd name="T16" fmla="*/ 282 w 28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92">
                    <a:moveTo>
                      <a:pt x="282" y="0"/>
                    </a:moveTo>
                    <a:lnTo>
                      <a:pt x="0" y="0"/>
                    </a:lnTo>
                    <a:lnTo>
                      <a:pt x="0" y="92"/>
                    </a:lnTo>
                    <a:lnTo>
                      <a:pt x="282" y="92"/>
                    </a:lnTo>
                    <a:lnTo>
                      <a:pt x="282" y="75"/>
                    </a:lnTo>
                    <a:lnTo>
                      <a:pt x="0" y="75"/>
                    </a:lnTo>
                    <a:lnTo>
                      <a:pt x="0" y="15"/>
                    </a:lnTo>
                    <a:lnTo>
                      <a:pt x="282" y="15"/>
                    </a:lnTo>
                    <a:lnTo>
                      <a:pt x="28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1" name="ïṩļïḑe">
                <a:extLst>
                  <a:ext uri="{FF2B5EF4-FFF2-40B4-BE49-F238E27FC236}">
                    <a16:creationId xmlns:a16="http://schemas.microsoft.com/office/drawing/2014/main" id="{9B004642-7824-283F-AB0F-8654FF6D512A}"/>
                  </a:ext>
                </a:extLst>
              </p:cNvPr>
              <p:cNvSpPr/>
              <p:nvPr/>
            </p:nvSpPr>
            <p:spPr bwMode="auto">
              <a:xfrm>
                <a:off x="1063" y="2962"/>
                <a:ext cx="282" cy="92"/>
              </a:xfrm>
              <a:custGeom>
                <a:avLst/>
                <a:gdLst>
                  <a:gd name="T0" fmla="*/ 282 w 282"/>
                  <a:gd name="T1" fmla="*/ 0 h 92"/>
                  <a:gd name="T2" fmla="*/ 0 w 282"/>
                  <a:gd name="T3" fmla="*/ 0 h 92"/>
                  <a:gd name="T4" fmla="*/ 0 w 282"/>
                  <a:gd name="T5" fmla="*/ 92 h 92"/>
                  <a:gd name="T6" fmla="*/ 282 w 282"/>
                  <a:gd name="T7" fmla="*/ 92 h 92"/>
                  <a:gd name="T8" fmla="*/ 282 w 282"/>
                  <a:gd name="T9" fmla="*/ 75 h 92"/>
                  <a:gd name="T10" fmla="*/ 0 w 282"/>
                  <a:gd name="T11" fmla="*/ 75 h 92"/>
                  <a:gd name="T12" fmla="*/ 0 w 282"/>
                  <a:gd name="T13" fmla="*/ 15 h 92"/>
                  <a:gd name="T14" fmla="*/ 282 w 282"/>
                  <a:gd name="T15" fmla="*/ 15 h 92"/>
                  <a:gd name="T16" fmla="*/ 282 w 28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92">
                    <a:moveTo>
                      <a:pt x="282" y="0"/>
                    </a:moveTo>
                    <a:lnTo>
                      <a:pt x="0" y="0"/>
                    </a:lnTo>
                    <a:lnTo>
                      <a:pt x="0" y="92"/>
                    </a:lnTo>
                    <a:lnTo>
                      <a:pt x="282" y="92"/>
                    </a:lnTo>
                    <a:lnTo>
                      <a:pt x="282" y="75"/>
                    </a:lnTo>
                    <a:lnTo>
                      <a:pt x="0" y="75"/>
                    </a:lnTo>
                    <a:lnTo>
                      <a:pt x="0" y="15"/>
                    </a:lnTo>
                    <a:lnTo>
                      <a:pt x="282" y="15"/>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2" name="íṣḻîḓê">
                <a:extLst>
                  <a:ext uri="{FF2B5EF4-FFF2-40B4-BE49-F238E27FC236}">
                    <a16:creationId xmlns:a16="http://schemas.microsoft.com/office/drawing/2014/main" id="{BA131B78-9BAE-1795-9977-47D13E9058FD}"/>
                  </a:ext>
                </a:extLst>
              </p:cNvPr>
              <p:cNvSpPr/>
              <p:nvPr/>
            </p:nvSpPr>
            <p:spPr bwMode="auto">
              <a:xfrm>
                <a:off x="1345" y="2962"/>
                <a:ext cx="93" cy="92"/>
              </a:xfrm>
              <a:custGeom>
                <a:avLst/>
                <a:gdLst>
                  <a:gd name="T0" fmla="*/ 34 w 66"/>
                  <a:gd name="T1" fmla="*/ 0 h 65"/>
                  <a:gd name="T2" fmla="*/ 0 w 66"/>
                  <a:gd name="T3" fmla="*/ 0 h 65"/>
                  <a:gd name="T4" fmla="*/ 0 w 66"/>
                  <a:gd name="T5" fmla="*/ 8 h 65"/>
                  <a:gd name="T6" fmla="*/ 0 w 66"/>
                  <a:gd name="T7" fmla="*/ 11 h 65"/>
                  <a:gd name="T8" fmla="*/ 25 w 66"/>
                  <a:gd name="T9" fmla="*/ 11 h 65"/>
                  <a:gd name="T10" fmla="*/ 40 w 66"/>
                  <a:gd name="T11" fmla="*/ 17 h 65"/>
                  <a:gd name="T12" fmla="*/ 46 w 66"/>
                  <a:gd name="T13" fmla="*/ 32 h 65"/>
                  <a:gd name="T14" fmla="*/ 25 w 66"/>
                  <a:gd name="T15" fmla="*/ 53 h 65"/>
                  <a:gd name="T16" fmla="*/ 0 w 66"/>
                  <a:gd name="T17" fmla="*/ 53 h 65"/>
                  <a:gd name="T18" fmla="*/ 0 w 66"/>
                  <a:gd name="T19" fmla="*/ 56 h 65"/>
                  <a:gd name="T20" fmla="*/ 0 w 66"/>
                  <a:gd name="T21" fmla="*/ 65 h 65"/>
                  <a:gd name="T22" fmla="*/ 34 w 66"/>
                  <a:gd name="T23" fmla="*/ 65 h 65"/>
                  <a:gd name="T24" fmla="*/ 66 w 66"/>
                  <a:gd name="T25" fmla="*/ 33 h 65"/>
                  <a:gd name="T26" fmla="*/ 57 w 66"/>
                  <a:gd name="T27" fmla="*/ 10 h 65"/>
                  <a:gd name="T28" fmla="*/ 34 w 66"/>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5">
                    <a:moveTo>
                      <a:pt x="34" y="0"/>
                    </a:moveTo>
                    <a:cubicBezTo>
                      <a:pt x="0" y="0"/>
                      <a:pt x="0" y="0"/>
                      <a:pt x="0" y="0"/>
                    </a:cubicBezTo>
                    <a:cubicBezTo>
                      <a:pt x="0" y="8"/>
                      <a:pt x="0" y="8"/>
                      <a:pt x="0" y="8"/>
                    </a:cubicBezTo>
                    <a:cubicBezTo>
                      <a:pt x="0" y="11"/>
                      <a:pt x="0" y="11"/>
                      <a:pt x="0" y="11"/>
                    </a:cubicBezTo>
                    <a:cubicBezTo>
                      <a:pt x="25" y="11"/>
                      <a:pt x="25" y="11"/>
                      <a:pt x="25" y="11"/>
                    </a:cubicBezTo>
                    <a:cubicBezTo>
                      <a:pt x="31" y="11"/>
                      <a:pt x="36" y="14"/>
                      <a:pt x="40" y="17"/>
                    </a:cubicBezTo>
                    <a:cubicBezTo>
                      <a:pt x="44" y="21"/>
                      <a:pt x="46" y="26"/>
                      <a:pt x="46" y="32"/>
                    </a:cubicBezTo>
                    <a:cubicBezTo>
                      <a:pt x="46" y="44"/>
                      <a:pt x="37" y="53"/>
                      <a:pt x="25" y="53"/>
                    </a:cubicBezTo>
                    <a:cubicBezTo>
                      <a:pt x="0" y="53"/>
                      <a:pt x="0" y="53"/>
                      <a:pt x="0" y="53"/>
                    </a:cubicBezTo>
                    <a:cubicBezTo>
                      <a:pt x="0" y="56"/>
                      <a:pt x="0" y="56"/>
                      <a:pt x="0" y="56"/>
                    </a:cubicBezTo>
                    <a:cubicBezTo>
                      <a:pt x="0" y="65"/>
                      <a:pt x="0" y="65"/>
                      <a:pt x="0" y="65"/>
                    </a:cubicBezTo>
                    <a:cubicBezTo>
                      <a:pt x="34" y="65"/>
                      <a:pt x="34" y="65"/>
                      <a:pt x="34" y="65"/>
                    </a:cubicBezTo>
                    <a:cubicBezTo>
                      <a:pt x="52" y="65"/>
                      <a:pt x="66" y="51"/>
                      <a:pt x="66" y="33"/>
                    </a:cubicBezTo>
                    <a:cubicBezTo>
                      <a:pt x="66" y="24"/>
                      <a:pt x="63" y="16"/>
                      <a:pt x="57" y="10"/>
                    </a:cubicBezTo>
                    <a:cubicBezTo>
                      <a:pt x="51" y="4"/>
                      <a:pt x="43" y="0"/>
                      <a:pt x="34"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3" name="iṥḻide">
                <a:extLst>
                  <a:ext uri="{FF2B5EF4-FFF2-40B4-BE49-F238E27FC236}">
                    <a16:creationId xmlns:a16="http://schemas.microsoft.com/office/drawing/2014/main" id="{23FB50B4-69DF-02F6-E9D6-3C1C477EAA81}"/>
                  </a:ext>
                </a:extLst>
              </p:cNvPr>
              <p:cNvSpPr/>
              <p:nvPr/>
            </p:nvSpPr>
            <p:spPr bwMode="auto">
              <a:xfrm>
                <a:off x="1063" y="2977"/>
                <a:ext cx="282" cy="60"/>
              </a:xfrm>
              <a:prstGeom prst="rect">
                <a:avLst/>
              </a:prstGeom>
              <a:solidFill>
                <a:srgbClr val="B98A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4" name="îṩ1îḑe">
                <a:extLst>
                  <a:ext uri="{FF2B5EF4-FFF2-40B4-BE49-F238E27FC236}">
                    <a16:creationId xmlns:a16="http://schemas.microsoft.com/office/drawing/2014/main" id="{BA7DDB3F-249D-ADAF-D83A-436AB9DE6E8A}"/>
                  </a:ext>
                </a:extLst>
              </p:cNvPr>
              <p:cNvSpPr/>
              <p:nvPr/>
            </p:nvSpPr>
            <p:spPr bwMode="auto">
              <a:xfrm>
                <a:off x="1063" y="2977"/>
                <a:ext cx="282"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5" name="išḷïḓé">
                <a:extLst>
                  <a:ext uri="{FF2B5EF4-FFF2-40B4-BE49-F238E27FC236}">
                    <a16:creationId xmlns:a16="http://schemas.microsoft.com/office/drawing/2014/main" id="{0BF3071D-B69E-074A-59CC-F50731393689}"/>
                  </a:ext>
                </a:extLst>
              </p:cNvPr>
              <p:cNvSpPr/>
              <p:nvPr/>
            </p:nvSpPr>
            <p:spPr bwMode="auto">
              <a:xfrm>
                <a:off x="1345" y="2977"/>
                <a:ext cx="65" cy="60"/>
              </a:xfrm>
              <a:custGeom>
                <a:avLst/>
                <a:gdLst>
                  <a:gd name="T0" fmla="*/ 25 w 46"/>
                  <a:gd name="T1" fmla="*/ 0 h 42"/>
                  <a:gd name="T2" fmla="*/ 0 w 46"/>
                  <a:gd name="T3" fmla="*/ 0 h 42"/>
                  <a:gd name="T4" fmla="*/ 0 w 46"/>
                  <a:gd name="T5" fmla="*/ 42 h 42"/>
                  <a:gd name="T6" fmla="*/ 25 w 46"/>
                  <a:gd name="T7" fmla="*/ 42 h 42"/>
                  <a:gd name="T8" fmla="*/ 46 w 46"/>
                  <a:gd name="T9" fmla="*/ 21 h 42"/>
                  <a:gd name="T10" fmla="*/ 40 w 46"/>
                  <a:gd name="T11" fmla="*/ 6 h 42"/>
                  <a:gd name="T12" fmla="*/ 25 w 4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6" h="42">
                    <a:moveTo>
                      <a:pt x="25" y="0"/>
                    </a:moveTo>
                    <a:cubicBezTo>
                      <a:pt x="0" y="0"/>
                      <a:pt x="0" y="0"/>
                      <a:pt x="0" y="0"/>
                    </a:cubicBezTo>
                    <a:cubicBezTo>
                      <a:pt x="0" y="42"/>
                      <a:pt x="0" y="42"/>
                      <a:pt x="0" y="42"/>
                    </a:cubicBezTo>
                    <a:cubicBezTo>
                      <a:pt x="25" y="42"/>
                      <a:pt x="25" y="42"/>
                      <a:pt x="25" y="42"/>
                    </a:cubicBezTo>
                    <a:cubicBezTo>
                      <a:pt x="37" y="42"/>
                      <a:pt x="46" y="33"/>
                      <a:pt x="46" y="21"/>
                    </a:cubicBezTo>
                    <a:cubicBezTo>
                      <a:pt x="46" y="15"/>
                      <a:pt x="44" y="10"/>
                      <a:pt x="40" y="6"/>
                    </a:cubicBezTo>
                    <a:cubicBezTo>
                      <a:pt x="36" y="3"/>
                      <a:pt x="31" y="0"/>
                      <a:pt x="25"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6" name="íṥļîďé">
                <a:extLst>
                  <a:ext uri="{FF2B5EF4-FFF2-40B4-BE49-F238E27FC236}">
                    <a16:creationId xmlns:a16="http://schemas.microsoft.com/office/drawing/2014/main" id="{55A838DA-BC34-BEC2-7F60-4C14652A7D55}"/>
                  </a:ext>
                </a:extLst>
              </p:cNvPr>
              <p:cNvSpPr/>
              <p:nvPr/>
            </p:nvSpPr>
            <p:spPr bwMode="auto">
              <a:xfrm>
                <a:off x="1000" y="2873"/>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7" name="işḻidê">
                <a:extLst>
                  <a:ext uri="{FF2B5EF4-FFF2-40B4-BE49-F238E27FC236}">
                    <a16:creationId xmlns:a16="http://schemas.microsoft.com/office/drawing/2014/main" id="{6821EE33-F333-DA9E-EAFA-778EAE5C1B4F}"/>
                  </a:ext>
                </a:extLst>
              </p:cNvPr>
              <p:cNvSpPr/>
              <p:nvPr/>
            </p:nvSpPr>
            <p:spPr bwMode="auto">
              <a:xfrm>
                <a:off x="1000" y="2873"/>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8" name="ïşlíḓê">
                <a:extLst>
                  <a:ext uri="{FF2B5EF4-FFF2-40B4-BE49-F238E27FC236}">
                    <a16:creationId xmlns:a16="http://schemas.microsoft.com/office/drawing/2014/main" id="{F6AB545E-F59F-1DE2-1290-921870B10B41}"/>
                  </a:ext>
                </a:extLst>
              </p:cNvPr>
              <p:cNvSpPr/>
              <p:nvPr/>
            </p:nvSpPr>
            <p:spPr bwMode="auto">
              <a:xfrm>
                <a:off x="1000" y="289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9" name="îśḷîḍè">
                <a:extLst>
                  <a:ext uri="{FF2B5EF4-FFF2-40B4-BE49-F238E27FC236}">
                    <a16:creationId xmlns:a16="http://schemas.microsoft.com/office/drawing/2014/main" id="{87DFE4EA-5804-8097-ADFF-F8CCF90CC8E7}"/>
                  </a:ext>
                </a:extLst>
              </p:cNvPr>
              <p:cNvSpPr/>
              <p:nvPr/>
            </p:nvSpPr>
            <p:spPr bwMode="auto">
              <a:xfrm>
                <a:off x="1000" y="289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0" name="iśḻîḓé">
                <a:extLst>
                  <a:ext uri="{FF2B5EF4-FFF2-40B4-BE49-F238E27FC236}">
                    <a16:creationId xmlns:a16="http://schemas.microsoft.com/office/drawing/2014/main" id="{7A3CAC35-9117-2C9D-2356-E83B2C797994}"/>
                  </a:ext>
                </a:extLst>
              </p:cNvPr>
              <p:cNvSpPr/>
              <p:nvPr/>
            </p:nvSpPr>
            <p:spPr bwMode="auto">
              <a:xfrm>
                <a:off x="1000" y="291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1" name="íśḷiḋe">
                <a:extLst>
                  <a:ext uri="{FF2B5EF4-FFF2-40B4-BE49-F238E27FC236}">
                    <a16:creationId xmlns:a16="http://schemas.microsoft.com/office/drawing/2014/main" id="{D506DCD4-51AD-7F90-362F-A3B82DA14A27}"/>
                  </a:ext>
                </a:extLst>
              </p:cNvPr>
              <p:cNvSpPr/>
              <p:nvPr/>
            </p:nvSpPr>
            <p:spPr bwMode="auto">
              <a:xfrm>
                <a:off x="1000" y="291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2" name="íṡļíde">
                <a:extLst>
                  <a:ext uri="{FF2B5EF4-FFF2-40B4-BE49-F238E27FC236}">
                    <a16:creationId xmlns:a16="http://schemas.microsoft.com/office/drawing/2014/main" id="{5060C54D-2DAC-8BD8-FD19-77190A43F0FC}"/>
                  </a:ext>
                </a:extLst>
              </p:cNvPr>
              <p:cNvSpPr/>
              <p:nvPr/>
            </p:nvSpPr>
            <p:spPr bwMode="auto">
              <a:xfrm>
                <a:off x="1000" y="293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3" name="iṣľíḓé">
                <a:extLst>
                  <a:ext uri="{FF2B5EF4-FFF2-40B4-BE49-F238E27FC236}">
                    <a16:creationId xmlns:a16="http://schemas.microsoft.com/office/drawing/2014/main" id="{11E7EF11-7F43-64E3-CAFF-B70E3FA476F5}"/>
                  </a:ext>
                </a:extLst>
              </p:cNvPr>
              <p:cNvSpPr/>
              <p:nvPr/>
            </p:nvSpPr>
            <p:spPr bwMode="auto">
              <a:xfrm>
                <a:off x="1000" y="293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4" name="ïŝ1ïḋé">
                <a:extLst>
                  <a:ext uri="{FF2B5EF4-FFF2-40B4-BE49-F238E27FC236}">
                    <a16:creationId xmlns:a16="http://schemas.microsoft.com/office/drawing/2014/main" id="{EE6A30A8-2E47-F45F-8BFE-C1EB816C7009}"/>
                  </a:ext>
                </a:extLst>
              </p:cNvPr>
              <p:cNvSpPr/>
              <p:nvPr/>
            </p:nvSpPr>
            <p:spPr bwMode="auto">
              <a:xfrm>
                <a:off x="984" y="3085"/>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5" name="ïš1iḑé">
                <a:extLst>
                  <a:ext uri="{FF2B5EF4-FFF2-40B4-BE49-F238E27FC236}">
                    <a16:creationId xmlns:a16="http://schemas.microsoft.com/office/drawing/2014/main" id="{17C38890-1791-C731-7FF6-A89F21675D6C}"/>
                  </a:ext>
                </a:extLst>
              </p:cNvPr>
              <p:cNvSpPr/>
              <p:nvPr/>
            </p:nvSpPr>
            <p:spPr bwMode="auto">
              <a:xfrm>
                <a:off x="984" y="3085"/>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6" name="îṩliḓê">
                <a:extLst>
                  <a:ext uri="{FF2B5EF4-FFF2-40B4-BE49-F238E27FC236}">
                    <a16:creationId xmlns:a16="http://schemas.microsoft.com/office/drawing/2014/main" id="{348C721F-09AB-723E-4B12-49E858F613C8}"/>
                  </a:ext>
                </a:extLst>
              </p:cNvPr>
              <p:cNvSpPr/>
              <p:nvPr/>
            </p:nvSpPr>
            <p:spPr bwMode="auto">
              <a:xfrm>
                <a:off x="984" y="310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7" name="iṣḷiďè">
                <a:extLst>
                  <a:ext uri="{FF2B5EF4-FFF2-40B4-BE49-F238E27FC236}">
                    <a16:creationId xmlns:a16="http://schemas.microsoft.com/office/drawing/2014/main" id="{19F8A084-406C-7042-B51D-D2468BD92B0A}"/>
                  </a:ext>
                </a:extLst>
              </p:cNvPr>
              <p:cNvSpPr/>
              <p:nvPr/>
            </p:nvSpPr>
            <p:spPr bwMode="auto">
              <a:xfrm>
                <a:off x="984" y="310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8" name="íṩlîḍê">
                <a:extLst>
                  <a:ext uri="{FF2B5EF4-FFF2-40B4-BE49-F238E27FC236}">
                    <a16:creationId xmlns:a16="http://schemas.microsoft.com/office/drawing/2014/main" id="{7D3F5D26-6970-C9C9-963C-0409A2C3256F}"/>
                  </a:ext>
                </a:extLst>
              </p:cNvPr>
              <p:cNvSpPr/>
              <p:nvPr/>
            </p:nvSpPr>
            <p:spPr bwMode="auto">
              <a:xfrm>
                <a:off x="984" y="312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9" name="ïşļíďe">
                <a:extLst>
                  <a:ext uri="{FF2B5EF4-FFF2-40B4-BE49-F238E27FC236}">
                    <a16:creationId xmlns:a16="http://schemas.microsoft.com/office/drawing/2014/main" id="{33314997-04B3-34F3-AD70-5F2E2DEB1DA1}"/>
                  </a:ext>
                </a:extLst>
              </p:cNvPr>
              <p:cNvSpPr/>
              <p:nvPr/>
            </p:nvSpPr>
            <p:spPr bwMode="auto">
              <a:xfrm>
                <a:off x="984" y="312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0" name="îṥ1íḋè">
                <a:extLst>
                  <a:ext uri="{FF2B5EF4-FFF2-40B4-BE49-F238E27FC236}">
                    <a16:creationId xmlns:a16="http://schemas.microsoft.com/office/drawing/2014/main" id="{B8BB6000-11CA-047E-1880-5141A8DFF169}"/>
                  </a:ext>
                </a:extLst>
              </p:cNvPr>
              <p:cNvSpPr/>
              <p:nvPr/>
            </p:nvSpPr>
            <p:spPr bwMode="auto">
              <a:xfrm>
                <a:off x="984" y="314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1" name="isḻïḑé">
                <a:extLst>
                  <a:ext uri="{FF2B5EF4-FFF2-40B4-BE49-F238E27FC236}">
                    <a16:creationId xmlns:a16="http://schemas.microsoft.com/office/drawing/2014/main" id="{47770F84-D3C4-3B79-1E0C-608C9D06B911}"/>
                  </a:ext>
                </a:extLst>
              </p:cNvPr>
              <p:cNvSpPr/>
              <p:nvPr/>
            </p:nvSpPr>
            <p:spPr bwMode="auto">
              <a:xfrm>
                <a:off x="984" y="314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2" name="ïšḻîḋe">
                <a:extLst>
                  <a:ext uri="{FF2B5EF4-FFF2-40B4-BE49-F238E27FC236}">
                    <a16:creationId xmlns:a16="http://schemas.microsoft.com/office/drawing/2014/main" id="{2485E4F2-CE22-A1D0-347D-26E155CD739B}"/>
                  </a:ext>
                </a:extLst>
              </p:cNvPr>
              <p:cNvSpPr/>
              <p:nvPr/>
            </p:nvSpPr>
            <p:spPr bwMode="auto">
              <a:xfrm>
                <a:off x="1009" y="3198"/>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3" name="îŝḷîḑê">
                <a:extLst>
                  <a:ext uri="{FF2B5EF4-FFF2-40B4-BE49-F238E27FC236}">
                    <a16:creationId xmlns:a16="http://schemas.microsoft.com/office/drawing/2014/main" id="{CCC73553-D0EC-41EA-3306-91DF2C57EB8F}"/>
                  </a:ext>
                </a:extLst>
              </p:cNvPr>
              <p:cNvSpPr/>
              <p:nvPr/>
            </p:nvSpPr>
            <p:spPr bwMode="auto">
              <a:xfrm>
                <a:off x="1009" y="3198"/>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4" name="íśľíḋé">
                <a:extLst>
                  <a:ext uri="{FF2B5EF4-FFF2-40B4-BE49-F238E27FC236}">
                    <a16:creationId xmlns:a16="http://schemas.microsoft.com/office/drawing/2014/main" id="{46B46C3B-DC02-6803-0D86-4342A8994714}"/>
                  </a:ext>
                </a:extLst>
              </p:cNvPr>
              <p:cNvSpPr/>
              <p:nvPr/>
            </p:nvSpPr>
            <p:spPr bwMode="auto">
              <a:xfrm>
                <a:off x="1345" y="3198"/>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5" name="iśļiḑe">
                <a:extLst>
                  <a:ext uri="{FF2B5EF4-FFF2-40B4-BE49-F238E27FC236}">
                    <a16:creationId xmlns:a16="http://schemas.microsoft.com/office/drawing/2014/main" id="{E32A1F0E-0B0A-3B42-8D5F-754F31C283F0}"/>
                  </a:ext>
                </a:extLst>
              </p:cNvPr>
              <p:cNvSpPr/>
              <p:nvPr/>
            </p:nvSpPr>
            <p:spPr bwMode="auto">
              <a:xfrm>
                <a:off x="1345" y="3198"/>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6" name="îŝľídê">
                <a:extLst>
                  <a:ext uri="{FF2B5EF4-FFF2-40B4-BE49-F238E27FC236}">
                    <a16:creationId xmlns:a16="http://schemas.microsoft.com/office/drawing/2014/main" id="{157D43E5-6A89-FB4A-CC48-DD5FB57BAB69}"/>
                  </a:ext>
                </a:extLst>
              </p:cNvPr>
              <p:cNvSpPr/>
              <p:nvPr/>
            </p:nvSpPr>
            <p:spPr bwMode="auto">
              <a:xfrm>
                <a:off x="1009" y="321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7" name="îṡḻîḓé">
                <a:extLst>
                  <a:ext uri="{FF2B5EF4-FFF2-40B4-BE49-F238E27FC236}">
                    <a16:creationId xmlns:a16="http://schemas.microsoft.com/office/drawing/2014/main" id="{FE35CDFB-70E4-4620-13FA-4E56B8DFF3F8}"/>
                  </a:ext>
                </a:extLst>
              </p:cNvPr>
              <p:cNvSpPr/>
              <p:nvPr/>
            </p:nvSpPr>
            <p:spPr bwMode="auto">
              <a:xfrm>
                <a:off x="1009" y="321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8" name="ïṡḷîḓe">
                <a:extLst>
                  <a:ext uri="{FF2B5EF4-FFF2-40B4-BE49-F238E27FC236}">
                    <a16:creationId xmlns:a16="http://schemas.microsoft.com/office/drawing/2014/main" id="{4AB1F13A-14AB-DD96-4B08-E5DB7C6E5AD7}"/>
                  </a:ext>
                </a:extLst>
              </p:cNvPr>
              <p:cNvSpPr/>
              <p:nvPr/>
            </p:nvSpPr>
            <p:spPr bwMode="auto">
              <a:xfrm>
                <a:off x="1345" y="321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9" name="íšḻidê">
                <a:extLst>
                  <a:ext uri="{FF2B5EF4-FFF2-40B4-BE49-F238E27FC236}">
                    <a16:creationId xmlns:a16="http://schemas.microsoft.com/office/drawing/2014/main" id="{665D9A3D-4377-4764-9991-29674F5A5B45}"/>
                  </a:ext>
                </a:extLst>
              </p:cNvPr>
              <p:cNvSpPr/>
              <p:nvPr/>
            </p:nvSpPr>
            <p:spPr bwMode="auto">
              <a:xfrm>
                <a:off x="1345" y="321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0" name="ïŝḻíďè">
                <a:extLst>
                  <a:ext uri="{FF2B5EF4-FFF2-40B4-BE49-F238E27FC236}">
                    <a16:creationId xmlns:a16="http://schemas.microsoft.com/office/drawing/2014/main" id="{C6D739CA-D5AE-CC44-DAC4-8C4B741F9B63}"/>
                  </a:ext>
                </a:extLst>
              </p:cNvPr>
              <p:cNvSpPr/>
              <p:nvPr/>
            </p:nvSpPr>
            <p:spPr bwMode="auto">
              <a:xfrm>
                <a:off x="1009" y="323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1" name="ïŝlïďé">
                <a:extLst>
                  <a:ext uri="{FF2B5EF4-FFF2-40B4-BE49-F238E27FC236}">
                    <a16:creationId xmlns:a16="http://schemas.microsoft.com/office/drawing/2014/main" id="{CB66E74C-5987-6F1F-DB11-4AEB7EA3B8CA}"/>
                  </a:ext>
                </a:extLst>
              </p:cNvPr>
              <p:cNvSpPr/>
              <p:nvPr/>
            </p:nvSpPr>
            <p:spPr bwMode="auto">
              <a:xfrm>
                <a:off x="1009" y="323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2" name="î$ļïḋe">
                <a:extLst>
                  <a:ext uri="{FF2B5EF4-FFF2-40B4-BE49-F238E27FC236}">
                    <a16:creationId xmlns:a16="http://schemas.microsoft.com/office/drawing/2014/main" id="{901F7C98-8B2F-EF64-000D-BAAA717CC173}"/>
                  </a:ext>
                </a:extLst>
              </p:cNvPr>
              <p:cNvSpPr/>
              <p:nvPr/>
            </p:nvSpPr>
            <p:spPr bwMode="auto">
              <a:xfrm>
                <a:off x="1345" y="323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3" name="ïṣļïḍê">
                <a:extLst>
                  <a:ext uri="{FF2B5EF4-FFF2-40B4-BE49-F238E27FC236}">
                    <a16:creationId xmlns:a16="http://schemas.microsoft.com/office/drawing/2014/main" id="{D62233E7-1A1C-45E8-0174-85185975397A}"/>
                  </a:ext>
                </a:extLst>
              </p:cNvPr>
              <p:cNvSpPr/>
              <p:nvPr/>
            </p:nvSpPr>
            <p:spPr bwMode="auto">
              <a:xfrm>
                <a:off x="1345" y="323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4" name="ïṩļîďé">
                <a:extLst>
                  <a:ext uri="{FF2B5EF4-FFF2-40B4-BE49-F238E27FC236}">
                    <a16:creationId xmlns:a16="http://schemas.microsoft.com/office/drawing/2014/main" id="{7604D474-F0D0-A4C9-6978-48A2358FCEAA}"/>
                  </a:ext>
                </a:extLst>
              </p:cNvPr>
              <p:cNvSpPr/>
              <p:nvPr/>
            </p:nvSpPr>
            <p:spPr bwMode="auto">
              <a:xfrm>
                <a:off x="1009" y="3256"/>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5" name="iṩḷîḑè">
                <a:extLst>
                  <a:ext uri="{FF2B5EF4-FFF2-40B4-BE49-F238E27FC236}">
                    <a16:creationId xmlns:a16="http://schemas.microsoft.com/office/drawing/2014/main" id="{59EE7336-6B01-81B6-B8F6-C84CC112058C}"/>
                  </a:ext>
                </a:extLst>
              </p:cNvPr>
              <p:cNvSpPr/>
              <p:nvPr/>
            </p:nvSpPr>
            <p:spPr bwMode="auto">
              <a:xfrm>
                <a:off x="1009" y="3256"/>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6" name="ïśļîḑe">
                <a:extLst>
                  <a:ext uri="{FF2B5EF4-FFF2-40B4-BE49-F238E27FC236}">
                    <a16:creationId xmlns:a16="http://schemas.microsoft.com/office/drawing/2014/main" id="{0C0AAB0D-E597-98EA-A3AA-4AB4FFF20445}"/>
                  </a:ext>
                </a:extLst>
              </p:cNvPr>
              <p:cNvSpPr/>
              <p:nvPr/>
            </p:nvSpPr>
            <p:spPr bwMode="auto">
              <a:xfrm>
                <a:off x="1345" y="3256"/>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7" name="íSļiďè">
                <a:extLst>
                  <a:ext uri="{FF2B5EF4-FFF2-40B4-BE49-F238E27FC236}">
                    <a16:creationId xmlns:a16="http://schemas.microsoft.com/office/drawing/2014/main" id="{9AF1705F-91DC-204E-294F-94389A5C5137}"/>
                  </a:ext>
                </a:extLst>
              </p:cNvPr>
              <p:cNvSpPr/>
              <p:nvPr/>
            </p:nvSpPr>
            <p:spPr bwMode="auto">
              <a:xfrm>
                <a:off x="1345" y="3256"/>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8" name="íśḷïḋè">
                <a:extLst>
                  <a:ext uri="{FF2B5EF4-FFF2-40B4-BE49-F238E27FC236}">
                    <a16:creationId xmlns:a16="http://schemas.microsoft.com/office/drawing/2014/main" id="{7F6CCA9D-B025-6BA1-E7FD-6657616F55DE}"/>
                  </a:ext>
                </a:extLst>
              </p:cNvPr>
              <p:cNvSpPr/>
              <p:nvPr/>
            </p:nvSpPr>
            <p:spPr bwMode="auto">
              <a:xfrm>
                <a:off x="1025" y="3020"/>
                <a:ext cx="425" cy="137"/>
              </a:xfrm>
              <a:custGeom>
                <a:avLst/>
                <a:gdLst>
                  <a:gd name="T0" fmla="*/ 279 w 300"/>
                  <a:gd name="T1" fmla="*/ 97 h 97"/>
                  <a:gd name="T2" fmla="*/ 0 w 300"/>
                  <a:gd name="T3" fmla="*/ 97 h 97"/>
                  <a:gd name="T4" fmla="*/ 0 w 300"/>
                  <a:gd name="T5" fmla="*/ 0 h 97"/>
                  <a:gd name="T6" fmla="*/ 279 w 300"/>
                  <a:gd name="T7" fmla="*/ 0 h 97"/>
                  <a:gd name="T8" fmla="*/ 300 w 300"/>
                  <a:gd name="T9" fmla="*/ 21 h 97"/>
                  <a:gd name="T10" fmla="*/ 300 w 300"/>
                  <a:gd name="T11" fmla="*/ 75 h 97"/>
                  <a:gd name="T12" fmla="*/ 279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9" y="97"/>
                    </a:moveTo>
                    <a:cubicBezTo>
                      <a:pt x="0" y="97"/>
                      <a:pt x="0" y="97"/>
                      <a:pt x="0" y="97"/>
                    </a:cubicBezTo>
                    <a:cubicBezTo>
                      <a:pt x="0" y="0"/>
                      <a:pt x="0" y="0"/>
                      <a:pt x="0" y="0"/>
                    </a:cubicBezTo>
                    <a:cubicBezTo>
                      <a:pt x="279" y="0"/>
                      <a:pt x="279" y="0"/>
                      <a:pt x="279" y="0"/>
                    </a:cubicBezTo>
                    <a:cubicBezTo>
                      <a:pt x="290" y="0"/>
                      <a:pt x="300" y="10"/>
                      <a:pt x="300" y="21"/>
                    </a:cubicBezTo>
                    <a:cubicBezTo>
                      <a:pt x="300" y="75"/>
                      <a:pt x="300" y="75"/>
                      <a:pt x="300" y="75"/>
                    </a:cubicBezTo>
                    <a:cubicBezTo>
                      <a:pt x="300" y="87"/>
                      <a:pt x="290" y="97"/>
                      <a:pt x="279" y="97"/>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9" name="í$lïḍè">
                <a:extLst>
                  <a:ext uri="{FF2B5EF4-FFF2-40B4-BE49-F238E27FC236}">
                    <a16:creationId xmlns:a16="http://schemas.microsoft.com/office/drawing/2014/main" id="{3BD3BB88-9F19-5744-1299-DD30720EBEA7}"/>
                  </a:ext>
                </a:extLst>
              </p:cNvPr>
              <p:cNvSpPr/>
              <p:nvPr/>
            </p:nvSpPr>
            <p:spPr bwMode="auto">
              <a:xfrm>
                <a:off x="881" y="3020"/>
                <a:ext cx="424" cy="137"/>
              </a:xfrm>
              <a:custGeom>
                <a:avLst/>
                <a:gdLst>
                  <a:gd name="T0" fmla="*/ 279 w 300"/>
                  <a:gd name="T1" fmla="*/ 97 h 97"/>
                  <a:gd name="T2" fmla="*/ 0 w 300"/>
                  <a:gd name="T3" fmla="*/ 97 h 97"/>
                  <a:gd name="T4" fmla="*/ 0 w 300"/>
                  <a:gd name="T5" fmla="*/ 0 h 97"/>
                  <a:gd name="T6" fmla="*/ 279 w 300"/>
                  <a:gd name="T7" fmla="*/ 0 h 97"/>
                  <a:gd name="T8" fmla="*/ 300 w 300"/>
                  <a:gd name="T9" fmla="*/ 21 h 97"/>
                  <a:gd name="T10" fmla="*/ 300 w 300"/>
                  <a:gd name="T11" fmla="*/ 75 h 97"/>
                  <a:gd name="T12" fmla="*/ 279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9" y="97"/>
                    </a:moveTo>
                    <a:cubicBezTo>
                      <a:pt x="0" y="97"/>
                      <a:pt x="0" y="97"/>
                      <a:pt x="0" y="97"/>
                    </a:cubicBezTo>
                    <a:cubicBezTo>
                      <a:pt x="0" y="0"/>
                      <a:pt x="0" y="0"/>
                      <a:pt x="0" y="0"/>
                    </a:cubicBezTo>
                    <a:cubicBezTo>
                      <a:pt x="279" y="0"/>
                      <a:pt x="279" y="0"/>
                      <a:pt x="279" y="0"/>
                    </a:cubicBezTo>
                    <a:cubicBezTo>
                      <a:pt x="291" y="0"/>
                      <a:pt x="300" y="10"/>
                      <a:pt x="300" y="21"/>
                    </a:cubicBezTo>
                    <a:cubicBezTo>
                      <a:pt x="300" y="75"/>
                      <a:pt x="300" y="75"/>
                      <a:pt x="300" y="75"/>
                    </a:cubicBezTo>
                    <a:cubicBezTo>
                      <a:pt x="300" y="87"/>
                      <a:pt x="291" y="97"/>
                      <a:pt x="279" y="97"/>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0" name="îṩḻîḓè">
                <a:extLst>
                  <a:ext uri="{FF2B5EF4-FFF2-40B4-BE49-F238E27FC236}">
                    <a16:creationId xmlns:a16="http://schemas.microsoft.com/office/drawing/2014/main" id="{E93BCEAB-649A-D1E6-9AE3-689C4064E107}"/>
                  </a:ext>
                </a:extLst>
              </p:cNvPr>
              <p:cNvSpPr/>
              <p:nvPr/>
            </p:nvSpPr>
            <p:spPr bwMode="auto">
              <a:xfrm>
                <a:off x="881" y="3028"/>
                <a:ext cx="406" cy="119"/>
              </a:xfrm>
              <a:custGeom>
                <a:avLst/>
                <a:gdLst>
                  <a:gd name="T0" fmla="*/ 269 w 287"/>
                  <a:gd name="T1" fmla="*/ 84 h 84"/>
                  <a:gd name="T2" fmla="*/ 0 w 287"/>
                  <a:gd name="T3" fmla="*/ 84 h 84"/>
                  <a:gd name="T4" fmla="*/ 0 w 287"/>
                  <a:gd name="T5" fmla="*/ 0 h 84"/>
                  <a:gd name="T6" fmla="*/ 269 w 287"/>
                  <a:gd name="T7" fmla="*/ 0 h 84"/>
                  <a:gd name="T8" fmla="*/ 287 w 287"/>
                  <a:gd name="T9" fmla="*/ 19 h 84"/>
                  <a:gd name="T10" fmla="*/ 287 w 287"/>
                  <a:gd name="T11" fmla="*/ 66 h 84"/>
                  <a:gd name="T12" fmla="*/ 269 w 287"/>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7" h="84">
                    <a:moveTo>
                      <a:pt x="269" y="84"/>
                    </a:moveTo>
                    <a:cubicBezTo>
                      <a:pt x="0" y="84"/>
                      <a:pt x="0" y="84"/>
                      <a:pt x="0" y="84"/>
                    </a:cubicBezTo>
                    <a:cubicBezTo>
                      <a:pt x="0" y="0"/>
                      <a:pt x="0" y="0"/>
                      <a:pt x="0" y="0"/>
                    </a:cubicBezTo>
                    <a:cubicBezTo>
                      <a:pt x="269" y="0"/>
                      <a:pt x="269" y="0"/>
                      <a:pt x="269" y="0"/>
                    </a:cubicBezTo>
                    <a:cubicBezTo>
                      <a:pt x="279" y="0"/>
                      <a:pt x="287" y="8"/>
                      <a:pt x="287" y="19"/>
                    </a:cubicBezTo>
                    <a:cubicBezTo>
                      <a:pt x="287" y="66"/>
                      <a:pt x="287" y="66"/>
                      <a:pt x="287" y="66"/>
                    </a:cubicBezTo>
                    <a:cubicBezTo>
                      <a:pt x="287" y="76"/>
                      <a:pt x="279" y="84"/>
                      <a:pt x="269"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1" name="ïSḷídê">
                <a:extLst>
                  <a:ext uri="{FF2B5EF4-FFF2-40B4-BE49-F238E27FC236}">
                    <a16:creationId xmlns:a16="http://schemas.microsoft.com/office/drawing/2014/main" id="{045060AB-03D9-AF03-AEFF-06126CB73125}"/>
                  </a:ext>
                </a:extLst>
              </p:cNvPr>
              <p:cNvSpPr/>
              <p:nvPr/>
            </p:nvSpPr>
            <p:spPr bwMode="auto">
              <a:xfrm>
                <a:off x="1325" y="3063"/>
                <a:ext cx="109"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2" name="îṡ1íḍè">
                <a:extLst>
                  <a:ext uri="{FF2B5EF4-FFF2-40B4-BE49-F238E27FC236}">
                    <a16:creationId xmlns:a16="http://schemas.microsoft.com/office/drawing/2014/main" id="{90EB417A-3BD3-7DA0-1E78-E1250644F78A}"/>
                  </a:ext>
                </a:extLst>
              </p:cNvPr>
              <p:cNvSpPr/>
              <p:nvPr/>
            </p:nvSpPr>
            <p:spPr bwMode="auto">
              <a:xfrm>
                <a:off x="1335" y="3073"/>
                <a:ext cx="91"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3" name="íŝļidé">
                <a:extLst>
                  <a:ext uri="{FF2B5EF4-FFF2-40B4-BE49-F238E27FC236}">
                    <a16:creationId xmlns:a16="http://schemas.microsoft.com/office/drawing/2014/main" id="{7475D19E-F2E7-977B-C7B5-5997CCD6B9E6}"/>
                  </a:ext>
                </a:extLst>
              </p:cNvPr>
              <p:cNvSpPr/>
              <p:nvPr/>
            </p:nvSpPr>
            <p:spPr bwMode="auto">
              <a:xfrm>
                <a:off x="1335" y="3090"/>
                <a:ext cx="91"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4" name="ïślídè">
                <a:extLst>
                  <a:ext uri="{FF2B5EF4-FFF2-40B4-BE49-F238E27FC236}">
                    <a16:creationId xmlns:a16="http://schemas.microsoft.com/office/drawing/2014/main" id="{10963380-9083-9A61-0884-287143ABD183}"/>
                  </a:ext>
                </a:extLst>
              </p:cNvPr>
              <p:cNvSpPr/>
              <p:nvPr/>
            </p:nvSpPr>
            <p:spPr bwMode="auto">
              <a:xfrm>
                <a:off x="1043" y="2779"/>
                <a:ext cx="425" cy="136"/>
              </a:xfrm>
              <a:custGeom>
                <a:avLst/>
                <a:gdLst>
                  <a:gd name="T0" fmla="*/ 278 w 300"/>
                  <a:gd name="T1" fmla="*/ 96 h 96"/>
                  <a:gd name="T2" fmla="*/ 0 w 300"/>
                  <a:gd name="T3" fmla="*/ 96 h 96"/>
                  <a:gd name="T4" fmla="*/ 0 w 300"/>
                  <a:gd name="T5" fmla="*/ 0 h 96"/>
                  <a:gd name="T6" fmla="*/ 278 w 300"/>
                  <a:gd name="T7" fmla="*/ 0 h 96"/>
                  <a:gd name="T8" fmla="*/ 300 w 300"/>
                  <a:gd name="T9" fmla="*/ 21 h 96"/>
                  <a:gd name="T10" fmla="*/ 300 w 300"/>
                  <a:gd name="T11" fmla="*/ 75 h 96"/>
                  <a:gd name="T12" fmla="*/ 278 w 300"/>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300" h="96">
                    <a:moveTo>
                      <a:pt x="278" y="96"/>
                    </a:moveTo>
                    <a:cubicBezTo>
                      <a:pt x="0" y="96"/>
                      <a:pt x="0" y="96"/>
                      <a:pt x="0" y="96"/>
                    </a:cubicBezTo>
                    <a:cubicBezTo>
                      <a:pt x="0" y="0"/>
                      <a:pt x="0" y="0"/>
                      <a:pt x="0" y="0"/>
                    </a:cubicBezTo>
                    <a:cubicBezTo>
                      <a:pt x="278" y="0"/>
                      <a:pt x="278" y="0"/>
                      <a:pt x="278" y="0"/>
                    </a:cubicBezTo>
                    <a:cubicBezTo>
                      <a:pt x="290" y="0"/>
                      <a:pt x="300" y="10"/>
                      <a:pt x="300" y="21"/>
                    </a:cubicBezTo>
                    <a:cubicBezTo>
                      <a:pt x="300" y="75"/>
                      <a:pt x="300" y="75"/>
                      <a:pt x="300" y="75"/>
                    </a:cubicBezTo>
                    <a:cubicBezTo>
                      <a:pt x="300" y="87"/>
                      <a:pt x="290" y="96"/>
                      <a:pt x="278" y="96"/>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5" name="işḻiďe">
                <a:extLst>
                  <a:ext uri="{FF2B5EF4-FFF2-40B4-BE49-F238E27FC236}">
                    <a16:creationId xmlns:a16="http://schemas.microsoft.com/office/drawing/2014/main" id="{54B7D077-3FA7-D0EB-AABB-0AD1A026ED5C}"/>
                  </a:ext>
                </a:extLst>
              </p:cNvPr>
              <p:cNvSpPr/>
              <p:nvPr/>
            </p:nvSpPr>
            <p:spPr bwMode="auto">
              <a:xfrm>
                <a:off x="896" y="2779"/>
                <a:ext cx="428" cy="136"/>
              </a:xfrm>
              <a:custGeom>
                <a:avLst/>
                <a:gdLst>
                  <a:gd name="T0" fmla="*/ 281 w 302"/>
                  <a:gd name="T1" fmla="*/ 96 h 96"/>
                  <a:gd name="T2" fmla="*/ 0 w 302"/>
                  <a:gd name="T3" fmla="*/ 96 h 96"/>
                  <a:gd name="T4" fmla="*/ 0 w 302"/>
                  <a:gd name="T5" fmla="*/ 0 h 96"/>
                  <a:gd name="T6" fmla="*/ 281 w 302"/>
                  <a:gd name="T7" fmla="*/ 0 h 96"/>
                  <a:gd name="T8" fmla="*/ 302 w 302"/>
                  <a:gd name="T9" fmla="*/ 21 h 96"/>
                  <a:gd name="T10" fmla="*/ 302 w 302"/>
                  <a:gd name="T11" fmla="*/ 75 h 96"/>
                  <a:gd name="T12" fmla="*/ 281 w 30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302" h="96">
                    <a:moveTo>
                      <a:pt x="281" y="96"/>
                    </a:moveTo>
                    <a:cubicBezTo>
                      <a:pt x="0" y="96"/>
                      <a:pt x="0" y="96"/>
                      <a:pt x="0" y="96"/>
                    </a:cubicBezTo>
                    <a:cubicBezTo>
                      <a:pt x="0" y="0"/>
                      <a:pt x="0" y="0"/>
                      <a:pt x="0" y="0"/>
                    </a:cubicBezTo>
                    <a:cubicBezTo>
                      <a:pt x="281" y="0"/>
                      <a:pt x="281" y="0"/>
                      <a:pt x="281" y="0"/>
                    </a:cubicBezTo>
                    <a:cubicBezTo>
                      <a:pt x="293" y="0"/>
                      <a:pt x="302" y="10"/>
                      <a:pt x="302" y="21"/>
                    </a:cubicBezTo>
                    <a:cubicBezTo>
                      <a:pt x="302" y="75"/>
                      <a:pt x="302" y="75"/>
                      <a:pt x="302" y="75"/>
                    </a:cubicBezTo>
                    <a:cubicBezTo>
                      <a:pt x="302" y="87"/>
                      <a:pt x="293" y="96"/>
                      <a:pt x="281" y="96"/>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6" name="iŝliḍê">
                <a:extLst>
                  <a:ext uri="{FF2B5EF4-FFF2-40B4-BE49-F238E27FC236}">
                    <a16:creationId xmlns:a16="http://schemas.microsoft.com/office/drawing/2014/main" id="{263BC7CF-A0B3-A2C2-DF14-C6F0B66D59C3}"/>
                  </a:ext>
                </a:extLst>
              </p:cNvPr>
              <p:cNvSpPr/>
              <p:nvPr/>
            </p:nvSpPr>
            <p:spPr bwMode="auto">
              <a:xfrm>
                <a:off x="896" y="2788"/>
                <a:ext cx="409" cy="118"/>
              </a:xfrm>
              <a:custGeom>
                <a:avLst/>
                <a:gdLst>
                  <a:gd name="T0" fmla="*/ 271 w 289"/>
                  <a:gd name="T1" fmla="*/ 84 h 84"/>
                  <a:gd name="T2" fmla="*/ 0 w 289"/>
                  <a:gd name="T3" fmla="*/ 84 h 84"/>
                  <a:gd name="T4" fmla="*/ 0 w 289"/>
                  <a:gd name="T5" fmla="*/ 0 h 84"/>
                  <a:gd name="T6" fmla="*/ 271 w 289"/>
                  <a:gd name="T7" fmla="*/ 0 h 84"/>
                  <a:gd name="T8" fmla="*/ 289 w 289"/>
                  <a:gd name="T9" fmla="*/ 18 h 84"/>
                  <a:gd name="T10" fmla="*/ 289 w 289"/>
                  <a:gd name="T11" fmla="*/ 66 h 84"/>
                  <a:gd name="T12" fmla="*/ 271 w 289"/>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9" h="84">
                    <a:moveTo>
                      <a:pt x="271" y="84"/>
                    </a:moveTo>
                    <a:cubicBezTo>
                      <a:pt x="0" y="84"/>
                      <a:pt x="0" y="84"/>
                      <a:pt x="0" y="84"/>
                    </a:cubicBezTo>
                    <a:cubicBezTo>
                      <a:pt x="0" y="0"/>
                      <a:pt x="0" y="0"/>
                      <a:pt x="0" y="0"/>
                    </a:cubicBezTo>
                    <a:cubicBezTo>
                      <a:pt x="271" y="0"/>
                      <a:pt x="271" y="0"/>
                      <a:pt x="271" y="0"/>
                    </a:cubicBezTo>
                    <a:cubicBezTo>
                      <a:pt x="281" y="0"/>
                      <a:pt x="289" y="8"/>
                      <a:pt x="289" y="18"/>
                    </a:cubicBezTo>
                    <a:cubicBezTo>
                      <a:pt x="289" y="66"/>
                      <a:pt x="289" y="66"/>
                      <a:pt x="289" y="66"/>
                    </a:cubicBezTo>
                    <a:cubicBezTo>
                      <a:pt x="289" y="76"/>
                      <a:pt x="281" y="84"/>
                      <a:pt x="271"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7" name="îslïdê">
                <a:extLst>
                  <a:ext uri="{FF2B5EF4-FFF2-40B4-BE49-F238E27FC236}">
                    <a16:creationId xmlns:a16="http://schemas.microsoft.com/office/drawing/2014/main" id="{16FA4D10-0FB7-E3E7-7DDA-28E27EC114E1}"/>
                  </a:ext>
                </a:extLst>
              </p:cNvPr>
              <p:cNvSpPr/>
              <p:nvPr/>
            </p:nvSpPr>
            <p:spPr bwMode="auto">
              <a:xfrm>
                <a:off x="1343" y="2822"/>
                <a:ext cx="10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8" name="íşḷîḑê">
                <a:extLst>
                  <a:ext uri="{FF2B5EF4-FFF2-40B4-BE49-F238E27FC236}">
                    <a16:creationId xmlns:a16="http://schemas.microsoft.com/office/drawing/2014/main" id="{25B5BD43-432D-F91E-D42E-F757DA5C81F3}"/>
                  </a:ext>
                </a:extLst>
              </p:cNvPr>
              <p:cNvSpPr/>
              <p:nvPr/>
            </p:nvSpPr>
            <p:spPr bwMode="auto">
              <a:xfrm>
                <a:off x="1353" y="2833"/>
                <a:ext cx="91"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9" name="ïṩľíḑè">
                <a:extLst>
                  <a:ext uri="{FF2B5EF4-FFF2-40B4-BE49-F238E27FC236}">
                    <a16:creationId xmlns:a16="http://schemas.microsoft.com/office/drawing/2014/main" id="{2C74125E-CB8A-0D74-F68E-4A86B447E4B0}"/>
                  </a:ext>
                </a:extLst>
              </p:cNvPr>
              <p:cNvSpPr/>
              <p:nvPr/>
            </p:nvSpPr>
            <p:spPr bwMode="auto">
              <a:xfrm>
                <a:off x="1353" y="2850"/>
                <a:ext cx="91" cy="8"/>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0" name="iṩḻíde">
                <a:extLst>
                  <a:ext uri="{FF2B5EF4-FFF2-40B4-BE49-F238E27FC236}">
                    <a16:creationId xmlns:a16="http://schemas.microsoft.com/office/drawing/2014/main" id="{5FE76C24-9A05-CB26-846A-B5F581149E4A}"/>
                  </a:ext>
                </a:extLst>
              </p:cNvPr>
              <p:cNvSpPr/>
              <p:nvPr/>
            </p:nvSpPr>
            <p:spPr bwMode="auto">
              <a:xfrm>
                <a:off x="1053" y="3148"/>
                <a:ext cx="425" cy="137"/>
              </a:xfrm>
              <a:custGeom>
                <a:avLst/>
                <a:gdLst>
                  <a:gd name="T0" fmla="*/ 279 w 300"/>
                  <a:gd name="T1" fmla="*/ 97 h 97"/>
                  <a:gd name="T2" fmla="*/ 0 w 300"/>
                  <a:gd name="T3" fmla="*/ 97 h 97"/>
                  <a:gd name="T4" fmla="*/ 0 w 300"/>
                  <a:gd name="T5" fmla="*/ 0 h 97"/>
                  <a:gd name="T6" fmla="*/ 279 w 300"/>
                  <a:gd name="T7" fmla="*/ 0 h 97"/>
                  <a:gd name="T8" fmla="*/ 300 w 300"/>
                  <a:gd name="T9" fmla="*/ 22 h 97"/>
                  <a:gd name="T10" fmla="*/ 300 w 300"/>
                  <a:gd name="T11" fmla="*/ 76 h 97"/>
                  <a:gd name="T12" fmla="*/ 279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9" y="97"/>
                    </a:moveTo>
                    <a:cubicBezTo>
                      <a:pt x="0" y="97"/>
                      <a:pt x="0" y="97"/>
                      <a:pt x="0" y="97"/>
                    </a:cubicBezTo>
                    <a:cubicBezTo>
                      <a:pt x="0" y="0"/>
                      <a:pt x="0" y="0"/>
                      <a:pt x="0" y="0"/>
                    </a:cubicBezTo>
                    <a:cubicBezTo>
                      <a:pt x="279" y="0"/>
                      <a:pt x="279" y="0"/>
                      <a:pt x="279" y="0"/>
                    </a:cubicBezTo>
                    <a:cubicBezTo>
                      <a:pt x="291" y="0"/>
                      <a:pt x="300" y="10"/>
                      <a:pt x="300" y="22"/>
                    </a:cubicBezTo>
                    <a:cubicBezTo>
                      <a:pt x="300" y="76"/>
                      <a:pt x="300" y="76"/>
                      <a:pt x="300" y="76"/>
                    </a:cubicBezTo>
                    <a:cubicBezTo>
                      <a:pt x="300" y="87"/>
                      <a:pt x="291" y="97"/>
                      <a:pt x="279" y="9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1" name="iṩļïḋé">
                <a:extLst>
                  <a:ext uri="{FF2B5EF4-FFF2-40B4-BE49-F238E27FC236}">
                    <a16:creationId xmlns:a16="http://schemas.microsoft.com/office/drawing/2014/main" id="{E1A3101F-0B37-5056-039C-219B1A008A92}"/>
                  </a:ext>
                </a:extLst>
              </p:cNvPr>
              <p:cNvSpPr/>
              <p:nvPr/>
            </p:nvSpPr>
            <p:spPr bwMode="auto">
              <a:xfrm>
                <a:off x="910" y="3148"/>
                <a:ext cx="425" cy="137"/>
              </a:xfrm>
              <a:custGeom>
                <a:avLst/>
                <a:gdLst>
                  <a:gd name="T0" fmla="*/ 278 w 300"/>
                  <a:gd name="T1" fmla="*/ 97 h 97"/>
                  <a:gd name="T2" fmla="*/ 0 w 300"/>
                  <a:gd name="T3" fmla="*/ 97 h 97"/>
                  <a:gd name="T4" fmla="*/ 0 w 300"/>
                  <a:gd name="T5" fmla="*/ 0 h 97"/>
                  <a:gd name="T6" fmla="*/ 278 w 300"/>
                  <a:gd name="T7" fmla="*/ 0 h 97"/>
                  <a:gd name="T8" fmla="*/ 300 w 300"/>
                  <a:gd name="T9" fmla="*/ 22 h 97"/>
                  <a:gd name="T10" fmla="*/ 300 w 300"/>
                  <a:gd name="T11" fmla="*/ 76 h 97"/>
                  <a:gd name="T12" fmla="*/ 278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8" y="97"/>
                    </a:moveTo>
                    <a:cubicBezTo>
                      <a:pt x="0" y="97"/>
                      <a:pt x="0" y="97"/>
                      <a:pt x="0" y="97"/>
                    </a:cubicBezTo>
                    <a:cubicBezTo>
                      <a:pt x="0" y="0"/>
                      <a:pt x="0" y="0"/>
                      <a:pt x="0" y="0"/>
                    </a:cubicBezTo>
                    <a:cubicBezTo>
                      <a:pt x="278" y="0"/>
                      <a:pt x="278" y="0"/>
                      <a:pt x="278" y="0"/>
                    </a:cubicBezTo>
                    <a:cubicBezTo>
                      <a:pt x="290" y="0"/>
                      <a:pt x="300" y="10"/>
                      <a:pt x="300" y="22"/>
                    </a:cubicBezTo>
                    <a:cubicBezTo>
                      <a:pt x="300" y="76"/>
                      <a:pt x="300" y="76"/>
                      <a:pt x="300" y="76"/>
                    </a:cubicBezTo>
                    <a:cubicBezTo>
                      <a:pt x="300" y="87"/>
                      <a:pt x="290" y="97"/>
                      <a:pt x="278" y="9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2" name="iślîḍê">
                <a:extLst>
                  <a:ext uri="{FF2B5EF4-FFF2-40B4-BE49-F238E27FC236}">
                    <a16:creationId xmlns:a16="http://schemas.microsoft.com/office/drawing/2014/main" id="{7D51681F-7D1F-BBA9-09AF-072396D584A3}"/>
                  </a:ext>
                </a:extLst>
              </p:cNvPr>
              <p:cNvSpPr/>
              <p:nvPr/>
            </p:nvSpPr>
            <p:spPr bwMode="auto">
              <a:xfrm>
                <a:off x="910" y="3158"/>
                <a:ext cx="405" cy="119"/>
              </a:xfrm>
              <a:custGeom>
                <a:avLst/>
                <a:gdLst>
                  <a:gd name="T0" fmla="*/ 268 w 286"/>
                  <a:gd name="T1" fmla="*/ 84 h 84"/>
                  <a:gd name="T2" fmla="*/ 0 w 286"/>
                  <a:gd name="T3" fmla="*/ 84 h 84"/>
                  <a:gd name="T4" fmla="*/ 0 w 286"/>
                  <a:gd name="T5" fmla="*/ 0 h 84"/>
                  <a:gd name="T6" fmla="*/ 268 w 286"/>
                  <a:gd name="T7" fmla="*/ 0 h 84"/>
                  <a:gd name="T8" fmla="*/ 286 w 286"/>
                  <a:gd name="T9" fmla="*/ 18 h 84"/>
                  <a:gd name="T10" fmla="*/ 286 w 286"/>
                  <a:gd name="T11" fmla="*/ 65 h 84"/>
                  <a:gd name="T12" fmla="*/ 268 w 28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6" h="84">
                    <a:moveTo>
                      <a:pt x="268" y="84"/>
                    </a:moveTo>
                    <a:cubicBezTo>
                      <a:pt x="0" y="84"/>
                      <a:pt x="0" y="84"/>
                      <a:pt x="0" y="84"/>
                    </a:cubicBezTo>
                    <a:cubicBezTo>
                      <a:pt x="0" y="0"/>
                      <a:pt x="0" y="0"/>
                      <a:pt x="0" y="0"/>
                    </a:cubicBezTo>
                    <a:cubicBezTo>
                      <a:pt x="268" y="0"/>
                      <a:pt x="268" y="0"/>
                      <a:pt x="268" y="0"/>
                    </a:cubicBezTo>
                    <a:cubicBezTo>
                      <a:pt x="278" y="0"/>
                      <a:pt x="286" y="8"/>
                      <a:pt x="286" y="18"/>
                    </a:cubicBezTo>
                    <a:cubicBezTo>
                      <a:pt x="286" y="65"/>
                      <a:pt x="286" y="65"/>
                      <a:pt x="286" y="65"/>
                    </a:cubicBezTo>
                    <a:cubicBezTo>
                      <a:pt x="286" y="76"/>
                      <a:pt x="278" y="84"/>
                      <a:pt x="26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3" name="í$1íďe">
                <a:extLst>
                  <a:ext uri="{FF2B5EF4-FFF2-40B4-BE49-F238E27FC236}">
                    <a16:creationId xmlns:a16="http://schemas.microsoft.com/office/drawing/2014/main" id="{B3E33D5D-CA76-0664-365F-94AEFC010AE9}"/>
                  </a:ext>
                </a:extLst>
              </p:cNvPr>
              <p:cNvSpPr/>
              <p:nvPr/>
            </p:nvSpPr>
            <p:spPr bwMode="auto">
              <a:xfrm>
                <a:off x="1353" y="3192"/>
                <a:ext cx="111"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4" name="îṩľiḍè">
                <a:extLst>
                  <a:ext uri="{FF2B5EF4-FFF2-40B4-BE49-F238E27FC236}">
                    <a16:creationId xmlns:a16="http://schemas.microsoft.com/office/drawing/2014/main" id="{DF803CE5-C06F-212E-BCFE-E538C2FC040C}"/>
                  </a:ext>
                </a:extLst>
              </p:cNvPr>
              <p:cNvSpPr/>
              <p:nvPr/>
            </p:nvSpPr>
            <p:spPr bwMode="auto">
              <a:xfrm>
                <a:off x="1365" y="3203"/>
                <a:ext cx="89"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5" name="îş1ïďê">
                <a:extLst>
                  <a:ext uri="{FF2B5EF4-FFF2-40B4-BE49-F238E27FC236}">
                    <a16:creationId xmlns:a16="http://schemas.microsoft.com/office/drawing/2014/main" id="{1C977B59-8F92-2E05-CADD-81C0FBE87014}"/>
                  </a:ext>
                </a:extLst>
              </p:cNvPr>
              <p:cNvSpPr/>
              <p:nvPr/>
            </p:nvSpPr>
            <p:spPr bwMode="auto">
              <a:xfrm>
                <a:off x="1365" y="3219"/>
                <a:ext cx="89"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6" name="ïś1iḓé">
                <a:extLst>
                  <a:ext uri="{FF2B5EF4-FFF2-40B4-BE49-F238E27FC236}">
                    <a16:creationId xmlns:a16="http://schemas.microsoft.com/office/drawing/2014/main" id="{41973385-DED4-835F-2D56-88A94B809A5B}"/>
                  </a:ext>
                </a:extLst>
              </p:cNvPr>
              <p:cNvSpPr/>
              <p:nvPr/>
            </p:nvSpPr>
            <p:spPr bwMode="auto">
              <a:xfrm>
                <a:off x="1021" y="2914"/>
                <a:ext cx="507" cy="106"/>
              </a:xfrm>
              <a:custGeom>
                <a:avLst/>
                <a:gdLst>
                  <a:gd name="T0" fmla="*/ 0 w 358"/>
                  <a:gd name="T1" fmla="*/ 0 h 75"/>
                  <a:gd name="T2" fmla="*/ 0 w 358"/>
                  <a:gd name="T3" fmla="*/ 75 h 75"/>
                  <a:gd name="T4" fmla="*/ 321 w 358"/>
                  <a:gd name="T5" fmla="*/ 75 h 75"/>
                  <a:gd name="T6" fmla="*/ 358 w 358"/>
                  <a:gd name="T7" fmla="*/ 37 h 75"/>
                  <a:gd name="T8" fmla="*/ 347 w 358"/>
                  <a:gd name="T9" fmla="*/ 11 h 75"/>
                  <a:gd name="T10" fmla="*/ 321 w 358"/>
                  <a:gd name="T11" fmla="*/ 0 h 75"/>
                  <a:gd name="T12" fmla="*/ 0 w 358"/>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58" h="75">
                    <a:moveTo>
                      <a:pt x="0" y="0"/>
                    </a:moveTo>
                    <a:cubicBezTo>
                      <a:pt x="0" y="75"/>
                      <a:pt x="0" y="75"/>
                      <a:pt x="0" y="75"/>
                    </a:cubicBezTo>
                    <a:cubicBezTo>
                      <a:pt x="321" y="75"/>
                      <a:pt x="321" y="75"/>
                      <a:pt x="321" y="75"/>
                    </a:cubicBezTo>
                    <a:cubicBezTo>
                      <a:pt x="341" y="75"/>
                      <a:pt x="358" y="58"/>
                      <a:pt x="358" y="37"/>
                    </a:cubicBezTo>
                    <a:cubicBezTo>
                      <a:pt x="358" y="27"/>
                      <a:pt x="354" y="17"/>
                      <a:pt x="347" y="11"/>
                    </a:cubicBezTo>
                    <a:cubicBezTo>
                      <a:pt x="340" y="4"/>
                      <a:pt x="331" y="0"/>
                      <a:pt x="321" y="0"/>
                    </a:cubicBezTo>
                    <a:lnTo>
                      <a:pt x="0" y="0"/>
                    </a:ln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7" name="íṩḷïḍè">
                <a:extLst>
                  <a:ext uri="{FF2B5EF4-FFF2-40B4-BE49-F238E27FC236}">
                    <a16:creationId xmlns:a16="http://schemas.microsoft.com/office/drawing/2014/main" id="{DE6C4AD5-E14D-5959-1A2C-B688432DCD59}"/>
                  </a:ext>
                </a:extLst>
              </p:cNvPr>
              <p:cNvSpPr/>
              <p:nvPr/>
            </p:nvSpPr>
            <p:spPr bwMode="auto">
              <a:xfrm>
                <a:off x="968" y="2914"/>
                <a:ext cx="435" cy="106"/>
              </a:xfrm>
              <a:custGeom>
                <a:avLst/>
                <a:gdLst>
                  <a:gd name="T0" fmla="*/ 0 w 307"/>
                  <a:gd name="T1" fmla="*/ 0 h 75"/>
                  <a:gd name="T2" fmla="*/ 0 w 307"/>
                  <a:gd name="T3" fmla="*/ 75 h 75"/>
                  <a:gd name="T4" fmla="*/ 270 w 307"/>
                  <a:gd name="T5" fmla="*/ 75 h 75"/>
                  <a:gd name="T6" fmla="*/ 307 w 307"/>
                  <a:gd name="T7" fmla="*/ 37 h 75"/>
                  <a:gd name="T8" fmla="*/ 296 w 307"/>
                  <a:gd name="T9" fmla="*/ 11 h 75"/>
                  <a:gd name="T10" fmla="*/ 270 w 307"/>
                  <a:gd name="T11" fmla="*/ 0 h 75"/>
                  <a:gd name="T12" fmla="*/ 0 w 307"/>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07" h="75">
                    <a:moveTo>
                      <a:pt x="0" y="0"/>
                    </a:moveTo>
                    <a:cubicBezTo>
                      <a:pt x="0" y="75"/>
                      <a:pt x="0" y="75"/>
                      <a:pt x="0" y="75"/>
                    </a:cubicBezTo>
                    <a:cubicBezTo>
                      <a:pt x="270" y="75"/>
                      <a:pt x="270" y="75"/>
                      <a:pt x="270" y="75"/>
                    </a:cubicBezTo>
                    <a:cubicBezTo>
                      <a:pt x="290" y="75"/>
                      <a:pt x="307" y="58"/>
                      <a:pt x="307" y="37"/>
                    </a:cubicBezTo>
                    <a:cubicBezTo>
                      <a:pt x="307" y="27"/>
                      <a:pt x="303" y="17"/>
                      <a:pt x="296" y="11"/>
                    </a:cubicBezTo>
                    <a:cubicBezTo>
                      <a:pt x="289" y="4"/>
                      <a:pt x="280" y="0"/>
                      <a:pt x="270" y="0"/>
                    </a:cubicBezTo>
                    <a:lnTo>
                      <a:pt x="0" y="0"/>
                    </a:lnTo>
                    <a:close/>
                  </a:path>
                </a:pathLst>
              </a:custGeom>
              <a:solidFill>
                <a:srgbClr val="FC9F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8" name="í$ḻîďè">
                <a:extLst>
                  <a:ext uri="{FF2B5EF4-FFF2-40B4-BE49-F238E27FC236}">
                    <a16:creationId xmlns:a16="http://schemas.microsoft.com/office/drawing/2014/main" id="{3414BE8A-6041-6672-894C-01E82EE2F66B}"/>
                  </a:ext>
                </a:extLst>
              </p:cNvPr>
              <p:cNvSpPr/>
              <p:nvPr/>
            </p:nvSpPr>
            <p:spPr bwMode="auto">
              <a:xfrm>
                <a:off x="968" y="2932"/>
                <a:ext cx="402" cy="68"/>
              </a:xfrm>
              <a:custGeom>
                <a:avLst/>
                <a:gdLst>
                  <a:gd name="T0" fmla="*/ 0 w 284"/>
                  <a:gd name="T1" fmla="*/ 0 h 48"/>
                  <a:gd name="T2" fmla="*/ 0 w 284"/>
                  <a:gd name="T3" fmla="*/ 48 h 48"/>
                  <a:gd name="T4" fmla="*/ 259 w 284"/>
                  <a:gd name="T5" fmla="*/ 48 h 48"/>
                  <a:gd name="T6" fmla="*/ 284 w 284"/>
                  <a:gd name="T7" fmla="*/ 24 h 48"/>
                  <a:gd name="T8" fmla="*/ 277 w 284"/>
                  <a:gd name="T9" fmla="*/ 7 h 48"/>
                  <a:gd name="T10" fmla="*/ 259 w 284"/>
                  <a:gd name="T11" fmla="*/ 0 h 48"/>
                  <a:gd name="T12" fmla="*/ 0 w 284"/>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4" h="48">
                    <a:moveTo>
                      <a:pt x="0" y="0"/>
                    </a:moveTo>
                    <a:cubicBezTo>
                      <a:pt x="0" y="48"/>
                      <a:pt x="0" y="48"/>
                      <a:pt x="0" y="48"/>
                    </a:cubicBezTo>
                    <a:cubicBezTo>
                      <a:pt x="259" y="48"/>
                      <a:pt x="259" y="48"/>
                      <a:pt x="259" y="48"/>
                    </a:cubicBezTo>
                    <a:cubicBezTo>
                      <a:pt x="273" y="48"/>
                      <a:pt x="284" y="37"/>
                      <a:pt x="284" y="24"/>
                    </a:cubicBezTo>
                    <a:cubicBezTo>
                      <a:pt x="284" y="17"/>
                      <a:pt x="281" y="11"/>
                      <a:pt x="277" y="7"/>
                    </a:cubicBezTo>
                    <a:cubicBezTo>
                      <a:pt x="272" y="2"/>
                      <a:pt x="266" y="0"/>
                      <a:pt x="259"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9" name="íşľïḓé">
                <a:extLst>
                  <a:ext uri="{FF2B5EF4-FFF2-40B4-BE49-F238E27FC236}">
                    <a16:creationId xmlns:a16="http://schemas.microsoft.com/office/drawing/2014/main" id="{56947AD2-5F4A-67A3-5123-F9F82BE98EC3}"/>
                  </a:ext>
                </a:extLst>
              </p:cNvPr>
              <p:cNvSpPr/>
              <p:nvPr/>
            </p:nvSpPr>
            <p:spPr bwMode="auto">
              <a:xfrm>
                <a:off x="896" y="2816"/>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0" name="îS1iḋè">
                <a:extLst>
                  <a:ext uri="{FF2B5EF4-FFF2-40B4-BE49-F238E27FC236}">
                    <a16:creationId xmlns:a16="http://schemas.microsoft.com/office/drawing/2014/main" id="{5B233723-06A5-F874-8FE3-AD86609B8D2C}"/>
                  </a:ext>
                </a:extLst>
              </p:cNvPr>
              <p:cNvSpPr/>
              <p:nvPr/>
            </p:nvSpPr>
            <p:spPr bwMode="auto">
              <a:xfrm>
                <a:off x="896" y="2839"/>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1" name="îṩľíḑe">
                <a:extLst>
                  <a:ext uri="{FF2B5EF4-FFF2-40B4-BE49-F238E27FC236}">
                    <a16:creationId xmlns:a16="http://schemas.microsoft.com/office/drawing/2014/main" id="{E0605FF2-85A2-2796-D3E3-F367657B5A3A}"/>
                  </a:ext>
                </a:extLst>
              </p:cNvPr>
              <p:cNvSpPr/>
              <p:nvPr/>
            </p:nvSpPr>
            <p:spPr bwMode="auto">
              <a:xfrm>
                <a:off x="896" y="2861"/>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2" name="ïsľíďé">
                <a:extLst>
                  <a:ext uri="{FF2B5EF4-FFF2-40B4-BE49-F238E27FC236}">
                    <a16:creationId xmlns:a16="http://schemas.microsoft.com/office/drawing/2014/main" id="{154EE473-CE42-4DC3-AE26-2C4CF32F2247}"/>
                  </a:ext>
                </a:extLst>
              </p:cNvPr>
              <p:cNvSpPr/>
              <p:nvPr/>
            </p:nvSpPr>
            <p:spPr bwMode="auto">
              <a:xfrm>
                <a:off x="896" y="2884"/>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3" name="íṣḻiḑe">
                <a:extLst>
                  <a:ext uri="{FF2B5EF4-FFF2-40B4-BE49-F238E27FC236}">
                    <a16:creationId xmlns:a16="http://schemas.microsoft.com/office/drawing/2014/main" id="{1AECE968-A5AC-72B6-892E-8C59162582F2}"/>
                  </a:ext>
                </a:extLst>
              </p:cNvPr>
              <p:cNvSpPr/>
              <p:nvPr/>
            </p:nvSpPr>
            <p:spPr bwMode="auto">
              <a:xfrm>
                <a:off x="881" y="3054"/>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4" name="ísḻîḑê">
                <a:extLst>
                  <a:ext uri="{FF2B5EF4-FFF2-40B4-BE49-F238E27FC236}">
                    <a16:creationId xmlns:a16="http://schemas.microsoft.com/office/drawing/2014/main" id="{72B0F233-B9F0-96B7-6C8B-E22056AB7754}"/>
                  </a:ext>
                </a:extLst>
              </p:cNvPr>
              <p:cNvSpPr/>
              <p:nvPr/>
            </p:nvSpPr>
            <p:spPr bwMode="auto">
              <a:xfrm>
                <a:off x="881" y="3076"/>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5" name="í$ļíḍé">
                <a:extLst>
                  <a:ext uri="{FF2B5EF4-FFF2-40B4-BE49-F238E27FC236}">
                    <a16:creationId xmlns:a16="http://schemas.microsoft.com/office/drawing/2014/main" id="{D13844CD-3F6D-8A7E-64E4-FEDB33369F38}"/>
                  </a:ext>
                </a:extLst>
              </p:cNvPr>
              <p:cNvSpPr/>
              <p:nvPr/>
            </p:nvSpPr>
            <p:spPr bwMode="auto">
              <a:xfrm>
                <a:off x="881" y="3099"/>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6" name="î$líḍe">
                <a:extLst>
                  <a:ext uri="{FF2B5EF4-FFF2-40B4-BE49-F238E27FC236}">
                    <a16:creationId xmlns:a16="http://schemas.microsoft.com/office/drawing/2014/main" id="{ADB0F063-BC3D-5E1E-4777-942905531580}"/>
                  </a:ext>
                </a:extLst>
              </p:cNvPr>
              <p:cNvSpPr/>
              <p:nvPr/>
            </p:nvSpPr>
            <p:spPr bwMode="auto">
              <a:xfrm>
                <a:off x="881" y="3121"/>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7" name="ïSļïḓê">
                <a:extLst>
                  <a:ext uri="{FF2B5EF4-FFF2-40B4-BE49-F238E27FC236}">
                    <a16:creationId xmlns:a16="http://schemas.microsoft.com/office/drawing/2014/main" id="{9B485B85-03BC-2DB2-E36F-2EC158AA562D}"/>
                  </a:ext>
                </a:extLst>
              </p:cNvPr>
              <p:cNvSpPr/>
              <p:nvPr/>
            </p:nvSpPr>
            <p:spPr bwMode="auto">
              <a:xfrm>
                <a:off x="910" y="3184"/>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8" name="ïš1ïḋe">
                <a:extLst>
                  <a:ext uri="{FF2B5EF4-FFF2-40B4-BE49-F238E27FC236}">
                    <a16:creationId xmlns:a16="http://schemas.microsoft.com/office/drawing/2014/main" id="{0C7E00B1-B7BB-AD97-A745-B457695A9E1C}"/>
                  </a:ext>
                </a:extLst>
              </p:cNvPr>
              <p:cNvSpPr/>
              <p:nvPr/>
            </p:nvSpPr>
            <p:spPr bwMode="auto">
              <a:xfrm>
                <a:off x="910" y="3206"/>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79" name="îŝľïḓe">
                <a:extLst>
                  <a:ext uri="{FF2B5EF4-FFF2-40B4-BE49-F238E27FC236}">
                    <a16:creationId xmlns:a16="http://schemas.microsoft.com/office/drawing/2014/main" id="{2017A328-E632-665E-F4CF-B5A7E0C29131}"/>
                  </a:ext>
                </a:extLst>
              </p:cNvPr>
              <p:cNvSpPr/>
              <p:nvPr/>
            </p:nvSpPr>
            <p:spPr bwMode="auto">
              <a:xfrm>
                <a:off x="910" y="3229"/>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80" name="íşḻíďè">
                <a:extLst>
                  <a:ext uri="{FF2B5EF4-FFF2-40B4-BE49-F238E27FC236}">
                    <a16:creationId xmlns:a16="http://schemas.microsoft.com/office/drawing/2014/main" id="{F93AB1DC-2779-C8B1-3A56-BCD59A3F9BEB}"/>
                  </a:ext>
                </a:extLst>
              </p:cNvPr>
              <p:cNvSpPr/>
              <p:nvPr/>
            </p:nvSpPr>
            <p:spPr bwMode="auto">
              <a:xfrm>
                <a:off x="910" y="3251"/>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181" name="îṥḷïḓé">
                <a:extLst>
                  <a:ext uri="{FF2B5EF4-FFF2-40B4-BE49-F238E27FC236}">
                    <a16:creationId xmlns:a16="http://schemas.microsoft.com/office/drawing/2014/main" id="{DD6AD239-0402-3987-F522-929808EF22EC}"/>
                  </a:ext>
                </a:extLst>
              </p:cNvPr>
              <p:cNvSpPr/>
              <p:nvPr/>
            </p:nvSpPr>
            <p:spPr bwMode="auto">
              <a:xfrm>
                <a:off x="3880" y="468"/>
                <a:ext cx="1195" cy="92"/>
              </a:xfrm>
              <a:prstGeom prst="rect">
                <a:avLst/>
              </a:prstGeom>
              <a:solidFill>
                <a:srgbClr val="D265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2" name="íSlïdé">
                <a:extLst>
                  <a:ext uri="{FF2B5EF4-FFF2-40B4-BE49-F238E27FC236}">
                    <a16:creationId xmlns:a16="http://schemas.microsoft.com/office/drawing/2014/main" id="{DF9D2A28-4E1C-F25B-D880-31D69EEC01DE}"/>
                  </a:ext>
                </a:extLst>
              </p:cNvPr>
              <p:cNvSpPr/>
              <p:nvPr/>
            </p:nvSpPr>
            <p:spPr bwMode="auto">
              <a:xfrm>
                <a:off x="3968" y="393"/>
                <a:ext cx="604" cy="81"/>
              </a:xfrm>
              <a:prstGeom prst="rect">
                <a:avLst/>
              </a:prstGeom>
              <a:solidFill>
                <a:srgbClr val="6C1A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3" name="îṥľiḓé">
                <a:extLst>
                  <a:ext uri="{FF2B5EF4-FFF2-40B4-BE49-F238E27FC236}">
                    <a16:creationId xmlns:a16="http://schemas.microsoft.com/office/drawing/2014/main" id="{BCE2AD46-764C-B962-7D5D-EE4D975A93C9}"/>
                  </a:ext>
                </a:extLst>
              </p:cNvPr>
              <p:cNvSpPr/>
              <p:nvPr/>
            </p:nvSpPr>
            <p:spPr bwMode="auto">
              <a:xfrm>
                <a:off x="3775" y="393"/>
                <a:ext cx="605" cy="81"/>
              </a:xfrm>
              <a:prstGeom prst="rect">
                <a:avLst/>
              </a:prstGeom>
              <a:solidFill>
                <a:srgbClr val="F147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4" name="ïṩḻíḑé">
                <a:extLst>
                  <a:ext uri="{FF2B5EF4-FFF2-40B4-BE49-F238E27FC236}">
                    <a16:creationId xmlns:a16="http://schemas.microsoft.com/office/drawing/2014/main" id="{F9436D5A-026F-BF23-095C-1E741D680CB2}"/>
                  </a:ext>
                </a:extLst>
              </p:cNvPr>
              <p:cNvSpPr/>
              <p:nvPr/>
            </p:nvSpPr>
            <p:spPr bwMode="auto">
              <a:xfrm>
                <a:off x="3007" y="2750"/>
                <a:ext cx="184" cy="214"/>
              </a:xfrm>
              <a:custGeom>
                <a:avLst/>
                <a:gdLst>
                  <a:gd name="T0" fmla="*/ 0 w 130"/>
                  <a:gd name="T1" fmla="*/ 129 h 152"/>
                  <a:gd name="T2" fmla="*/ 0 w 130"/>
                  <a:gd name="T3" fmla="*/ 35 h 152"/>
                  <a:gd name="T4" fmla="*/ 35 w 130"/>
                  <a:gd name="T5" fmla="*/ 0 h 152"/>
                  <a:gd name="T6" fmla="*/ 70 w 130"/>
                  <a:gd name="T7" fmla="*/ 35 h 152"/>
                  <a:gd name="T8" fmla="*/ 70 w 130"/>
                  <a:gd name="T9" fmla="*/ 152 h 152"/>
                  <a:gd name="T10" fmla="*/ 130 w 130"/>
                  <a:gd name="T11" fmla="*/ 152 h 152"/>
                  <a:gd name="T12" fmla="*/ 130 w 130"/>
                  <a:gd name="T13" fmla="*/ 78 h 152"/>
                  <a:gd name="T14" fmla="*/ 83 w 130"/>
                  <a:gd name="T15" fmla="*/ 31 h 152"/>
                  <a:gd name="T16" fmla="*/ 36 w 130"/>
                  <a:gd name="T17" fmla="*/ 78 h 152"/>
                  <a:gd name="T18" fmla="*/ 36 w 130"/>
                  <a:gd name="T1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2">
                    <a:moveTo>
                      <a:pt x="0" y="129"/>
                    </a:moveTo>
                    <a:cubicBezTo>
                      <a:pt x="0" y="35"/>
                      <a:pt x="0" y="35"/>
                      <a:pt x="0" y="35"/>
                    </a:cubicBezTo>
                    <a:cubicBezTo>
                      <a:pt x="0" y="16"/>
                      <a:pt x="15" y="0"/>
                      <a:pt x="35" y="0"/>
                    </a:cubicBezTo>
                    <a:cubicBezTo>
                      <a:pt x="54" y="0"/>
                      <a:pt x="70" y="16"/>
                      <a:pt x="70" y="35"/>
                    </a:cubicBezTo>
                    <a:cubicBezTo>
                      <a:pt x="70" y="152"/>
                      <a:pt x="70" y="152"/>
                      <a:pt x="70" y="152"/>
                    </a:cubicBezTo>
                    <a:cubicBezTo>
                      <a:pt x="130" y="152"/>
                      <a:pt x="130" y="152"/>
                      <a:pt x="130" y="152"/>
                    </a:cubicBezTo>
                    <a:cubicBezTo>
                      <a:pt x="130" y="78"/>
                      <a:pt x="130" y="78"/>
                      <a:pt x="130" y="78"/>
                    </a:cubicBezTo>
                    <a:cubicBezTo>
                      <a:pt x="130" y="52"/>
                      <a:pt x="109" y="31"/>
                      <a:pt x="83" y="31"/>
                    </a:cubicBezTo>
                    <a:cubicBezTo>
                      <a:pt x="57" y="31"/>
                      <a:pt x="36" y="52"/>
                      <a:pt x="36" y="78"/>
                    </a:cubicBezTo>
                    <a:cubicBezTo>
                      <a:pt x="36" y="152"/>
                      <a:pt x="36" y="152"/>
                      <a:pt x="36" y="152"/>
                    </a:cubicBezTo>
                  </a:path>
                </a:pathLst>
              </a:custGeom>
              <a:noFill/>
              <a:ln w="15875" cap="flat">
                <a:solidFill>
                  <a:srgbClr val="0A194D"/>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85" name="íšľidè">
                <a:extLst>
                  <a:ext uri="{FF2B5EF4-FFF2-40B4-BE49-F238E27FC236}">
                    <a16:creationId xmlns:a16="http://schemas.microsoft.com/office/drawing/2014/main" id="{9D4C4717-AD24-535F-F6E2-C33738780FD9}"/>
                  </a:ext>
                </a:extLst>
              </p:cNvPr>
              <p:cNvSpPr/>
              <p:nvPr/>
            </p:nvSpPr>
            <p:spPr bwMode="auto">
              <a:xfrm>
                <a:off x="3519" y="2795"/>
                <a:ext cx="60" cy="70"/>
              </a:xfrm>
              <a:custGeom>
                <a:avLst/>
                <a:gdLst>
                  <a:gd name="T0" fmla="*/ 42 w 42"/>
                  <a:gd name="T1" fmla="*/ 50 h 50"/>
                  <a:gd name="T2" fmla="*/ 0 w 42"/>
                  <a:gd name="T3" fmla="*/ 50 h 50"/>
                  <a:gd name="T4" fmla="*/ 0 w 42"/>
                  <a:gd name="T5" fmla="*/ 21 h 50"/>
                  <a:gd name="T6" fmla="*/ 21 w 42"/>
                  <a:gd name="T7" fmla="*/ 0 h 50"/>
                  <a:gd name="T8" fmla="*/ 42 w 42"/>
                  <a:gd name="T9" fmla="*/ 21 h 50"/>
                  <a:gd name="T10" fmla="*/ 42 w 42"/>
                  <a:gd name="T11" fmla="*/ 50 h 50"/>
                </a:gdLst>
                <a:ahLst/>
                <a:cxnLst>
                  <a:cxn ang="0">
                    <a:pos x="T0" y="T1"/>
                  </a:cxn>
                  <a:cxn ang="0">
                    <a:pos x="T2" y="T3"/>
                  </a:cxn>
                  <a:cxn ang="0">
                    <a:pos x="T4" y="T5"/>
                  </a:cxn>
                  <a:cxn ang="0">
                    <a:pos x="T6" y="T7"/>
                  </a:cxn>
                  <a:cxn ang="0">
                    <a:pos x="T8" y="T9"/>
                  </a:cxn>
                  <a:cxn ang="0">
                    <a:pos x="T10" y="T11"/>
                  </a:cxn>
                </a:cxnLst>
                <a:rect l="0" t="0" r="r" b="b"/>
                <a:pathLst>
                  <a:path w="42" h="50">
                    <a:moveTo>
                      <a:pt x="42" y="50"/>
                    </a:moveTo>
                    <a:cubicBezTo>
                      <a:pt x="0" y="50"/>
                      <a:pt x="0" y="50"/>
                      <a:pt x="0" y="50"/>
                    </a:cubicBezTo>
                    <a:cubicBezTo>
                      <a:pt x="0" y="21"/>
                      <a:pt x="0" y="21"/>
                      <a:pt x="0" y="21"/>
                    </a:cubicBezTo>
                    <a:cubicBezTo>
                      <a:pt x="0" y="9"/>
                      <a:pt x="9" y="0"/>
                      <a:pt x="21" y="0"/>
                    </a:cubicBezTo>
                    <a:cubicBezTo>
                      <a:pt x="32" y="0"/>
                      <a:pt x="42" y="9"/>
                      <a:pt x="42" y="21"/>
                    </a:cubicBezTo>
                    <a:lnTo>
                      <a:pt x="42" y="50"/>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6" name="iṥ1ide">
                <a:extLst>
                  <a:ext uri="{FF2B5EF4-FFF2-40B4-BE49-F238E27FC236}">
                    <a16:creationId xmlns:a16="http://schemas.microsoft.com/office/drawing/2014/main" id="{FC537A93-A362-EB94-0CF3-F497D9F8FA56}"/>
                  </a:ext>
                </a:extLst>
              </p:cNvPr>
              <p:cNvSpPr/>
              <p:nvPr/>
            </p:nvSpPr>
            <p:spPr bwMode="auto">
              <a:xfrm>
                <a:off x="3420" y="2775"/>
                <a:ext cx="76" cy="90"/>
              </a:xfrm>
              <a:custGeom>
                <a:avLst/>
                <a:gdLst>
                  <a:gd name="T0" fmla="*/ 54 w 54"/>
                  <a:gd name="T1" fmla="*/ 64 h 64"/>
                  <a:gd name="T2" fmla="*/ 0 w 54"/>
                  <a:gd name="T3" fmla="*/ 64 h 64"/>
                  <a:gd name="T4" fmla="*/ 0 w 54"/>
                  <a:gd name="T5" fmla="*/ 27 h 64"/>
                  <a:gd name="T6" fmla="*/ 27 w 54"/>
                  <a:gd name="T7" fmla="*/ 0 h 64"/>
                  <a:gd name="T8" fmla="*/ 54 w 54"/>
                  <a:gd name="T9" fmla="*/ 27 h 64"/>
                  <a:gd name="T10" fmla="*/ 54 w 54"/>
                  <a:gd name="T11" fmla="*/ 64 h 64"/>
                </a:gdLst>
                <a:ahLst/>
                <a:cxnLst>
                  <a:cxn ang="0">
                    <a:pos x="T0" y="T1"/>
                  </a:cxn>
                  <a:cxn ang="0">
                    <a:pos x="T2" y="T3"/>
                  </a:cxn>
                  <a:cxn ang="0">
                    <a:pos x="T4" y="T5"/>
                  </a:cxn>
                  <a:cxn ang="0">
                    <a:pos x="T6" y="T7"/>
                  </a:cxn>
                  <a:cxn ang="0">
                    <a:pos x="T8" y="T9"/>
                  </a:cxn>
                  <a:cxn ang="0">
                    <a:pos x="T10" y="T11"/>
                  </a:cxn>
                </a:cxnLst>
                <a:rect l="0" t="0" r="r" b="b"/>
                <a:pathLst>
                  <a:path w="54" h="64">
                    <a:moveTo>
                      <a:pt x="54" y="64"/>
                    </a:moveTo>
                    <a:cubicBezTo>
                      <a:pt x="0" y="64"/>
                      <a:pt x="0" y="64"/>
                      <a:pt x="0" y="64"/>
                    </a:cubicBezTo>
                    <a:cubicBezTo>
                      <a:pt x="0" y="27"/>
                      <a:pt x="0" y="27"/>
                      <a:pt x="0" y="27"/>
                    </a:cubicBezTo>
                    <a:cubicBezTo>
                      <a:pt x="0" y="12"/>
                      <a:pt x="12" y="0"/>
                      <a:pt x="27" y="0"/>
                    </a:cubicBezTo>
                    <a:cubicBezTo>
                      <a:pt x="42" y="0"/>
                      <a:pt x="54" y="12"/>
                      <a:pt x="54" y="27"/>
                    </a:cubicBezTo>
                    <a:lnTo>
                      <a:pt x="54" y="64"/>
                    </a:lnTo>
                    <a:close/>
                  </a:path>
                </a:pathLst>
              </a:custGeom>
              <a:solidFill>
                <a:srgbClr val="FFBE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7" name="islíḑè">
                <a:extLst>
                  <a:ext uri="{FF2B5EF4-FFF2-40B4-BE49-F238E27FC236}">
                    <a16:creationId xmlns:a16="http://schemas.microsoft.com/office/drawing/2014/main" id="{E2B46837-5F4F-69D7-089B-4925CBA7B4B9}"/>
                  </a:ext>
                </a:extLst>
              </p:cNvPr>
              <p:cNvSpPr/>
              <p:nvPr/>
            </p:nvSpPr>
            <p:spPr bwMode="auto">
              <a:xfrm>
                <a:off x="3328" y="2849"/>
                <a:ext cx="389" cy="271"/>
              </a:xfrm>
              <a:custGeom>
                <a:avLst/>
                <a:gdLst>
                  <a:gd name="T0" fmla="*/ 232 w 275"/>
                  <a:gd name="T1" fmla="*/ 192 h 192"/>
                  <a:gd name="T2" fmla="*/ 43 w 275"/>
                  <a:gd name="T3" fmla="*/ 192 h 192"/>
                  <a:gd name="T4" fmla="*/ 0 w 275"/>
                  <a:gd name="T5" fmla="*/ 149 h 192"/>
                  <a:gd name="T6" fmla="*/ 0 w 275"/>
                  <a:gd name="T7" fmla="*/ 42 h 192"/>
                  <a:gd name="T8" fmla="*/ 43 w 275"/>
                  <a:gd name="T9" fmla="*/ 0 h 192"/>
                  <a:gd name="T10" fmla="*/ 232 w 275"/>
                  <a:gd name="T11" fmla="*/ 0 h 192"/>
                  <a:gd name="T12" fmla="*/ 275 w 275"/>
                  <a:gd name="T13" fmla="*/ 42 h 192"/>
                  <a:gd name="T14" fmla="*/ 275 w 275"/>
                  <a:gd name="T15" fmla="*/ 149 h 192"/>
                  <a:gd name="T16" fmla="*/ 232 w 275"/>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92">
                    <a:moveTo>
                      <a:pt x="232" y="192"/>
                    </a:moveTo>
                    <a:cubicBezTo>
                      <a:pt x="43" y="192"/>
                      <a:pt x="43" y="192"/>
                      <a:pt x="43" y="192"/>
                    </a:cubicBezTo>
                    <a:cubicBezTo>
                      <a:pt x="19" y="192"/>
                      <a:pt x="0" y="173"/>
                      <a:pt x="0" y="149"/>
                    </a:cubicBezTo>
                    <a:cubicBezTo>
                      <a:pt x="0" y="42"/>
                      <a:pt x="0" y="42"/>
                      <a:pt x="0" y="42"/>
                    </a:cubicBezTo>
                    <a:cubicBezTo>
                      <a:pt x="0" y="19"/>
                      <a:pt x="19" y="0"/>
                      <a:pt x="43" y="0"/>
                    </a:cubicBezTo>
                    <a:cubicBezTo>
                      <a:pt x="232" y="0"/>
                      <a:pt x="232" y="0"/>
                      <a:pt x="232" y="0"/>
                    </a:cubicBezTo>
                    <a:cubicBezTo>
                      <a:pt x="255" y="0"/>
                      <a:pt x="275" y="19"/>
                      <a:pt x="275" y="42"/>
                    </a:cubicBezTo>
                    <a:cubicBezTo>
                      <a:pt x="275" y="149"/>
                      <a:pt x="275" y="149"/>
                      <a:pt x="275" y="149"/>
                    </a:cubicBezTo>
                    <a:cubicBezTo>
                      <a:pt x="275" y="173"/>
                      <a:pt x="255" y="192"/>
                      <a:pt x="232" y="192"/>
                    </a:cubicBezTo>
                    <a:close/>
                  </a:path>
                </a:pathLst>
              </a:custGeom>
              <a:solidFill>
                <a:srgbClr val="86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8" name="ïṧḷïḋe">
                <a:extLst>
                  <a:ext uri="{FF2B5EF4-FFF2-40B4-BE49-F238E27FC236}">
                    <a16:creationId xmlns:a16="http://schemas.microsoft.com/office/drawing/2014/main" id="{069F484A-8342-F903-BDFF-14CBF51B7E04}"/>
                  </a:ext>
                </a:extLst>
              </p:cNvPr>
              <p:cNvSpPr/>
              <p:nvPr/>
            </p:nvSpPr>
            <p:spPr bwMode="auto">
              <a:xfrm>
                <a:off x="3264" y="2849"/>
                <a:ext cx="390" cy="271"/>
              </a:xfrm>
              <a:custGeom>
                <a:avLst/>
                <a:gdLst>
                  <a:gd name="T0" fmla="*/ 232 w 275"/>
                  <a:gd name="T1" fmla="*/ 192 h 192"/>
                  <a:gd name="T2" fmla="*/ 43 w 275"/>
                  <a:gd name="T3" fmla="*/ 192 h 192"/>
                  <a:gd name="T4" fmla="*/ 0 w 275"/>
                  <a:gd name="T5" fmla="*/ 149 h 192"/>
                  <a:gd name="T6" fmla="*/ 0 w 275"/>
                  <a:gd name="T7" fmla="*/ 42 h 192"/>
                  <a:gd name="T8" fmla="*/ 43 w 275"/>
                  <a:gd name="T9" fmla="*/ 0 h 192"/>
                  <a:gd name="T10" fmla="*/ 232 w 275"/>
                  <a:gd name="T11" fmla="*/ 0 h 192"/>
                  <a:gd name="T12" fmla="*/ 275 w 275"/>
                  <a:gd name="T13" fmla="*/ 42 h 192"/>
                  <a:gd name="T14" fmla="*/ 275 w 275"/>
                  <a:gd name="T15" fmla="*/ 149 h 192"/>
                  <a:gd name="T16" fmla="*/ 232 w 275"/>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92">
                    <a:moveTo>
                      <a:pt x="232" y="192"/>
                    </a:moveTo>
                    <a:cubicBezTo>
                      <a:pt x="43" y="192"/>
                      <a:pt x="43" y="192"/>
                      <a:pt x="43" y="192"/>
                    </a:cubicBezTo>
                    <a:cubicBezTo>
                      <a:pt x="19" y="192"/>
                      <a:pt x="0" y="173"/>
                      <a:pt x="0" y="149"/>
                    </a:cubicBezTo>
                    <a:cubicBezTo>
                      <a:pt x="0" y="42"/>
                      <a:pt x="0" y="42"/>
                      <a:pt x="0" y="42"/>
                    </a:cubicBezTo>
                    <a:cubicBezTo>
                      <a:pt x="0" y="19"/>
                      <a:pt x="19" y="0"/>
                      <a:pt x="43" y="0"/>
                    </a:cubicBezTo>
                    <a:cubicBezTo>
                      <a:pt x="232" y="0"/>
                      <a:pt x="232" y="0"/>
                      <a:pt x="232" y="0"/>
                    </a:cubicBezTo>
                    <a:cubicBezTo>
                      <a:pt x="255" y="0"/>
                      <a:pt x="275" y="19"/>
                      <a:pt x="275" y="42"/>
                    </a:cubicBezTo>
                    <a:cubicBezTo>
                      <a:pt x="275" y="149"/>
                      <a:pt x="275" y="149"/>
                      <a:pt x="275" y="149"/>
                    </a:cubicBezTo>
                    <a:cubicBezTo>
                      <a:pt x="275" y="173"/>
                      <a:pt x="255" y="192"/>
                      <a:pt x="232" y="192"/>
                    </a:cubicBezTo>
                    <a:close/>
                  </a:path>
                </a:pathLst>
              </a:custGeom>
              <a:solidFill>
                <a:srgbClr val="B0A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9" name="î$líḍé">
                <a:extLst>
                  <a:ext uri="{FF2B5EF4-FFF2-40B4-BE49-F238E27FC236}">
                    <a16:creationId xmlns:a16="http://schemas.microsoft.com/office/drawing/2014/main" id="{54F649CB-4184-BB7A-67F2-977D43E286CE}"/>
                  </a:ext>
                </a:extLst>
              </p:cNvPr>
              <p:cNvSpPr/>
              <p:nvPr/>
            </p:nvSpPr>
            <p:spPr bwMode="auto">
              <a:xfrm>
                <a:off x="3335" y="2908"/>
                <a:ext cx="236" cy="148"/>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0" name="íṡḻiḑê">
                <a:extLst>
                  <a:ext uri="{FF2B5EF4-FFF2-40B4-BE49-F238E27FC236}">
                    <a16:creationId xmlns:a16="http://schemas.microsoft.com/office/drawing/2014/main" id="{0771D164-23DC-3F47-D146-9C591CB84858}"/>
                  </a:ext>
                </a:extLst>
              </p:cNvPr>
              <p:cNvSpPr/>
              <p:nvPr/>
            </p:nvSpPr>
            <p:spPr bwMode="auto">
              <a:xfrm>
                <a:off x="2789" y="2858"/>
                <a:ext cx="297" cy="221"/>
              </a:xfrm>
              <a:custGeom>
                <a:avLst/>
                <a:gdLst>
                  <a:gd name="T0" fmla="*/ 210 w 210"/>
                  <a:gd name="T1" fmla="*/ 156 h 156"/>
                  <a:gd name="T2" fmla="*/ 0 w 210"/>
                  <a:gd name="T3" fmla="*/ 156 h 156"/>
                  <a:gd name="T4" fmla="*/ 0 w 210"/>
                  <a:gd name="T5" fmla="*/ 59 h 156"/>
                  <a:gd name="T6" fmla="*/ 59 w 210"/>
                  <a:gd name="T7" fmla="*/ 0 h 156"/>
                  <a:gd name="T8" fmla="*/ 152 w 210"/>
                  <a:gd name="T9" fmla="*/ 0 h 156"/>
                  <a:gd name="T10" fmla="*/ 210 w 210"/>
                  <a:gd name="T11" fmla="*/ 59 h 156"/>
                  <a:gd name="T12" fmla="*/ 210 w 210"/>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10" h="156">
                    <a:moveTo>
                      <a:pt x="210" y="156"/>
                    </a:moveTo>
                    <a:cubicBezTo>
                      <a:pt x="0" y="156"/>
                      <a:pt x="0" y="156"/>
                      <a:pt x="0" y="156"/>
                    </a:cubicBezTo>
                    <a:cubicBezTo>
                      <a:pt x="0" y="59"/>
                      <a:pt x="0" y="59"/>
                      <a:pt x="0" y="59"/>
                    </a:cubicBezTo>
                    <a:cubicBezTo>
                      <a:pt x="0" y="27"/>
                      <a:pt x="26" y="0"/>
                      <a:pt x="59" y="0"/>
                    </a:cubicBezTo>
                    <a:cubicBezTo>
                      <a:pt x="152" y="0"/>
                      <a:pt x="152" y="0"/>
                      <a:pt x="152" y="0"/>
                    </a:cubicBezTo>
                    <a:cubicBezTo>
                      <a:pt x="184" y="0"/>
                      <a:pt x="210" y="27"/>
                      <a:pt x="210" y="59"/>
                    </a:cubicBezTo>
                    <a:lnTo>
                      <a:pt x="210" y="156"/>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1" name="isḻïḓè">
                <a:extLst>
                  <a:ext uri="{FF2B5EF4-FFF2-40B4-BE49-F238E27FC236}">
                    <a16:creationId xmlns:a16="http://schemas.microsoft.com/office/drawing/2014/main" id="{DF86E101-C7E8-1BDC-AA97-97644FF7E655}"/>
                  </a:ext>
                </a:extLst>
              </p:cNvPr>
              <p:cNvSpPr/>
              <p:nvPr/>
            </p:nvSpPr>
            <p:spPr bwMode="auto">
              <a:xfrm>
                <a:off x="2893" y="2858"/>
                <a:ext cx="298" cy="221"/>
              </a:xfrm>
              <a:custGeom>
                <a:avLst/>
                <a:gdLst>
                  <a:gd name="T0" fmla="*/ 210 w 210"/>
                  <a:gd name="T1" fmla="*/ 156 h 156"/>
                  <a:gd name="T2" fmla="*/ 0 w 210"/>
                  <a:gd name="T3" fmla="*/ 156 h 156"/>
                  <a:gd name="T4" fmla="*/ 0 w 210"/>
                  <a:gd name="T5" fmla="*/ 59 h 156"/>
                  <a:gd name="T6" fmla="*/ 58 w 210"/>
                  <a:gd name="T7" fmla="*/ 0 h 156"/>
                  <a:gd name="T8" fmla="*/ 151 w 210"/>
                  <a:gd name="T9" fmla="*/ 0 h 156"/>
                  <a:gd name="T10" fmla="*/ 210 w 210"/>
                  <a:gd name="T11" fmla="*/ 59 h 156"/>
                  <a:gd name="T12" fmla="*/ 210 w 210"/>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10" h="156">
                    <a:moveTo>
                      <a:pt x="210" y="156"/>
                    </a:moveTo>
                    <a:cubicBezTo>
                      <a:pt x="0" y="156"/>
                      <a:pt x="0" y="156"/>
                      <a:pt x="0" y="156"/>
                    </a:cubicBezTo>
                    <a:cubicBezTo>
                      <a:pt x="0" y="59"/>
                      <a:pt x="0" y="59"/>
                      <a:pt x="0" y="59"/>
                    </a:cubicBezTo>
                    <a:cubicBezTo>
                      <a:pt x="0" y="27"/>
                      <a:pt x="26" y="0"/>
                      <a:pt x="58" y="0"/>
                    </a:cubicBezTo>
                    <a:cubicBezTo>
                      <a:pt x="151" y="0"/>
                      <a:pt x="151" y="0"/>
                      <a:pt x="151" y="0"/>
                    </a:cubicBezTo>
                    <a:cubicBezTo>
                      <a:pt x="184" y="0"/>
                      <a:pt x="210" y="27"/>
                      <a:pt x="210" y="59"/>
                    </a:cubicBezTo>
                    <a:lnTo>
                      <a:pt x="210" y="156"/>
                    </a:lnTo>
                    <a:close/>
                  </a:path>
                </a:pathLst>
              </a:custGeom>
              <a:solidFill>
                <a:srgbClr val="2B35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2" name="íśľidé">
                <a:extLst>
                  <a:ext uri="{FF2B5EF4-FFF2-40B4-BE49-F238E27FC236}">
                    <a16:creationId xmlns:a16="http://schemas.microsoft.com/office/drawing/2014/main" id="{9CA70F18-D575-ED20-DB07-0A8A7F2D4F5C}"/>
                  </a:ext>
                </a:extLst>
              </p:cNvPr>
              <p:cNvSpPr/>
              <p:nvPr/>
            </p:nvSpPr>
            <p:spPr bwMode="auto">
              <a:xfrm>
                <a:off x="2889" y="2912"/>
                <a:ext cx="428" cy="396"/>
              </a:xfrm>
              <a:prstGeom prst="rect">
                <a:avLst/>
              </a:prstGeom>
              <a:solidFill>
                <a:srgbClr val="BF78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3" name="íṣḷîḋê">
                <a:extLst>
                  <a:ext uri="{FF2B5EF4-FFF2-40B4-BE49-F238E27FC236}">
                    <a16:creationId xmlns:a16="http://schemas.microsoft.com/office/drawing/2014/main" id="{5963C88A-3287-7D12-5F66-75F972D8CFD5}"/>
                  </a:ext>
                </a:extLst>
              </p:cNvPr>
              <p:cNvSpPr/>
              <p:nvPr/>
            </p:nvSpPr>
            <p:spPr bwMode="auto">
              <a:xfrm>
                <a:off x="2711" y="2912"/>
                <a:ext cx="426" cy="396"/>
              </a:xfrm>
              <a:prstGeom prst="rect">
                <a:avLst/>
              </a:prstGeom>
              <a:solidFill>
                <a:srgbClr val="DD97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4" name="ïṩļíḑê">
                <a:extLst>
                  <a:ext uri="{FF2B5EF4-FFF2-40B4-BE49-F238E27FC236}">
                    <a16:creationId xmlns:a16="http://schemas.microsoft.com/office/drawing/2014/main" id="{70B8CD89-591C-A61F-B69E-F64D3729E220}"/>
                  </a:ext>
                </a:extLst>
              </p:cNvPr>
              <p:cNvSpPr/>
              <p:nvPr/>
            </p:nvSpPr>
            <p:spPr bwMode="auto">
              <a:xfrm>
                <a:off x="2862" y="2966"/>
                <a:ext cx="123" cy="58"/>
              </a:xfrm>
              <a:custGeom>
                <a:avLst/>
                <a:gdLst>
                  <a:gd name="T0" fmla="*/ 70 w 87"/>
                  <a:gd name="T1" fmla="*/ 41 h 41"/>
                  <a:gd name="T2" fmla="*/ 17 w 87"/>
                  <a:gd name="T3" fmla="*/ 41 h 41"/>
                  <a:gd name="T4" fmla="*/ 0 w 87"/>
                  <a:gd name="T5" fmla="*/ 24 h 41"/>
                  <a:gd name="T6" fmla="*/ 0 w 87"/>
                  <a:gd name="T7" fmla="*/ 17 h 41"/>
                  <a:gd name="T8" fmla="*/ 17 w 87"/>
                  <a:gd name="T9" fmla="*/ 0 h 41"/>
                  <a:gd name="T10" fmla="*/ 70 w 87"/>
                  <a:gd name="T11" fmla="*/ 0 h 41"/>
                  <a:gd name="T12" fmla="*/ 87 w 87"/>
                  <a:gd name="T13" fmla="*/ 17 h 41"/>
                  <a:gd name="T14" fmla="*/ 87 w 87"/>
                  <a:gd name="T15" fmla="*/ 24 h 41"/>
                  <a:gd name="T16" fmla="*/ 70 w 87"/>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1">
                    <a:moveTo>
                      <a:pt x="70" y="41"/>
                    </a:moveTo>
                    <a:cubicBezTo>
                      <a:pt x="17" y="41"/>
                      <a:pt x="17" y="41"/>
                      <a:pt x="17" y="41"/>
                    </a:cubicBezTo>
                    <a:cubicBezTo>
                      <a:pt x="8" y="41"/>
                      <a:pt x="0" y="33"/>
                      <a:pt x="0" y="24"/>
                    </a:cubicBezTo>
                    <a:cubicBezTo>
                      <a:pt x="0" y="17"/>
                      <a:pt x="0" y="17"/>
                      <a:pt x="0" y="17"/>
                    </a:cubicBezTo>
                    <a:cubicBezTo>
                      <a:pt x="0" y="8"/>
                      <a:pt x="8" y="0"/>
                      <a:pt x="17" y="0"/>
                    </a:cubicBezTo>
                    <a:cubicBezTo>
                      <a:pt x="70" y="0"/>
                      <a:pt x="70" y="0"/>
                      <a:pt x="70" y="0"/>
                    </a:cubicBezTo>
                    <a:cubicBezTo>
                      <a:pt x="79" y="0"/>
                      <a:pt x="87" y="8"/>
                      <a:pt x="87" y="17"/>
                    </a:cubicBezTo>
                    <a:cubicBezTo>
                      <a:pt x="87" y="24"/>
                      <a:pt x="87" y="24"/>
                      <a:pt x="87" y="24"/>
                    </a:cubicBezTo>
                    <a:cubicBezTo>
                      <a:pt x="87" y="33"/>
                      <a:pt x="79" y="41"/>
                      <a:pt x="70" y="41"/>
                    </a:cubicBezTo>
                    <a:close/>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5" name="iš1îḓê">
                <a:extLst>
                  <a:ext uri="{FF2B5EF4-FFF2-40B4-BE49-F238E27FC236}">
                    <a16:creationId xmlns:a16="http://schemas.microsoft.com/office/drawing/2014/main" id="{0E124670-2757-A3C4-4CFF-EF7493A9DE95}"/>
                  </a:ext>
                </a:extLst>
              </p:cNvPr>
              <p:cNvSpPr/>
              <p:nvPr/>
            </p:nvSpPr>
            <p:spPr bwMode="auto">
              <a:xfrm>
                <a:off x="3402" y="2912"/>
                <a:ext cx="427" cy="396"/>
              </a:xfrm>
              <a:prstGeom prst="rect">
                <a:avLst/>
              </a:prstGeom>
              <a:solidFill>
                <a:srgbClr val="BF78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6" name="íSļíḋé">
                <a:extLst>
                  <a:ext uri="{FF2B5EF4-FFF2-40B4-BE49-F238E27FC236}">
                    <a16:creationId xmlns:a16="http://schemas.microsoft.com/office/drawing/2014/main" id="{58871FAA-9C37-4780-5241-4EB8F469BC0C}"/>
                  </a:ext>
                </a:extLst>
              </p:cNvPr>
              <p:cNvSpPr/>
              <p:nvPr/>
            </p:nvSpPr>
            <p:spPr bwMode="auto">
              <a:xfrm>
                <a:off x="3223" y="2912"/>
                <a:ext cx="426" cy="396"/>
              </a:xfrm>
              <a:prstGeom prst="rect">
                <a:avLst/>
              </a:prstGeom>
              <a:solidFill>
                <a:srgbClr val="DD97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7" name="íS1iḍe">
                <a:extLst>
                  <a:ext uri="{FF2B5EF4-FFF2-40B4-BE49-F238E27FC236}">
                    <a16:creationId xmlns:a16="http://schemas.microsoft.com/office/drawing/2014/main" id="{BB44702A-6535-7800-A1E0-2D0B27460D3E}"/>
                  </a:ext>
                </a:extLst>
              </p:cNvPr>
              <p:cNvSpPr/>
              <p:nvPr/>
            </p:nvSpPr>
            <p:spPr bwMode="auto">
              <a:xfrm>
                <a:off x="3375" y="2966"/>
                <a:ext cx="123" cy="58"/>
              </a:xfrm>
              <a:custGeom>
                <a:avLst/>
                <a:gdLst>
                  <a:gd name="T0" fmla="*/ 70 w 87"/>
                  <a:gd name="T1" fmla="*/ 41 h 41"/>
                  <a:gd name="T2" fmla="*/ 17 w 87"/>
                  <a:gd name="T3" fmla="*/ 41 h 41"/>
                  <a:gd name="T4" fmla="*/ 0 w 87"/>
                  <a:gd name="T5" fmla="*/ 24 h 41"/>
                  <a:gd name="T6" fmla="*/ 0 w 87"/>
                  <a:gd name="T7" fmla="*/ 17 h 41"/>
                  <a:gd name="T8" fmla="*/ 17 w 87"/>
                  <a:gd name="T9" fmla="*/ 0 h 41"/>
                  <a:gd name="T10" fmla="*/ 70 w 87"/>
                  <a:gd name="T11" fmla="*/ 0 h 41"/>
                  <a:gd name="T12" fmla="*/ 87 w 87"/>
                  <a:gd name="T13" fmla="*/ 17 h 41"/>
                  <a:gd name="T14" fmla="*/ 87 w 87"/>
                  <a:gd name="T15" fmla="*/ 24 h 41"/>
                  <a:gd name="T16" fmla="*/ 70 w 87"/>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1">
                    <a:moveTo>
                      <a:pt x="70" y="41"/>
                    </a:moveTo>
                    <a:cubicBezTo>
                      <a:pt x="17" y="41"/>
                      <a:pt x="17" y="41"/>
                      <a:pt x="17" y="41"/>
                    </a:cubicBezTo>
                    <a:cubicBezTo>
                      <a:pt x="8" y="41"/>
                      <a:pt x="0" y="33"/>
                      <a:pt x="0" y="24"/>
                    </a:cubicBezTo>
                    <a:cubicBezTo>
                      <a:pt x="0" y="17"/>
                      <a:pt x="0" y="17"/>
                      <a:pt x="0" y="17"/>
                    </a:cubicBezTo>
                    <a:cubicBezTo>
                      <a:pt x="0" y="8"/>
                      <a:pt x="8" y="0"/>
                      <a:pt x="17" y="0"/>
                    </a:cubicBezTo>
                    <a:cubicBezTo>
                      <a:pt x="70" y="0"/>
                      <a:pt x="70" y="0"/>
                      <a:pt x="70" y="0"/>
                    </a:cubicBezTo>
                    <a:cubicBezTo>
                      <a:pt x="80" y="0"/>
                      <a:pt x="87" y="8"/>
                      <a:pt x="87" y="17"/>
                    </a:cubicBezTo>
                    <a:cubicBezTo>
                      <a:pt x="87" y="24"/>
                      <a:pt x="87" y="24"/>
                      <a:pt x="87" y="24"/>
                    </a:cubicBezTo>
                    <a:cubicBezTo>
                      <a:pt x="87" y="33"/>
                      <a:pt x="80" y="41"/>
                      <a:pt x="70" y="41"/>
                    </a:cubicBezTo>
                    <a:close/>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8" name="ïṡ1îďê">
                <a:extLst>
                  <a:ext uri="{FF2B5EF4-FFF2-40B4-BE49-F238E27FC236}">
                    <a16:creationId xmlns:a16="http://schemas.microsoft.com/office/drawing/2014/main" id="{552F0538-BDFE-55C9-5246-4CCD6B267AD6}"/>
                  </a:ext>
                </a:extLst>
              </p:cNvPr>
              <p:cNvSpPr/>
              <p:nvPr/>
            </p:nvSpPr>
            <p:spPr bwMode="auto">
              <a:xfrm>
                <a:off x="3188" y="1969"/>
                <a:ext cx="222" cy="65"/>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9" name="ïš1ide">
                <a:extLst>
                  <a:ext uri="{FF2B5EF4-FFF2-40B4-BE49-F238E27FC236}">
                    <a16:creationId xmlns:a16="http://schemas.microsoft.com/office/drawing/2014/main" id="{CDC6DA08-D894-CC6E-41E3-4F5564C2A567}"/>
                  </a:ext>
                </a:extLst>
              </p:cNvPr>
              <p:cNvSpPr/>
              <p:nvPr/>
            </p:nvSpPr>
            <p:spPr bwMode="auto">
              <a:xfrm>
                <a:off x="3126" y="1969"/>
                <a:ext cx="222" cy="65"/>
              </a:xfrm>
              <a:prstGeom prst="rect">
                <a:avLst/>
              </a:prstGeom>
              <a:solidFill>
                <a:srgbClr val="6075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0" name="íšļiḓê">
                <a:extLst>
                  <a:ext uri="{FF2B5EF4-FFF2-40B4-BE49-F238E27FC236}">
                    <a16:creationId xmlns:a16="http://schemas.microsoft.com/office/drawing/2014/main" id="{FF3DF530-81BD-8C18-3B52-FA2168DBBFA7}"/>
                  </a:ext>
                </a:extLst>
              </p:cNvPr>
              <p:cNvSpPr/>
              <p:nvPr/>
            </p:nvSpPr>
            <p:spPr bwMode="auto">
              <a:xfrm>
                <a:off x="2674" y="2012"/>
                <a:ext cx="539" cy="152"/>
              </a:xfrm>
              <a:custGeom>
                <a:avLst/>
                <a:gdLst>
                  <a:gd name="T0" fmla="*/ 381 w 381"/>
                  <a:gd name="T1" fmla="*/ 0 h 108"/>
                  <a:gd name="T2" fmla="*/ 381 w 381"/>
                  <a:gd name="T3" fmla="*/ 0 h 108"/>
                  <a:gd name="T4" fmla="*/ 354 w 381"/>
                  <a:gd name="T5" fmla="*/ 31 h 108"/>
                  <a:gd name="T6" fmla="*/ 354 w 381"/>
                  <a:gd name="T7" fmla="*/ 51 h 108"/>
                  <a:gd name="T8" fmla="*/ 298 w 381"/>
                  <a:gd name="T9" fmla="*/ 107 h 108"/>
                  <a:gd name="T10" fmla="*/ 245 w 381"/>
                  <a:gd name="T11" fmla="*/ 108 h 108"/>
                  <a:gd name="T12" fmla="*/ 200 w 381"/>
                  <a:gd name="T13" fmla="*/ 66 h 108"/>
                  <a:gd name="T14" fmla="*/ 199 w 381"/>
                  <a:gd name="T15" fmla="*/ 60 h 108"/>
                  <a:gd name="T16" fmla="*/ 153 w 381"/>
                  <a:gd name="T17" fmla="*/ 12 h 108"/>
                  <a:gd name="T18" fmla="*/ 13 w 381"/>
                  <a:gd name="T19" fmla="*/ 12 h 108"/>
                  <a:gd name="T20" fmla="*/ 1 w 381"/>
                  <a:gd name="T21" fmla="*/ 6 h 108"/>
                  <a:gd name="T22" fmla="*/ 0 w 381"/>
                  <a:gd name="T23" fmla="*/ 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1" h="108">
                    <a:moveTo>
                      <a:pt x="381" y="0"/>
                    </a:moveTo>
                    <a:cubicBezTo>
                      <a:pt x="381" y="0"/>
                      <a:pt x="381" y="0"/>
                      <a:pt x="381" y="0"/>
                    </a:cubicBezTo>
                    <a:cubicBezTo>
                      <a:pt x="366" y="2"/>
                      <a:pt x="354" y="15"/>
                      <a:pt x="354" y="31"/>
                    </a:cubicBezTo>
                    <a:cubicBezTo>
                      <a:pt x="354" y="51"/>
                      <a:pt x="354" y="51"/>
                      <a:pt x="354" y="51"/>
                    </a:cubicBezTo>
                    <a:cubicBezTo>
                      <a:pt x="353" y="82"/>
                      <a:pt x="328" y="107"/>
                      <a:pt x="298" y="107"/>
                    </a:cubicBezTo>
                    <a:cubicBezTo>
                      <a:pt x="245" y="108"/>
                      <a:pt x="245" y="108"/>
                      <a:pt x="245" y="108"/>
                    </a:cubicBezTo>
                    <a:cubicBezTo>
                      <a:pt x="221" y="108"/>
                      <a:pt x="201" y="90"/>
                      <a:pt x="200" y="66"/>
                    </a:cubicBezTo>
                    <a:cubicBezTo>
                      <a:pt x="199" y="60"/>
                      <a:pt x="199" y="60"/>
                      <a:pt x="199" y="60"/>
                    </a:cubicBezTo>
                    <a:cubicBezTo>
                      <a:pt x="198" y="35"/>
                      <a:pt x="178" y="15"/>
                      <a:pt x="153" y="12"/>
                    </a:cubicBezTo>
                    <a:cubicBezTo>
                      <a:pt x="13" y="12"/>
                      <a:pt x="13" y="12"/>
                      <a:pt x="13" y="12"/>
                    </a:cubicBezTo>
                    <a:cubicBezTo>
                      <a:pt x="8" y="12"/>
                      <a:pt x="4" y="10"/>
                      <a:pt x="1" y="6"/>
                    </a:cubicBezTo>
                    <a:cubicBezTo>
                      <a:pt x="0" y="4"/>
                      <a:pt x="0" y="4"/>
                      <a:pt x="0" y="4"/>
                    </a:cubicBezTo>
                  </a:path>
                </a:pathLst>
              </a:custGeom>
              <a:noFill/>
              <a:ln w="174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201" name="íşļîďe">
                <a:extLst>
                  <a:ext uri="{FF2B5EF4-FFF2-40B4-BE49-F238E27FC236}">
                    <a16:creationId xmlns:a16="http://schemas.microsoft.com/office/drawing/2014/main" id="{001C3177-35C8-812C-0D47-518507B98F0D}"/>
                  </a:ext>
                </a:extLst>
              </p:cNvPr>
              <p:cNvSpPr/>
              <p:nvPr/>
            </p:nvSpPr>
            <p:spPr bwMode="auto">
              <a:xfrm>
                <a:off x="2898" y="2017"/>
                <a:ext cx="356" cy="349"/>
              </a:xfrm>
              <a:custGeom>
                <a:avLst/>
                <a:gdLst>
                  <a:gd name="T0" fmla="*/ 252 w 252"/>
                  <a:gd name="T1" fmla="*/ 0 h 247"/>
                  <a:gd name="T2" fmla="*/ 252 w 252"/>
                  <a:gd name="T3" fmla="*/ 0 h 247"/>
                  <a:gd name="T4" fmla="*/ 227 w 252"/>
                  <a:gd name="T5" fmla="*/ 26 h 247"/>
                  <a:gd name="T6" fmla="*/ 232 w 252"/>
                  <a:gd name="T7" fmla="*/ 175 h 247"/>
                  <a:gd name="T8" fmla="*/ 161 w 252"/>
                  <a:gd name="T9" fmla="*/ 246 h 247"/>
                  <a:gd name="T10" fmla="*/ 94 w 252"/>
                  <a:gd name="T11" fmla="*/ 179 h 247"/>
                  <a:gd name="T12" fmla="*/ 91 w 252"/>
                  <a:gd name="T13" fmla="*/ 34 h 247"/>
                  <a:gd name="T14" fmla="*/ 66 w 252"/>
                  <a:gd name="T15" fmla="*/ 9 h 247"/>
                  <a:gd name="T16" fmla="*/ 0 w 252"/>
                  <a:gd name="T17" fmla="*/ 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247">
                    <a:moveTo>
                      <a:pt x="252" y="0"/>
                    </a:moveTo>
                    <a:cubicBezTo>
                      <a:pt x="252" y="0"/>
                      <a:pt x="252" y="0"/>
                      <a:pt x="252" y="0"/>
                    </a:cubicBezTo>
                    <a:cubicBezTo>
                      <a:pt x="238" y="1"/>
                      <a:pt x="227" y="12"/>
                      <a:pt x="227" y="26"/>
                    </a:cubicBezTo>
                    <a:cubicBezTo>
                      <a:pt x="232" y="175"/>
                      <a:pt x="232" y="175"/>
                      <a:pt x="232" y="175"/>
                    </a:cubicBezTo>
                    <a:cubicBezTo>
                      <a:pt x="233" y="215"/>
                      <a:pt x="200" y="247"/>
                      <a:pt x="161" y="246"/>
                    </a:cubicBezTo>
                    <a:cubicBezTo>
                      <a:pt x="125" y="245"/>
                      <a:pt x="95" y="215"/>
                      <a:pt x="94" y="179"/>
                    </a:cubicBezTo>
                    <a:cubicBezTo>
                      <a:pt x="91" y="34"/>
                      <a:pt x="91" y="34"/>
                      <a:pt x="91" y="34"/>
                    </a:cubicBezTo>
                    <a:cubicBezTo>
                      <a:pt x="91" y="20"/>
                      <a:pt x="80" y="9"/>
                      <a:pt x="66" y="9"/>
                    </a:cubicBezTo>
                    <a:cubicBezTo>
                      <a:pt x="0" y="9"/>
                      <a:pt x="0" y="9"/>
                      <a:pt x="0" y="9"/>
                    </a:cubicBezTo>
                  </a:path>
                </a:pathLst>
              </a:custGeom>
              <a:noFill/>
              <a:ln w="174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202" name="ïSľiḋè">
                <a:extLst>
                  <a:ext uri="{FF2B5EF4-FFF2-40B4-BE49-F238E27FC236}">
                    <a16:creationId xmlns:a16="http://schemas.microsoft.com/office/drawing/2014/main" id="{71C44760-9AF4-78E8-3155-9BDB5CA8F138}"/>
                  </a:ext>
                </a:extLst>
              </p:cNvPr>
              <p:cNvSpPr/>
              <p:nvPr/>
            </p:nvSpPr>
            <p:spPr bwMode="auto">
              <a:xfrm>
                <a:off x="3235" y="2010"/>
                <a:ext cx="59" cy="17"/>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2"/>
                      <a:pt x="3" y="0"/>
                      <a:pt x="6" y="0"/>
                    </a:cubicBezTo>
                    <a:cubicBezTo>
                      <a:pt x="36" y="0"/>
                      <a:pt x="36" y="0"/>
                      <a:pt x="36" y="0"/>
                    </a:cubicBezTo>
                    <a:cubicBezTo>
                      <a:pt x="40" y="0"/>
                      <a:pt x="42" y="2"/>
                      <a:pt x="42" y="6"/>
                    </a:cubicBezTo>
                    <a:cubicBezTo>
                      <a:pt x="42" y="9"/>
                      <a:pt x="4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3" name="îŝ1íḑe">
                <a:extLst>
                  <a:ext uri="{FF2B5EF4-FFF2-40B4-BE49-F238E27FC236}">
                    <a16:creationId xmlns:a16="http://schemas.microsoft.com/office/drawing/2014/main" id="{FDCA960B-F88F-214C-D5A8-05E71BCBF38E}"/>
                  </a:ext>
                </a:extLst>
              </p:cNvPr>
              <p:cNvSpPr/>
              <p:nvPr/>
            </p:nvSpPr>
            <p:spPr bwMode="auto">
              <a:xfrm>
                <a:off x="3164" y="2005"/>
                <a:ext cx="61" cy="18"/>
              </a:xfrm>
              <a:custGeom>
                <a:avLst/>
                <a:gdLst>
                  <a:gd name="T0" fmla="*/ 37 w 43"/>
                  <a:gd name="T1" fmla="*/ 13 h 13"/>
                  <a:gd name="T2" fmla="*/ 6 w 43"/>
                  <a:gd name="T3" fmla="*/ 13 h 13"/>
                  <a:gd name="T4" fmla="*/ 0 w 43"/>
                  <a:gd name="T5" fmla="*/ 7 h 13"/>
                  <a:gd name="T6" fmla="*/ 6 w 43"/>
                  <a:gd name="T7" fmla="*/ 0 h 13"/>
                  <a:gd name="T8" fmla="*/ 37 w 43"/>
                  <a:gd name="T9" fmla="*/ 0 h 13"/>
                  <a:gd name="T10" fmla="*/ 43 w 43"/>
                  <a:gd name="T11" fmla="*/ 7 h 13"/>
                  <a:gd name="T12" fmla="*/ 37 w 43"/>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3" h="13">
                    <a:moveTo>
                      <a:pt x="37" y="13"/>
                    </a:moveTo>
                    <a:cubicBezTo>
                      <a:pt x="6" y="13"/>
                      <a:pt x="6" y="13"/>
                      <a:pt x="6" y="13"/>
                    </a:cubicBezTo>
                    <a:cubicBezTo>
                      <a:pt x="3" y="13"/>
                      <a:pt x="0" y="10"/>
                      <a:pt x="0" y="7"/>
                    </a:cubicBezTo>
                    <a:cubicBezTo>
                      <a:pt x="0" y="3"/>
                      <a:pt x="3" y="0"/>
                      <a:pt x="6" y="0"/>
                    </a:cubicBezTo>
                    <a:cubicBezTo>
                      <a:pt x="37" y="0"/>
                      <a:pt x="37" y="0"/>
                      <a:pt x="37" y="0"/>
                    </a:cubicBezTo>
                    <a:cubicBezTo>
                      <a:pt x="40" y="0"/>
                      <a:pt x="43" y="3"/>
                      <a:pt x="43" y="7"/>
                    </a:cubicBezTo>
                    <a:cubicBezTo>
                      <a:pt x="43" y="10"/>
                      <a:pt x="40" y="13"/>
                      <a:pt x="3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986" name="îṩḻíḓê">
              <a:extLst>
                <a:ext uri="{FF2B5EF4-FFF2-40B4-BE49-F238E27FC236}">
                  <a16:creationId xmlns:a16="http://schemas.microsoft.com/office/drawing/2014/main" id="{39FA389E-76E6-9D74-D136-009503D701D5}"/>
                </a:ext>
              </a:extLst>
            </p:cNvPr>
            <p:cNvSpPr/>
            <p:nvPr/>
          </p:nvSpPr>
          <p:spPr bwMode="auto">
            <a:xfrm>
              <a:off x="6801706" y="1916135"/>
              <a:ext cx="1523712" cy="117405"/>
            </a:xfrm>
            <a:prstGeom prst="rect">
              <a:avLst/>
            </a:prstGeom>
            <a:solidFill>
              <a:srgbClr val="FC9F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7" name="îśḻîdè">
              <a:extLst>
                <a:ext uri="{FF2B5EF4-FFF2-40B4-BE49-F238E27FC236}">
                  <a16:creationId xmlns:a16="http://schemas.microsoft.com/office/drawing/2014/main" id="{8E8275AC-E468-0C2B-CC81-2F73FC452B0F}"/>
                </a:ext>
              </a:extLst>
            </p:cNvPr>
            <p:cNvSpPr/>
            <p:nvPr/>
          </p:nvSpPr>
          <p:spPr bwMode="auto">
            <a:xfrm>
              <a:off x="4758604" y="2902592"/>
              <a:ext cx="139099" cy="297341"/>
            </a:xfrm>
            <a:custGeom>
              <a:avLst/>
              <a:gdLst>
                <a:gd name="T0" fmla="*/ 45 w 77"/>
                <a:gd name="T1" fmla="*/ 165 h 165"/>
                <a:gd name="T2" fmla="*/ 31 w 77"/>
                <a:gd name="T3" fmla="*/ 165 h 165"/>
                <a:gd name="T4" fmla="*/ 0 w 77"/>
                <a:gd name="T5" fmla="*/ 133 h 165"/>
                <a:gd name="T6" fmla="*/ 0 w 77"/>
                <a:gd name="T7" fmla="*/ 32 h 165"/>
                <a:gd name="T8" fmla="*/ 31 w 77"/>
                <a:gd name="T9" fmla="*/ 0 h 165"/>
                <a:gd name="T10" fmla="*/ 45 w 77"/>
                <a:gd name="T11" fmla="*/ 0 h 165"/>
                <a:gd name="T12" fmla="*/ 77 w 77"/>
                <a:gd name="T13" fmla="*/ 32 h 165"/>
                <a:gd name="T14" fmla="*/ 77 w 77"/>
                <a:gd name="T15" fmla="*/ 133 h 165"/>
                <a:gd name="T16" fmla="*/ 45 w 77"/>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65">
                  <a:moveTo>
                    <a:pt x="45" y="165"/>
                  </a:moveTo>
                  <a:cubicBezTo>
                    <a:pt x="31" y="165"/>
                    <a:pt x="31" y="165"/>
                    <a:pt x="31" y="165"/>
                  </a:cubicBezTo>
                  <a:cubicBezTo>
                    <a:pt x="14" y="165"/>
                    <a:pt x="0" y="150"/>
                    <a:pt x="0" y="133"/>
                  </a:cubicBezTo>
                  <a:cubicBezTo>
                    <a:pt x="0" y="32"/>
                    <a:pt x="0" y="32"/>
                    <a:pt x="0" y="32"/>
                  </a:cubicBezTo>
                  <a:cubicBezTo>
                    <a:pt x="0" y="15"/>
                    <a:pt x="14" y="0"/>
                    <a:pt x="31" y="0"/>
                  </a:cubicBezTo>
                  <a:cubicBezTo>
                    <a:pt x="45" y="0"/>
                    <a:pt x="45" y="0"/>
                    <a:pt x="45" y="0"/>
                  </a:cubicBezTo>
                  <a:cubicBezTo>
                    <a:pt x="62" y="0"/>
                    <a:pt x="77" y="15"/>
                    <a:pt x="77" y="32"/>
                  </a:cubicBezTo>
                  <a:cubicBezTo>
                    <a:pt x="77" y="133"/>
                    <a:pt x="77" y="133"/>
                    <a:pt x="77" y="133"/>
                  </a:cubicBezTo>
                  <a:cubicBezTo>
                    <a:pt x="77" y="150"/>
                    <a:pt x="62" y="165"/>
                    <a:pt x="45" y="165"/>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8" name="isliďè">
              <a:extLst>
                <a:ext uri="{FF2B5EF4-FFF2-40B4-BE49-F238E27FC236}">
                  <a16:creationId xmlns:a16="http://schemas.microsoft.com/office/drawing/2014/main" id="{8616E04B-62EF-E2C7-992B-B7B4864794DB}"/>
                </a:ext>
              </a:extLst>
            </p:cNvPr>
            <p:cNvSpPr/>
            <p:nvPr/>
          </p:nvSpPr>
          <p:spPr bwMode="auto">
            <a:xfrm>
              <a:off x="4664170" y="2471256"/>
              <a:ext cx="165898" cy="128890"/>
            </a:xfrm>
            <a:custGeom>
              <a:avLst/>
              <a:gdLst>
                <a:gd name="T0" fmla="*/ 92 w 92"/>
                <a:gd name="T1" fmla="*/ 12 h 71"/>
                <a:gd name="T2" fmla="*/ 80 w 92"/>
                <a:gd name="T3" fmla="*/ 0 h 71"/>
                <a:gd name="T4" fmla="*/ 0 w 92"/>
                <a:gd name="T5" fmla="*/ 59 h 71"/>
                <a:gd name="T6" fmla="*/ 9 w 92"/>
                <a:gd name="T7" fmla="*/ 71 h 71"/>
                <a:gd name="T8" fmla="*/ 92 w 92"/>
                <a:gd name="T9" fmla="*/ 12 h 71"/>
              </a:gdLst>
              <a:ahLst/>
              <a:cxnLst>
                <a:cxn ang="0">
                  <a:pos x="T0" y="T1"/>
                </a:cxn>
                <a:cxn ang="0">
                  <a:pos x="T2" y="T3"/>
                </a:cxn>
                <a:cxn ang="0">
                  <a:pos x="T4" y="T5"/>
                </a:cxn>
                <a:cxn ang="0">
                  <a:pos x="T6" y="T7"/>
                </a:cxn>
                <a:cxn ang="0">
                  <a:pos x="T8" y="T9"/>
                </a:cxn>
              </a:cxnLst>
              <a:rect l="0" t="0" r="r" b="b"/>
              <a:pathLst>
                <a:path w="92" h="71">
                  <a:moveTo>
                    <a:pt x="92" y="12"/>
                  </a:moveTo>
                  <a:cubicBezTo>
                    <a:pt x="80" y="0"/>
                    <a:pt x="80" y="0"/>
                    <a:pt x="80" y="0"/>
                  </a:cubicBezTo>
                  <a:cubicBezTo>
                    <a:pt x="80" y="0"/>
                    <a:pt x="23" y="9"/>
                    <a:pt x="0" y="59"/>
                  </a:cubicBezTo>
                  <a:cubicBezTo>
                    <a:pt x="9" y="71"/>
                    <a:pt x="9" y="71"/>
                    <a:pt x="9" y="71"/>
                  </a:cubicBezTo>
                  <a:lnTo>
                    <a:pt x="9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9" name="ísļiḑê">
              <a:extLst>
                <a:ext uri="{FF2B5EF4-FFF2-40B4-BE49-F238E27FC236}">
                  <a16:creationId xmlns:a16="http://schemas.microsoft.com/office/drawing/2014/main" id="{83635B73-1C51-1FD5-5087-12B1B50741F3}"/>
                </a:ext>
              </a:extLst>
            </p:cNvPr>
            <p:cNvSpPr/>
            <p:nvPr/>
          </p:nvSpPr>
          <p:spPr bwMode="auto">
            <a:xfrm>
              <a:off x="4633542" y="2475085"/>
              <a:ext cx="527046" cy="521942"/>
            </a:xfrm>
            <a:custGeom>
              <a:avLst/>
              <a:gdLst>
                <a:gd name="T0" fmla="*/ 291 w 292"/>
                <a:gd name="T1" fmla="*/ 152 h 289"/>
                <a:gd name="T2" fmla="*/ 290 w 292"/>
                <a:gd name="T3" fmla="*/ 158 h 289"/>
                <a:gd name="T4" fmla="*/ 284 w 292"/>
                <a:gd name="T5" fmla="*/ 187 h 289"/>
                <a:gd name="T6" fmla="*/ 98 w 292"/>
                <a:gd name="T7" fmla="*/ 123 h 289"/>
                <a:gd name="T8" fmla="*/ 64 w 292"/>
                <a:gd name="T9" fmla="*/ 287 h 289"/>
                <a:gd name="T10" fmla="*/ 5 w 292"/>
                <a:gd name="T11" fmla="*/ 131 h 289"/>
                <a:gd name="T12" fmla="*/ 155 w 292"/>
                <a:gd name="T13" fmla="*/ 2 h 289"/>
                <a:gd name="T14" fmla="*/ 161 w 292"/>
                <a:gd name="T15" fmla="*/ 2 h 289"/>
                <a:gd name="T16" fmla="*/ 270 w 292"/>
                <a:gd name="T17" fmla="*/ 69 h 289"/>
                <a:gd name="T18" fmla="*/ 271 w 292"/>
                <a:gd name="T19" fmla="*/ 69 h 289"/>
                <a:gd name="T20" fmla="*/ 286 w 292"/>
                <a:gd name="T21" fmla="*/ 105 h 289"/>
                <a:gd name="T22" fmla="*/ 291 w 292"/>
                <a:gd name="T23" fmla="*/ 1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 h="289">
                  <a:moveTo>
                    <a:pt x="291" y="152"/>
                  </a:moveTo>
                  <a:cubicBezTo>
                    <a:pt x="290" y="154"/>
                    <a:pt x="290" y="156"/>
                    <a:pt x="290" y="158"/>
                  </a:cubicBezTo>
                  <a:cubicBezTo>
                    <a:pt x="289" y="168"/>
                    <a:pt x="287" y="177"/>
                    <a:pt x="284" y="187"/>
                  </a:cubicBezTo>
                  <a:cubicBezTo>
                    <a:pt x="270" y="226"/>
                    <a:pt x="136" y="108"/>
                    <a:pt x="98" y="123"/>
                  </a:cubicBezTo>
                  <a:cubicBezTo>
                    <a:pt x="79" y="130"/>
                    <a:pt x="67" y="289"/>
                    <a:pt x="64" y="287"/>
                  </a:cubicBezTo>
                  <a:cubicBezTo>
                    <a:pt x="0" y="229"/>
                    <a:pt x="3" y="157"/>
                    <a:pt x="5" y="131"/>
                  </a:cubicBezTo>
                  <a:cubicBezTo>
                    <a:pt x="11" y="56"/>
                    <a:pt x="80" y="0"/>
                    <a:pt x="155" y="2"/>
                  </a:cubicBezTo>
                  <a:cubicBezTo>
                    <a:pt x="157" y="2"/>
                    <a:pt x="159" y="2"/>
                    <a:pt x="161" y="2"/>
                  </a:cubicBezTo>
                  <a:cubicBezTo>
                    <a:pt x="208" y="6"/>
                    <a:pt x="248" y="32"/>
                    <a:pt x="270" y="69"/>
                  </a:cubicBezTo>
                  <a:cubicBezTo>
                    <a:pt x="271" y="69"/>
                    <a:pt x="271" y="69"/>
                    <a:pt x="271" y="69"/>
                  </a:cubicBezTo>
                  <a:cubicBezTo>
                    <a:pt x="277" y="80"/>
                    <a:pt x="282" y="92"/>
                    <a:pt x="286" y="105"/>
                  </a:cubicBezTo>
                  <a:cubicBezTo>
                    <a:pt x="290" y="119"/>
                    <a:pt x="292" y="135"/>
                    <a:pt x="291" y="152"/>
                  </a:cubicBez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0" name="íṥļïḍè">
              <a:extLst>
                <a:ext uri="{FF2B5EF4-FFF2-40B4-BE49-F238E27FC236}">
                  <a16:creationId xmlns:a16="http://schemas.microsoft.com/office/drawing/2014/main" id="{03AD5255-D36D-8CCE-0F88-34686073C8A9}"/>
                </a:ext>
              </a:extLst>
            </p:cNvPr>
            <p:cNvSpPr/>
            <p:nvPr/>
          </p:nvSpPr>
          <p:spPr bwMode="auto">
            <a:xfrm>
              <a:off x="4727977" y="2750731"/>
              <a:ext cx="95711" cy="94434"/>
            </a:xfrm>
            <a:custGeom>
              <a:avLst/>
              <a:gdLst>
                <a:gd name="T0" fmla="*/ 52 w 53"/>
                <a:gd name="T1" fmla="*/ 27 h 52"/>
                <a:gd name="T2" fmla="*/ 50 w 53"/>
                <a:gd name="T3" fmla="*/ 36 h 52"/>
                <a:gd name="T4" fmla="*/ 44 w 53"/>
                <a:gd name="T5" fmla="*/ 45 h 52"/>
                <a:gd name="T6" fmla="*/ 26 w 53"/>
                <a:gd name="T7" fmla="*/ 52 h 52"/>
                <a:gd name="T8" fmla="*/ 11 w 53"/>
                <a:gd name="T9" fmla="*/ 51 h 52"/>
                <a:gd name="T10" fmla="*/ 0 w 53"/>
                <a:gd name="T11" fmla="*/ 50 h 52"/>
                <a:gd name="T12" fmla="*/ 2 w 53"/>
                <a:gd name="T13" fmla="*/ 17 h 52"/>
                <a:gd name="T14" fmla="*/ 2 w 53"/>
                <a:gd name="T15" fmla="*/ 17 h 52"/>
                <a:gd name="T16" fmla="*/ 2 w 53"/>
                <a:gd name="T17" fmla="*/ 10 h 52"/>
                <a:gd name="T18" fmla="*/ 2 w 53"/>
                <a:gd name="T19" fmla="*/ 6 h 52"/>
                <a:gd name="T20" fmla="*/ 2 w 53"/>
                <a:gd name="T21" fmla="*/ 1 h 52"/>
                <a:gd name="T22" fmla="*/ 2 w 53"/>
                <a:gd name="T23" fmla="*/ 0 h 52"/>
                <a:gd name="T24" fmla="*/ 3 w 53"/>
                <a:gd name="T25" fmla="*/ 0 h 52"/>
                <a:gd name="T26" fmla="*/ 29 w 53"/>
                <a:gd name="T27" fmla="*/ 1 h 52"/>
                <a:gd name="T28" fmla="*/ 45 w 53"/>
                <a:gd name="T29" fmla="*/ 9 h 52"/>
                <a:gd name="T30" fmla="*/ 51 w 53"/>
                <a:gd name="T31" fmla="*/ 18 h 52"/>
                <a:gd name="T32" fmla="*/ 52 w 53"/>
                <a:gd name="T33"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2">
                  <a:moveTo>
                    <a:pt x="52" y="27"/>
                  </a:moveTo>
                  <a:cubicBezTo>
                    <a:pt x="52" y="30"/>
                    <a:pt x="52" y="33"/>
                    <a:pt x="50" y="36"/>
                  </a:cubicBezTo>
                  <a:cubicBezTo>
                    <a:pt x="49" y="39"/>
                    <a:pt x="47" y="42"/>
                    <a:pt x="44" y="45"/>
                  </a:cubicBezTo>
                  <a:cubicBezTo>
                    <a:pt x="39" y="49"/>
                    <a:pt x="33" y="52"/>
                    <a:pt x="26" y="52"/>
                  </a:cubicBezTo>
                  <a:cubicBezTo>
                    <a:pt x="11" y="51"/>
                    <a:pt x="11" y="51"/>
                    <a:pt x="11" y="51"/>
                  </a:cubicBezTo>
                  <a:cubicBezTo>
                    <a:pt x="0" y="50"/>
                    <a:pt x="0" y="50"/>
                    <a:pt x="0" y="50"/>
                  </a:cubicBezTo>
                  <a:cubicBezTo>
                    <a:pt x="2" y="17"/>
                    <a:pt x="2" y="17"/>
                    <a:pt x="2" y="17"/>
                  </a:cubicBezTo>
                  <a:cubicBezTo>
                    <a:pt x="2" y="17"/>
                    <a:pt x="2" y="17"/>
                    <a:pt x="2" y="17"/>
                  </a:cubicBezTo>
                  <a:cubicBezTo>
                    <a:pt x="2" y="10"/>
                    <a:pt x="2" y="10"/>
                    <a:pt x="2" y="10"/>
                  </a:cubicBezTo>
                  <a:cubicBezTo>
                    <a:pt x="2" y="6"/>
                    <a:pt x="2" y="6"/>
                    <a:pt x="2" y="6"/>
                  </a:cubicBezTo>
                  <a:cubicBezTo>
                    <a:pt x="2" y="1"/>
                    <a:pt x="2" y="1"/>
                    <a:pt x="2" y="1"/>
                  </a:cubicBezTo>
                  <a:cubicBezTo>
                    <a:pt x="2" y="0"/>
                    <a:pt x="2" y="0"/>
                    <a:pt x="2" y="0"/>
                  </a:cubicBezTo>
                  <a:cubicBezTo>
                    <a:pt x="3" y="0"/>
                    <a:pt x="3" y="0"/>
                    <a:pt x="3" y="0"/>
                  </a:cubicBezTo>
                  <a:cubicBezTo>
                    <a:pt x="29" y="1"/>
                    <a:pt x="29" y="1"/>
                    <a:pt x="29" y="1"/>
                  </a:cubicBezTo>
                  <a:cubicBezTo>
                    <a:pt x="35" y="2"/>
                    <a:pt x="41" y="5"/>
                    <a:pt x="45" y="9"/>
                  </a:cubicBezTo>
                  <a:cubicBezTo>
                    <a:pt x="48" y="12"/>
                    <a:pt x="50" y="15"/>
                    <a:pt x="51" y="18"/>
                  </a:cubicBezTo>
                  <a:cubicBezTo>
                    <a:pt x="52" y="21"/>
                    <a:pt x="53" y="24"/>
                    <a:pt x="52" y="27"/>
                  </a:cubicBezTo>
                  <a:close/>
                </a:path>
              </a:pathLst>
            </a:custGeom>
            <a:solidFill>
              <a:srgbClr val="FFD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1" name="ïšľíḍè">
              <a:extLst>
                <a:ext uri="{FF2B5EF4-FFF2-40B4-BE49-F238E27FC236}">
                  <a16:creationId xmlns:a16="http://schemas.microsoft.com/office/drawing/2014/main" id="{5218EB35-663D-F5CF-CD2B-B5222C3119F4}"/>
                </a:ext>
              </a:extLst>
            </p:cNvPr>
            <p:cNvSpPr/>
            <p:nvPr/>
          </p:nvSpPr>
          <p:spPr bwMode="auto">
            <a:xfrm>
              <a:off x="4725424" y="2556758"/>
              <a:ext cx="423679" cy="527046"/>
            </a:xfrm>
            <a:custGeom>
              <a:avLst/>
              <a:gdLst>
                <a:gd name="T0" fmla="*/ 0 w 234"/>
                <a:gd name="T1" fmla="*/ 177 h 292"/>
                <a:gd name="T2" fmla="*/ 0 w 234"/>
                <a:gd name="T3" fmla="*/ 181 h 292"/>
                <a:gd name="T4" fmla="*/ 0 w 234"/>
                <a:gd name="T5" fmla="*/ 182 h 292"/>
                <a:gd name="T6" fmla="*/ 12 w 234"/>
                <a:gd name="T7" fmla="*/ 228 h 292"/>
                <a:gd name="T8" fmla="*/ 13 w 234"/>
                <a:gd name="T9" fmla="*/ 230 h 292"/>
                <a:gd name="T10" fmla="*/ 66 w 234"/>
                <a:gd name="T11" fmla="*/ 281 h 292"/>
                <a:gd name="T12" fmla="*/ 66 w 234"/>
                <a:gd name="T13" fmla="*/ 281 h 292"/>
                <a:gd name="T14" fmla="*/ 94 w 234"/>
                <a:gd name="T15" fmla="*/ 290 h 292"/>
                <a:gd name="T16" fmla="*/ 105 w 234"/>
                <a:gd name="T17" fmla="*/ 291 h 292"/>
                <a:gd name="T18" fmla="*/ 110 w 234"/>
                <a:gd name="T19" fmla="*/ 292 h 292"/>
                <a:gd name="T20" fmla="*/ 125 w 234"/>
                <a:gd name="T21" fmla="*/ 291 h 292"/>
                <a:gd name="T22" fmla="*/ 130 w 234"/>
                <a:gd name="T23" fmla="*/ 291 h 292"/>
                <a:gd name="T24" fmla="*/ 228 w 234"/>
                <a:gd name="T25" fmla="*/ 200 h 292"/>
                <a:gd name="T26" fmla="*/ 230 w 234"/>
                <a:gd name="T27" fmla="*/ 184 h 292"/>
                <a:gd name="T28" fmla="*/ 231 w 234"/>
                <a:gd name="T29" fmla="*/ 175 h 292"/>
                <a:gd name="T30" fmla="*/ 234 w 234"/>
                <a:gd name="T31" fmla="*/ 121 h 292"/>
                <a:gd name="T32" fmla="*/ 233 w 234"/>
                <a:gd name="T33" fmla="*/ 97 h 292"/>
                <a:gd name="T34" fmla="*/ 229 w 234"/>
                <a:gd name="T35" fmla="*/ 79 h 292"/>
                <a:gd name="T36" fmla="*/ 206 w 234"/>
                <a:gd name="T37" fmla="*/ 39 h 292"/>
                <a:gd name="T38" fmla="*/ 126 w 234"/>
                <a:gd name="T39" fmla="*/ 1 h 292"/>
                <a:gd name="T40" fmla="*/ 61 w 234"/>
                <a:gd name="T41" fmla="*/ 17 h 292"/>
                <a:gd name="T42" fmla="*/ 53 w 234"/>
                <a:gd name="T43" fmla="*/ 23 h 292"/>
                <a:gd name="T44" fmla="*/ 20 w 234"/>
                <a:gd name="T45" fmla="*/ 58 h 292"/>
                <a:gd name="T46" fmla="*/ 20 w 234"/>
                <a:gd name="T47" fmla="*/ 58 h 292"/>
                <a:gd name="T48" fmla="*/ 14 w 234"/>
                <a:gd name="T49" fmla="*/ 69 h 292"/>
                <a:gd name="T50" fmla="*/ 13 w 234"/>
                <a:gd name="T51" fmla="*/ 71 h 292"/>
                <a:gd name="T52" fmla="*/ 8 w 234"/>
                <a:gd name="T53" fmla="*/ 86 h 292"/>
                <a:gd name="T54" fmla="*/ 4 w 234"/>
                <a:gd name="T55" fmla="*/ 108 h 292"/>
                <a:gd name="T56" fmla="*/ 3 w 234"/>
                <a:gd name="T57" fmla="*/ 109 h 292"/>
                <a:gd name="T58" fmla="*/ 3 w 234"/>
                <a:gd name="T59" fmla="*/ 114 h 292"/>
                <a:gd name="T60" fmla="*/ 3 w 234"/>
                <a:gd name="T61" fmla="*/ 118 h 292"/>
                <a:gd name="T62" fmla="*/ 3 w 234"/>
                <a:gd name="T63" fmla="*/ 125 h 292"/>
                <a:gd name="T64" fmla="*/ 3 w 234"/>
                <a:gd name="T65" fmla="*/ 125 h 292"/>
                <a:gd name="T66" fmla="*/ 3 w 234"/>
                <a:gd name="T67" fmla="*/ 125 h 292"/>
                <a:gd name="T68" fmla="*/ 3 w 234"/>
                <a:gd name="T69" fmla="*/ 126 h 292"/>
                <a:gd name="T70" fmla="*/ 2 w 234"/>
                <a:gd name="T71" fmla="*/ 129 h 292"/>
                <a:gd name="T72" fmla="*/ 1 w 234"/>
                <a:gd name="T73" fmla="*/ 158 h 292"/>
                <a:gd name="T74" fmla="*/ 0 w 234"/>
                <a:gd name="T75" fmla="*/ 168 h 292"/>
                <a:gd name="T76" fmla="*/ 0 w 234"/>
                <a:gd name="T77" fmla="*/ 172 h 292"/>
                <a:gd name="T78" fmla="*/ 0 w 234"/>
                <a:gd name="T79" fmla="*/ 173 h 292"/>
                <a:gd name="T80" fmla="*/ 0 w 234"/>
                <a:gd name="T8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 h="292">
                  <a:moveTo>
                    <a:pt x="0" y="177"/>
                  </a:moveTo>
                  <a:cubicBezTo>
                    <a:pt x="0" y="179"/>
                    <a:pt x="0" y="180"/>
                    <a:pt x="0" y="181"/>
                  </a:cubicBezTo>
                  <a:cubicBezTo>
                    <a:pt x="0" y="182"/>
                    <a:pt x="0" y="182"/>
                    <a:pt x="0" y="182"/>
                  </a:cubicBezTo>
                  <a:cubicBezTo>
                    <a:pt x="1" y="199"/>
                    <a:pt x="5" y="214"/>
                    <a:pt x="12" y="228"/>
                  </a:cubicBezTo>
                  <a:cubicBezTo>
                    <a:pt x="13" y="229"/>
                    <a:pt x="13" y="230"/>
                    <a:pt x="13" y="230"/>
                  </a:cubicBezTo>
                  <a:cubicBezTo>
                    <a:pt x="25" y="252"/>
                    <a:pt x="43" y="270"/>
                    <a:pt x="66" y="281"/>
                  </a:cubicBezTo>
                  <a:cubicBezTo>
                    <a:pt x="66" y="281"/>
                    <a:pt x="66" y="281"/>
                    <a:pt x="66" y="281"/>
                  </a:cubicBezTo>
                  <a:cubicBezTo>
                    <a:pt x="75" y="285"/>
                    <a:pt x="84" y="288"/>
                    <a:pt x="94" y="290"/>
                  </a:cubicBezTo>
                  <a:cubicBezTo>
                    <a:pt x="98" y="290"/>
                    <a:pt x="101" y="291"/>
                    <a:pt x="105" y="291"/>
                  </a:cubicBezTo>
                  <a:cubicBezTo>
                    <a:pt x="107" y="291"/>
                    <a:pt x="108" y="292"/>
                    <a:pt x="110" y="292"/>
                  </a:cubicBezTo>
                  <a:cubicBezTo>
                    <a:pt x="115" y="292"/>
                    <a:pt x="120" y="292"/>
                    <a:pt x="125" y="291"/>
                  </a:cubicBezTo>
                  <a:cubicBezTo>
                    <a:pt x="127" y="291"/>
                    <a:pt x="128" y="291"/>
                    <a:pt x="130" y="291"/>
                  </a:cubicBezTo>
                  <a:cubicBezTo>
                    <a:pt x="179" y="285"/>
                    <a:pt x="219" y="248"/>
                    <a:pt x="228" y="200"/>
                  </a:cubicBezTo>
                  <a:cubicBezTo>
                    <a:pt x="229" y="194"/>
                    <a:pt x="230" y="189"/>
                    <a:pt x="230" y="184"/>
                  </a:cubicBezTo>
                  <a:cubicBezTo>
                    <a:pt x="231" y="175"/>
                    <a:pt x="231" y="175"/>
                    <a:pt x="231" y="175"/>
                  </a:cubicBezTo>
                  <a:cubicBezTo>
                    <a:pt x="234" y="121"/>
                    <a:pt x="234" y="121"/>
                    <a:pt x="234" y="121"/>
                  </a:cubicBezTo>
                  <a:cubicBezTo>
                    <a:pt x="234" y="113"/>
                    <a:pt x="234" y="105"/>
                    <a:pt x="233" y="97"/>
                  </a:cubicBezTo>
                  <a:cubicBezTo>
                    <a:pt x="232" y="91"/>
                    <a:pt x="231" y="85"/>
                    <a:pt x="229" y="79"/>
                  </a:cubicBezTo>
                  <a:cubicBezTo>
                    <a:pt x="224" y="64"/>
                    <a:pt x="217" y="50"/>
                    <a:pt x="206" y="39"/>
                  </a:cubicBezTo>
                  <a:cubicBezTo>
                    <a:pt x="186" y="17"/>
                    <a:pt x="158" y="3"/>
                    <a:pt x="126" y="1"/>
                  </a:cubicBezTo>
                  <a:cubicBezTo>
                    <a:pt x="102" y="0"/>
                    <a:pt x="80" y="6"/>
                    <a:pt x="61" y="17"/>
                  </a:cubicBezTo>
                  <a:cubicBezTo>
                    <a:pt x="58" y="19"/>
                    <a:pt x="55" y="21"/>
                    <a:pt x="53" y="23"/>
                  </a:cubicBezTo>
                  <a:cubicBezTo>
                    <a:pt x="40" y="32"/>
                    <a:pt x="28" y="44"/>
                    <a:pt x="20" y="58"/>
                  </a:cubicBezTo>
                  <a:cubicBezTo>
                    <a:pt x="20" y="58"/>
                    <a:pt x="20" y="58"/>
                    <a:pt x="20" y="58"/>
                  </a:cubicBezTo>
                  <a:cubicBezTo>
                    <a:pt x="18" y="61"/>
                    <a:pt x="16" y="65"/>
                    <a:pt x="14" y="69"/>
                  </a:cubicBezTo>
                  <a:cubicBezTo>
                    <a:pt x="14" y="70"/>
                    <a:pt x="14" y="70"/>
                    <a:pt x="13" y="71"/>
                  </a:cubicBezTo>
                  <a:cubicBezTo>
                    <a:pt x="11" y="76"/>
                    <a:pt x="9" y="81"/>
                    <a:pt x="8" y="86"/>
                  </a:cubicBezTo>
                  <a:cubicBezTo>
                    <a:pt x="6" y="93"/>
                    <a:pt x="4" y="100"/>
                    <a:pt x="4" y="108"/>
                  </a:cubicBezTo>
                  <a:cubicBezTo>
                    <a:pt x="3" y="109"/>
                    <a:pt x="3" y="109"/>
                    <a:pt x="3" y="109"/>
                  </a:cubicBezTo>
                  <a:cubicBezTo>
                    <a:pt x="3" y="114"/>
                    <a:pt x="3" y="114"/>
                    <a:pt x="3" y="114"/>
                  </a:cubicBezTo>
                  <a:cubicBezTo>
                    <a:pt x="3" y="118"/>
                    <a:pt x="3" y="118"/>
                    <a:pt x="3" y="118"/>
                  </a:cubicBezTo>
                  <a:cubicBezTo>
                    <a:pt x="3" y="125"/>
                    <a:pt x="3" y="125"/>
                    <a:pt x="3" y="125"/>
                  </a:cubicBezTo>
                  <a:cubicBezTo>
                    <a:pt x="3" y="125"/>
                    <a:pt x="3" y="125"/>
                    <a:pt x="3" y="125"/>
                  </a:cubicBezTo>
                  <a:cubicBezTo>
                    <a:pt x="3" y="125"/>
                    <a:pt x="3" y="125"/>
                    <a:pt x="3" y="125"/>
                  </a:cubicBezTo>
                  <a:cubicBezTo>
                    <a:pt x="3" y="126"/>
                    <a:pt x="3" y="126"/>
                    <a:pt x="3" y="126"/>
                  </a:cubicBezTo>
                  <a:cubicBezTo>
                    <a:pt x="2" y="129"/>
                    <a:pt x="2" y="129"/>
                    <a:pt x="2" y="129"/>
                  </a:cubicBezTo>
                  <a:cubicBezTo>
                    <a:pt x="1" y="158"/>
                    <a:pt x="1" y="158"/>
                    <a:pt x="1" y="158"/>
                  </a:cubicBezTo>
                  <a:cubicBezTo>
                    <a:pt x="0" y="168"/>
                    <a:pt x="0" y="168"/>
                    <a:pt x="0" y="168"/>
                  </a:cubicBezTo>
                  <a:cubicBezTo>
                    <a:pt x="0" y="172"/>
                    <a:pt x="0" y="172"/>
                    <a:pt x="0" y="172"/>
                  </a:cubicBezTo>
                  <a:cubicBezTo>
                    <a:pt x="0" y="173"/>
                    <a:pt x="0" y="173"/>
                    <a:pt x="0" y="173"/>
                  </a:cubicBezTo>
                  <a:cubicBezTo>
                    <a:pt x="0" y="174"/>
                    <a:pt x="0" y="176"/>
                    <a:pt x="0" y="177"/>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2" name="ïS1îďé">
              <a:extLst>
                <a:ext uri="{FF2B5EF4-FFF2-40B4-BE49-F238E27FC236}">
                  <a16:creationId xmlns:a16="http://schemas.microsoft.com/office/drawing/2014/main" id="{EF7E6C20-A931-CD04-6468-38B0082B0BC8}"/>
                </a:ext>
              </a:extLst>
            </p:cNvPr>
            <p:cNvSpPr/>
            <p:nvPr/>
          </p:nvSpPr>
          <p:spPr bwMode="auto">
            <a:xfrm>
              <a:off x="4694797" y="2789015"/>
              <a:ext cx="56150" cy="81673"/>
            </a:xfrm>
            <a:custGeom>
              <a:avLst/>
              <a:gdLst>
                <a:gd name="T0" fmla="*/ 0 w 31"/>
                <a:gd name="T1" fmla="*/ 20 h 45"/>
                <a:gd name="T2" fmla="*/ 17 w 31"/>
                <a:gd name="T3" fmla="*/ 44 h 45"/>
                <a:gd name="T4" fmla="*/ 20 w 31"/>
                <a:gd name="T5" fmla="*/ 44 h 45"/>
                <a:gd name="T6" fmla="*/ 22 w 31"/>
                <a:gd name="T7" fmla="*/ 44 h 45"/>
                <a:gd name="T8" fmla="*/ 29 w 31"/>
                <a:gd name="T9" fmla="*/ 45 h 45"/>
                <a:gd name="T10" fmla="*/ 30 w 31"/>
                <a:gd name="T11" fmla="*/ 30 h 45"/>
                <a:gd name="T12" fmla="*/ 30 w 31"/>
                <a:gd name="T13" fmla="*/ 27 h 45"/>
                <a:gd name="T14" fmla="*/ 31 w 31"/>
                <a:gd name="T15" fmla="*/ 0 h 45"/>
                <a:gd name="T16" fmla="*/ 24 w 31"/>
                <a:gd name="T17" fmla="*/ 0 h 45"/>
                <a:gd name="T18" fmla="*/ 22 w 31"/>
                <a:gd name="T19" fmla="*/ 0 h 45"/>
                <a:gd name="T20" fmla="*/ 22 w 31"/>
                <a:gd name="T21" fmla="*/ 0 h 45"/>
                <a:gd name="T22" fmla="*/ 19 w 31"/>
                <a:gd name="T23" fmla="*/ 0 h 45"/>
                <a:gd name="T24" fmla="*/ 19 w 31"/>
                <a:gd name="T25" fmla="*/ 0 h 45"/>
                <a:gd name="T26" fmla="*/ 8 w 31"/>
                <a:gd name="T27" fmla="*/ 5 h 45"/>
                <a:gd name="T28" fmla="*/ 0 w 31"/>
                <a:gd name="T29"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5">
                  <a:moveTo>
                    <a:pt x="0" y="20"/>
                  </a:moveTo>
                  <a:cubicBezTo>
                    <a:pt x="0" y="31"/>
                    <a:pt x="7" y="41"/>
                    <a:pt x="17" y="44"/>
                  </a:cubicBezTo>
                  <a:cubicBezTo>
                    <a:pt x="18" y="44"/>
                    <a:pt x="19" y="44"/>
                    <a:pt x="20" y="44"/>
                  </a:cubicBezTo>
                  <a:cubicBezTo>
                    <a:pt x="21" y="44"/>
                    <a:pt x="21" y="44"/>
                    <a:pt x="22" y="44"/>
                  </a:cubicBezTo>
                  <a:cubicBezTo>
                    <a:pt x="29" y="45"/>
                    <a:pt x="29" y="45"/>
                    <a:pt x="29" y="45"/>
                  </a:cubicBezTo>
                  <a:cubicBezTo>
                    <a:pt x="30" y="30"/>
                    <a:pt x="30" y="30"/>
                    <a:pt x="30" y="30"/>
                  </a:cubicBezTo>
                  <a:cubicBezTo>
                    <a:pt x="30" y="27"/>
                    <a:pt x="30" y="27"/>
                    <a:pt x="30" y="27"/>
                  </a:cubicBezTo>
                  <a:cubicBezTo>
                    <a:pt x="31" y="0"/>
                    <a:pt x="31" y="0"/>
                    <a:pt x="31" y="0"/>
                  </a:cubicBezTo>
                  <a:cubicBezTo>
                    <a:pt x="24" y="0"/>
                    <a:pt x="24" y="0"/>
                    <a:pt x="24" y="0"/>
                  </a:cubicBezTo>
                  <a:cubicBezTo>
                    <a:pt x="23" y="0"/>
                    <a:pt x="23" y="0"/>
                    <a:pt x="22" y="0"/>
                  </a:cubicBezTo>
                  <a:cubicBezTo>
                    <a:pt x="22" y="0"/>
                    <a:pt x="22" y="0"/>
                    <a:pt x="22" y="0"/>
                  </a:cubicBezTo>
                  <a:cubicBezTo>
                    <a:pt x="21" y="0"/>
                    <a:pt x="20" y="0"/>
                    <a:pt x="19" y="0"/>
                  </a:cubicBezTo>
                  <a:cubicBezTo>
                    <a:pt x="19" y="0"/>
                    <a:pt x="19" y="0"/>
                    <a:pt x="19" y="0"/>
                  </a:cubicBezTo>
                  <a:cubicBezTo>
                    <a:pt x="15" y="0"/>
                    <a:pt x="11" y="2"/>
                    <a:pt x="8" y="5"/>
                  </a:cubicBezTo>
                  <a:cubicBezTo>
                    <a:pt x="3" y="9"/>
                    <a:pt x="0" y="14"/>
                    <a:pt x="0" y="20"/>
                  </a:cubicBezTo>
                  <a:close/>
                </a:path>
              </a:pathLst>
            </a:custGeom>
            <a:solidFill>
              <a:srgbClr val="FFD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3" name="iṡ1iḋe">
              <a:extLst>
                <a:ext uri="{FF2B5EF4-FFF2-40B4-BE49-F238E27FC236}">
                  <a16:creationId xmlns:a16="http://schemas.microsoft.com/office/drawing/2014/main" id="{392877BA-2B39-0D02-314F-EFD36A9066CF}"/>
                </a:ext>
              </a:extLst>
            </p:cNvPr>
            <p:cNvSpPr/>
            <p:nvPr/>
          </p:nvSpPr>
          <p:spPr bwMode="auto">
            <a:xfrm>
              <a:off x="4694797" y="2695857"/>
              <a:ext cx="206735" cy="390499"/>
            </a:xfrm>
            <a:custGeom>
              <a:avLst/>
              <a:gdLst>
                <a:gd name="T0" fmla="*/ 17 w 114"/>
                <a:gd name="T1" fmla="*/ 96 h 217"/>
                <a:gd name="T2" fmla="*/ 17 w 114"/>
                <a:gd name="T3" fmla="*/ 96 h 217"/>
                <a:gd name="T4" fmla="*/ 17 w 114"/>
                <a:gd name="T5" fmla="*/ 100 h 217"/>
                <a:gd name="T6" fmla="*/ 17 w 114"/>
                <a:gd name="T7" fmla="*/ 104 h 217"/>
                <a:gd name="T8" fmla="*/ 17 w 114"/>
                <a:gd name="T9" fmla="*/ 105 h 217"/>
                <a:gd name="T10" fmla="*/ 18 w 114"/>
                <a:gd name="T11" fmla="*/ 106 h 217"/>
                <a:gd name="T12" fmla="*/ 29 w 114"/>
                <a:gd name="T13" fmla="*/ 151 h 217"/>
                <a:gd name="T14" fmla="*/ 30 w 114"/>
                <a:gd name="T15" fmla="*/ 153 h 217"/>
                <a:gd name="T16" fmla="*/ 84 w 114"/>
                <a:gd name="T17" fmla="*/ 205 h 217"/>
                <a:gd name="T18" fmla="*/ 84 w 114"/>
                <a:gd name="T19" fmla="*/ 205 h 217"/>
                <a:gd name="T20" fmla="*/ 105 w 114"/>
                <a:gd name="T21" fmla="*/ 215 h 217"/>
                <a:gd name="T22" fmla="*/ 113 w 114"/>
                <a:gd name="T23" fmla="*/ 213 h 217"/>
                <a:gd name="T24" fmla="*/ 71 w 114"/>
                <a:gd name="T25" fmla="*/ 154 h 217"/>
                <a:gd name="T26" fmla="*/ 63 w 114"/>
                <a:gd name="T27" fmla="*/ 77 h 217"/>
                <a:gd name="T28" fmla="*/ 63 w 114"/>
                <a:gd name="T29" fmla="*/ 75 h 217"/>
                <a:gd name="T30" fmla="*/ 64 w 114"/>
                <a:gd name="T31" fmla="*/ 41 h 217"/>
                <a:gd name="T32" fmla="*/ 64 w 114"/>
                <a:gd name="T33" fmla="*/ 41 h 217"/>
                <a:gd name="T34" fmla="*/ 66 w 114"/>
                <a:gd name="T35" fmla="*/ 19 h 217"/>
                <a:gd name="T36" fmla="*/ 26 w 114"/>
                <a:gd name="T37" fmla="*/ 10 h 217"/>
                <a:gd name="T38" fmla="*/ 21 w 114"/>
                <a:gd name="T39" fmla="*/ 31 h 217"/>
                <a:gd name="T40" fmla="*/ 21 w 114"/>
                <a:gd name="T41" fmla="*/ 32 h 217"/>
                <a:gd name="T42" fmla="*/ 21 w 114"/>
                <a:gd name="T43" fmla="*/ 32 h 217"/>
                <a:gd name="T44" fmla="*/ 21 w 114"/>
                <a:gd name="T45" fmla="*/ 33 h 217"/>
                <a:gd name="T46" fmla="*/ 21 w 114"/>
                <a:gd name="T47" fmla="*/ 38 h 217"/>
                <a:gd name="T48" fmla="*/ 21 w 114"/>
                <a:gd name="T49" fmla="*/ 43 h 217"/>
                <a:gd name="T50" fmla="*/ 20 w 114"/>
                <a:gd name="T51" fmla="*/ 49 h 217"/>
                <a:gd name="T52" fmla="*/ 20 w 114"/>
                <a:gd name="T53" fmla="*/ 49 h 217"/>
                <a:gd name="T54" fmla="*/ 20 w 114"/>
                <a:gd name="T55" fmla="*/ 49 h 217"/>
                <a:gd name="T56" fmla="*/ 19 w 114"/>
                <a:gd name="T57" fmla="*/ 52 h 217"/>
                <a:gd name="T58" fmla="*/ 8 w 114"/>
                <a:gd name="T59" fmla="*/ 57 h 217"/>
                <a:gd name="T60" fmla="*/ 0 w 114"/>
                <a:gd name="T61" fmla="*/ 72 h 217"/>
                <a:gd name="T62" fmla="*/ 17 w 114"/>
                <a:gd name="T63" fmla="*/ 9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17">
                  <a:moveTo>
                    <a:pt x="17" y="96"/>
                  </a:moveTo>
                  <a:cubicBezTo>
                    <a:pt x="17" y="96"/>
                    <a:pt x="17" y="96"/>
                    <a:pt x="17" y="96"/>
                  </a:cubicBezTo>
                  <a:cubicBezTo>
                    <a:pt x="17" y="97"/>
                    <a:pt x="17" y="99"/>
                    <a:pt x="17" y="100"/>
                  </a:cubicBezTo>
                  <a:cubicBezTo>
                    <a:pt x="17" y="102"/>
                    <a:pt x="17" y="103"/>
                    <a:pt x="17" y="104"/>
                  </a:cubicBezTo>
                  <a:cubicBezTo>
                    <a:pt x="17" y="105"/>
                    <a:pt x="17" y="105"/>
                    <a:pt x="17" y="105"/>
                  </a:cubicBezTo>
                  <a:cubicBezTo>
                    <a:pt x="18" y="106"/>
                    <a:pt x="18" y="106"/>
                    <a:pt x="18" y="106"/>
                  </a:cubicBezTo>
                  <a:cubicBezTo>
                    <a:pt x="18" y="122"/>
                    <a:pt x="22" y="137"/>
                    <a:pt x="29" y="151"/>
                  </a:cubicBezTo>
                  <a:cubicBezTo>
                    <a:pt x="30" y="152"/>
                    <a:pt x="30" y="153"/>
                    <a:pt x="30" y="153"/>
                  </a:cubicBezTo>
                  <a:cubicBezTo>
                    <a:pt x="42" y="176"/>
                    <a:pt x="61" y="194"/>
                    <a:pt x="84" y="205"/>
                  </a:cubicBezTo>
                  <a:cubicBezTo>
                    <a:pt x="84" y="205"/>
                    <a:pt x="84" y="205"/>
                    <a:pt x="84" y="205"/>
                  </a:cubicBezTo>
                  <a:cubicBezTo>
                    <a:pt x="104" y="217"/>
                    <a:pt x="105" y="215"/>
                    <a:pt x="105" y="215"/>
                  </a:cubicBezTo>
                  <a:cubicBezTo>
                    <a:pt x="105" y="215"/>
                    <a:pt x="114" y="214"/>
                    <a:pt x="113" y="213"/>
                  </a:cubicBezTo>
                  <a:cubicBezTo>
                    <a:pt x="105" y="208"/>
                    <a:pt x="84" y="188"/>
                    <a:pt x="71" y="154"/>
                  </a:cubicBezTo>
                  <a:cubicBezTo>
                    <a:pt x="64" y="135"/>
                    <a:pt x="63" y="105"/>
                    <a:pt x="63" y="77"/>
                  </a:cubicBezTo>
                  <a:cubicBezTo>
                    <a:pt x="63" y="75"/>
                    <a:pt x="63" y="75"/>
                    <a:pt x="63" y="75"/>
                  </a:cubicBezTo>
                  <a:cubicBezTo>
                    <a:pt x="63" y="63"/>
                    <a:pt x="64" y="51"/>
                    <a:pt x="64" y="41"/>
                  </a:cubicBezTo>
                  <a:cubicBezTo>
                    <a:pt x="64" y="41"/>
                    <a:pt x="64" y="41"/>
                    <a:pt x="64" y="41"/>
                  </a:cubicBezTo>
                  <a:cubicBezTo>
                    <a:pt x="65" y="28"/>
                    <a:pt x="66" y="19"/>
                    <a:pt x="66" y="19"/>
                  </a:cubicBezTo>
                  <a:cubicBezTo>
                    <a:pt x="57" y="0"/>
                    <a:pt x="41" y="1"/>
                    <a:pt x="26" y="10"/>
                  </a:cubicBezTo>
                  <a:cubicBezTo>
                    <a:pt x="23" y="17"/>
                    <a:pt x="22" y="24"/>
                    <a:pt x="21" y="31"/>
                  </a:cubicBezTo>
                  <a:cubicBezTo>
                    <a:pt x="21" y="31"/>
                    <a:pt x="21" y="32"/>
                    <a:pt x="21" y="32"/>
                  </a:cubicBezTo>
                  <a:cubicBezTo>
                    <a:pt x="21" y="32"/>
                    <a:pt x="21" y="32"/>
                    <a:pt x="21" y="32"/>
                  </a:cubicBezTo>
                  <a:cubicBezTo>
                    <a:pt x="21" y="33"/>
                    <a:pt x="21" y="33"/>
                    <a:pt x="21" y="33"/>
                  </a:cubicBezTo>
                  <a:cubicBezTo>
                    <a:pt x="21" y="38"/>
                    <a:pt x="21" y="38"/>
                    <a:pt x="21" y="38"/>
                  </a:cubicBezTo>
                  <a:cubicBezTo>
                    <a:pt x="21" y="43"/>
                    <a:pt x="21" y="43"/>
                    <a:pt x="21" y="43"/>
                  </a:cubicBezTo>
                  <a:cubicBezTo>
                    <a:pt x="20" y="49"/>
                    <a:pt x="20" y="49"/>
                    <a:pt x="20" y="49"/>
                  </a:cubicBezTo>
                  <a:cubicBezTo>
                    <a:pt x="20" y="49"/>
                    <a:pt x="20" y="49"/>
                    <a:pt x="20" y="49"/>
                  </a:cubicBezTo>
                  <a:cubicBezTo>
                    <a:pt x="20" y="49"/>
                    <a:pt x="20" y="49"/>
                    <a:pt x="20" y="49"/>
                  </a:cubicBezTo>
                  <a:cubicBezTo>
                    <a:pt x="19" y="52"/>
                    <a:pt x="19" y="52"/>
                    <a:pt x="19" y="52"/>
                  </a:cubicBezTo>
                  <a:cubicBezTo>
                    <a:pt x="15" y="52"/>
                    <a:pt x="11" y="54"/>
                    <a:pt x="8" y="57"/>
                  </a:cubicBezTo>
                  <a:cubicBezTo>
                    <a:pt x="3" y="61"/>
                    <a:pt x="0" y="66"/>
                    <a:pt x="0" y="72"/>
                  </a:cubicBezTo>
                  <a:cubicBezTo>
                    <a:pt x="0" y="83"/>
                    <a:pt x="7" y="93"/>
                    <a:pt x="17" y="96"/>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4" name="ïṩḷîdè">
              <a:extLst>
                <a:ext uri="{FF2B5EF4-FFF2-40B4-BE49-F238E27FC236}">
                  <a16:creationId xmlns:a16="http://schemas.microsoft.com/office/drawing/2014/main" id="{502E1847-6344-9044-E229-7BCB970C2777}"/>
                </a:ext>
              </a:extLst>
            </p:cNvPr>
            <p:cNvSpPr/>
            <p:nvPr/>
          </p:nvSpPr>
          <p:spPr bwMode="auto">
            <a:xfrm>
              <a:off x="4710111" y="2621841"/>
              <a:ext cx="373909" cy="233534"/>
            </a:xfrm>
            <a:custGeom>
              <a:avLst/>
              <a:gdLst>
                <a:gd name="T0" fmla="*/ 205 w 207"/>
                <a:gd name="T1" fmla="*/ 24 h 130"/>
                <a:gd name="T2" fmla="*/ 197 w 207"/>
                <a:gd name="T3" fmla="*/ 49 h 130"/>
                <a:gd name="T4" fmla="*/ 177 w 207"/>
                <a:gd name="T5" fmla="*/ 58 h 130"/>
                <a:gd name="T6" fmla="*/ 46 w 207"/>
                <a:gd name="T7" fmla="*/ 102 h 130"/>
                <a:gd name="T8" fmla="*/ 34 w 207"/>
                <a:gd name="T9" fmla="*/ 124 h 130"/>
                <a:gd name="T10" fmla="*/ 25 w 207"/>
                <a:gd name="T11" fmla="*/ 129 h 130"/>
                <a:gd name="T12" fmla="*/ 25 w 207"/>
                <a:gd name="T13" fmla="*/ 129 h 130"/>
                <a:gd name="T14" fmla="*/ 16 w 207"/>
                <a:gd name="T15" fmla="*/ 121 h 130"/>
                <a:gd name="T16" fmla="*/ 0 w 207"/>
                <a:gd name="T17" fmla="*/ 31 h 130"/>
                <a:gd name="T18" fmla="*/ 13 w 207"/>
                <a:gd name="T19" fmla="*/ 8 h 130"/>
                <a:gd name="T20" fmla="*/ 34 w 207"/>
                <a:gd name="T21" fmla="*/ 0 h 130"/>
                <a:gd name="T22" fmla="*/ 175 w 207"/>
                <a:gd name="T23" fmla="*/ 0 h 130"/>
                <a:gd name="T24" fmla="*/ 205 w 207"/>
                <a:gd name="T25" fmla="*/ 2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0">
                  <a:moveTo>
                    <a:pt x="205" y="24"/>
                  </a:moveTo>
                  <a:cubicBezTo>
                    <a:pt x="207" y="34"/>
                    <a:pt x="204" y="43"/>
                    <a:pt x="197" y="49"/>
                  </a:cubicBezTo>
                  <a:cubicBezTo>
                    <a:pt x="192" y="55"/>
                    <a:pt x="185" y="58"/>
                    <a:pt x="177" y="58"/>
                  </a:cubicBezTo>
                  <a:cubicBezTo>
                    <a:pt x="177" y="58"/>
                    <a:pt x="63" y="67"/>
                    <a:pt x="46" y="102"/>
                  </a:cubicBezTo>
                  <a:cubicBezTo>
                    <a:pt x="34" y="124"/>
                    <a:pt x="34" y="124"/>
                    <a:pt x="34" y="124"/>
                  </a:cubicBezTo>
                  <a:cubicBezTo>
                    <a:pt x="32" y="128"/>
                    <a:pt x="29" y="130"/>
                    <a:pt x="25" y="129"/>
                  </a:cubicBezTo>
                  <a:cubicBezTo>
                    <a:pt x="25" y="129"/>
                    <a:pt x="25" y="129"/>
                    <a:pt x="25" y="129"/>
                  </a:cubicBezTo>
                  <a:cubicBezTo>
                    <a:pt x="20" y="129"/>
                    <a:pt x="16" y="125"/>
                    <a:pt x="16" y="121"/>
                  </a:cubicBezTo>
                  <a:cubicBezTo>
                    <a:pt x="13" y="99"/>
                    <a:pt x="0" y="36"/>
                    <a:pt x="0" y="31"/>
                  </a:cubicBezTo>
                  <a:cubicBezTo>
                    <a:pt x="0" y="23"/>
                    <a:pt x="8" y="14"/>
                    <a:pt x="13" y="8"/>
                  </a:cubicBezTo>
                  <a:cubicBezTo>
                    <a:pt x="18" y="3"/>
                    <a:pt x="26" y="0"/>
                    <a:pt x="34" y="0"/>
                  </a:cubicBezTo>
                  <a:cubicBezTo>
                    <a:pt x="175" y="0"/>
                    <a:pt x="175" y="0"/>
                    <a:pt x="175" y="0"/>
                  </a:cubicBezTo>
                  <a:cubicBezTo>
                    <a:pt x="190" y="0"/>
                    <a:pt x="203" y="10"/>
                    <a:pt x="205" y="24"/>
                  </a:cubicBez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5" name="îṣḷiďè">
              <a:extLst>
                <a:ext uri="{FF2B5EF4-FFF2-40B4-BE49-F238E27FC236}">
                  <a16:creationId xmlns:a16="http://schemas.microsoft.com/office/drawing/2014/main" id="{FEC2EB6A-B6D2-74B4-C01C-51D049F3BCCF}"/>
                </a:ext>
              </a:extLst>
            </p:cNvPr>
            <p:cNvSpPr/>
            <p:nvPr/>
          </p:nvSpPr>
          <p:spPr bwMode="auto">
            <a:xfrm>
              <a:off x="4980653" y="2949809"/>
              <a:ext cx="48493" cy="16590"/>
            </a:xfrm>
            <a:custGeom>
              <a:avLst/>
              <a:gdLst>
                <a:gd name="T0" fmla="*/ 4 w 27"/>
                <a:gd name="T1" fmla="*/ 9 h 9"/>
                <a:gd name="T2" fmla="*/ 22 w 27"/>
                <a:gd name="T3" fmla="*/ 9 h 9"/>
                <a:gd name="T4" fmla="*/ 27 w 27"/>
                <a:gd name="T5" fmla="*/ 5 h 9"/>
                <a:gd name="T6" fmla="*/ 22 w 27"/>
                <a:gd name="T7" fmla="*/ 0 h 9"/>
                <a:gd name="T8" fmla="*/ 4 w 27"/>
                <a:gd name="T9" fmla="*/ 0 h 9"/>
                <a:gd name="T10" fmla="*/ 0 w 27"/>
                <a:gd name="T11" fmla="*/ 5 h 9"/>
                <a:gd name="T12" fmla="*/ 4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4" y="9"/>
                  </a:moveTo>
                  <a:cubicBezTo>
                    <a:pt x="22" y="9"/>
                    <a:pt x="22" y="9"/>
                    <a:pt x="22" y="9"/>
                  </a:cubicBezTo>
                  <a:cubicBezTo>
                    <a:pt x="25" y="9"/>
                    <a:pt x="27" y="7"/>
                    <a:pt x="27" y="5"/>
                  </a:cubicBezTo>
                  <a:cubicBezTo>
                    <a:pt x="27" y="2"/>
                    <a:pt x="25" y="0"/>
                    <a:pt x="22" y="0"/>
                  </a:cubicBezTo>
                  <a:cubicBezTo>
                    <a:pt x="4" y="0"/>
                    <a:pt x="4" y="0"/>
                    <a:pt x="4" y="0"/>
                  </a:cubicBezTo>
                  <a:cubicBezTo>
                    <a:pt x="2" y="0"/>
                    <a:pt x="0" y="2"/>
                    <a:pt x="0" y="5"/>
                  </a:cubicBezTo>
                  <a:cubicBezTo>
                    <a:pt x="0" y="7"/>
                    <a:pt x="2" y="9"/>
                    <a:pt x="4" y="9"/>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6" name="işḻîḑe">
              <a:extLst>
                <a:ext uri="{FF2B5EF4-FFF2-40B4-BE49-F238E27FC236}">
                  <a16:creationId xmlns:a16="http://schemas.microsoft.com/office/drawing/2014/main" id="{1EF334EE-4E77-5D13-C4B9-E1BF4A536FC1}"/>
                </a:ext>
              </a:extLst>
            </p:cNvPr>
            <p:cNvSpPr/>
            <p:nvPr/>
          </p:nvSpPr>
          <p:spPr bwMode="auto">
            <a:xfrm>
              <a:off x="4978100" y="2958742"/>
              <a:ext cx="43389" cy="21694"/>
            </a:xfrm>
            <a:custGeom>
              <a:avLst/>
              <a:gdLst>
                <a:gd name="T0" fmla="*/ 6 w 24"/>
                <a:gd name="T1" fmla="*/ 12 h 12"/>
                <a:gd name="T2" fmla="*/ 19 w 24"/>
                <a:gd name="T3" fmla="*/ 12 h 12"/>
                <a:gd name="T4" fmla="*/ 24 w 24"/>
                <a:gd name="T5" fmla="*/ 6 h 12"/>
                <a:gd name="T6" fmla="*/ 19 w 24"/>
                <a:gd name="T7" fmla="*/ 0 h 12"/>
                <a:gd name="T8" fmla="*/ 6 w 24"/>
                <a:gd name="T9" fmla="*/ 0 h 12"/>
                <a:gd name="T10" fmla="*/ 0 w 24"/>
                <a:gd name="T11" fmla="*/ 6 h 12"/>
                <a:gd name="T12" fmla="*/ 6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6" y="12"/>
                  </a:moveTo>
                  <a:cubicBezTo>
                    <a:pt x="19" y="12"/>
                    <a:pt x="19" y="12"/>
                    <a:pt x="19" y="12"/>
                  </a:cubicBezTo>
                  <a:cubicBezTo>
                    <a:pt x="22" y="12"/>
                    <a:pt x="24" y="9"/>
                    <a:pt x="24" y="6"/>
                  </a:cubicBezTo>
                  <a:cubicBezTo>
                    <a:pt x="24" y="3"/>
                    <a:pt x="22" y="0"/>
                    <a:pt x="19" y="0"/>
                  </a:cubicBezTo>
                  <a:cubicBezTo>
                    <a:pt x="6" y="0"/>
                    <a:pt x="6" y="0"/>
                    <a:pt x="6" y="0"/>
                  </a:cubicBezTo>
                  <a:cubicBezTo>
                    <a:pt x="3" y="0"/>
                    <a:pt x="0" y="3"/>
                    <a:pt x="0" y="6"/>
                  </a:cubicBezTo>
                  <a:cubicBezTo>
                    <a:pt x="0" y="9"/>
                    <a:pt x="3" y="12"/>
                    <a:pt x="6" y="12"/>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7" name="ïṣḷïḋê">
              <a:extLst>
                <a:ext uri="{FF2B5EF4-FFF2-40B4-BE49-F238E27FC236}">
                  <a16:creationId xmlns:a16="http://schemas.microsoft.com/office/drawing/2014/main" id="{44412AA7-5FC3-F18C-2903-47EE63C44A69}"/>
                </a:ext>
              </a:extLst>
            </p:cNvPr>
            <p:cNvSpPr/>
            <p:nvPr/>
          </p:nvSpPr>
          <p:spPr bwMode="auto">
            <a:xfrm>
              <a:off x="4994690" y="2902592"/>
              <a:ext cx="45941" cy="14038"/>
            </a:xfrm>
            <a:custGeom>
              <a:avLst/>
              <a:gdLst>
                <a:gd name="T0" fmla="*/ 25 w 25"/>
                <a:gd name="T1" fmla="*/ 0 h 8"/>
                <a:gd name="T2" fmla="*/ 12 w 25"/>
                <a:gd name="T3" fmla="*/ 8 h 8"/>
                <a:gd name="T4" fmla="*/ 0 w 25"/>
                <a:gd name="T5" fmla="*/ 1 h 8"/>
                <a:gd name="T6" fmla="*/ 25 w 25"/>
                <a:gd name="T7" fmla="*/ 0 h 8"/>
              </a:gdLst>
              <a:ahLst/>
              <a:cxnLst>
                <a:cxn ang="0">
                  <a:pos x="T0" y="T1"/>
                </a:cxn>
                <a:cxn ang="0">
                  <a:pos x="T2" y="T3"/>
                </a:cxn>
                <a:cxn ang="0">
                  <a:pos x="T4" y="T5"/>
                </a:cxn>
                <a:cxn ang="0">
                  <a:pos x="T6" y="T7"/>
                </a:cxn>
              </a:cxnLst>
              <a:rect l="0" t="0" r="r" b="b"/>
              <a:pathLst>
                <a:path w="25" h="8">
                  <a:moveTo>
                    <a:pt x="25" y="0"/>
                  </a:moveTo>
                  <a:cubicBezTo>
                    <a:pt x="25" y="0"/>
                    <a:pt x="23" y="8"/>
                    <a:pt x="12" y="8"/>
                  </a:cubicBezTo>
                  <a:cubicBezTo>
                    <a:pt x="1" y="8"/>
                    <a:pt x="0" y="1"/>
                    <a:pt x="0" y="1"/>
                  </a:cubicBezTo>
                  <a:lnTo>
                    <a:pt x="25"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íŝ1ïde">
              <a:extLst>
                <a:ext uri="{FF2B5EF4-FFF2-40B4-BE49-F238E27FC236}">
                  <a16:creationId xmlns:a16="http://schemas.microsoft.com/office/drawing/2014/main" id="{D649369A-E775-A7D1-5E42-4E0255C46AE4}"/>
                </a:ext>
              </a:extLst>
            </p:cNvPr>
            <p:cNvSpPr/>
            <p:nvPr/>
          </p:nvSpPr>
          <p:spPr bwMode="auto">
            <a:xfrm>
              <a:off x="4697349" y="2857927"/>
              <a:ext cx="44665" cy="44665"/>
            </a:xfrm>
            <a:prstGeom prst="ellipse">
              <a:avLst/>
            </a:pr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9" name="ïślíḓê">
              <a:extLst>
                <a:ext uri="{FF2B5EF4-FFF2-40B4-BE49-F238E27FC236}">
                  <a16:creationId xmlns:a16="http://schemas.microsoft.com/office/drawing/2014/main" id="{966B4FF4-DA3F-1CAA-6A52-FEA65409D79B}"/>
                </a:ext>
              </a:extLst>
            </p:cNvPr>
            <p:cNvSpPr/>
            <p:nvPr/>
          </p:nvSpPr>
          <p:spPr bwMode="auto">
            <a:xfrm>
              <a:off x="4747119" y="2496779"/>
              <a:ext cx="421127" cy="230981"/>
            </a:xfrm>
            <a:custGeom>
              <a:avLst/>
              <a:gdLst>
                <a:gd name="T0" fmla="*/ 176 w 233"/>
                <a:gd name="T1" fmla="*/ 88 h 128"/>
                <a:gd name="T2" fmla="*/ 225 w 233"/>
                <a:gd name="T3" fmla="*/ 128 h 128"/>
                <a:gd name="T4" fmla="*/ 175 w 233"/>
                <a:gd name="T5" fmla="*/ 43 h 128"/>
                <a:gd name="T6" fmla="*/ 8 w 233"/>
                <a:gd name="T7" fmla="*/ 54 h 128"/>
                <a:gd name="T8" fmla="*/ 1 w 233"/>
                <a:gd name="T9" fmla="*/ 87 h 128"/>
                <a:gd name="T10" fmla="*/ 176 w 233"/>
                <a:gd name="T11" fmla="*/ 88 h 128"/>
              </a:gdLst>
              <a:ahLst/>
              <a:cxnLst>
                <a:cxn ang="0">
                  <a:pos x="T0" y="T1"/>
                </a:cxn>
                <a:cxn ang="0">
                  <a:pos x="T2" y="T3"/>
                </a:cxn>
                <a:cxn ang="0">
                  <a:pos x="T4" y="T5"/>
                </a:cxn>
                <a:cxn ang="0">
                  <a:pos x="T6" y="T7"/>
                </a:cxn>
                <a:cxn ang="0">
                  <a:pos x="T8" y="T9"/>
                </a:cxn>
                <a:cxn ang="0">
                  <a:pos x="T10" y="T11"/>
                </a:cxn>
              </a:cxnLst>
              <a:rect l="0" t="0" r="r" b="b"/>
              <a:pathLst>
                <a:path w="233" h="128">
                  <a:moveTo>
                    <a:pt x="176" y="88"/>
                  </a:moveTo>
                  <a:cubicBezTo>
                    <a:pt x="176" y="88"/>
                    <a:pt x="211" y="87"/>
                    <a:pt x="225" y="128"/>
                  </a:cubicBezTo>
                  <a:cubicBezTo>
                    <a:pt x="225" y="128"/>
                    <a:pt x="233" y="86"/>
                    <a:pt x="175" y="43"/>
                  </a:cubicBezTo>
                  <a:cubicBezTo>
                    <a:pt x="118" y="0"/>
                    <a:pt x="16" y="36"/>
                    <a:pt x="8" y="54"/>
                  </a:cubicBezTo>
                  <a:cubicBezTo>
                    <a:pt x="0" y="73"/>
                    <a:pt x="1" y="87"/>
                    <a:pt x="1" y="87"/>
                  </a:cubicBezTo>
                  <a:lnTo>
                    <a:pt x="176" y="88"/>
                  </a:ln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íśḷïḓê">
              <a:extLst>
                <a:ext uri="{FF2B5EF4-FFF2-40B4-BE49-F238E27FC236}">
                  <a16:creationId xmlns:a16="http://schemas.microsoft.com/office/drawing/2014/main" id="{A7F487CB-513C-D076-029A-694BE18BDA45}"/>
                </a:ext>
              </a:extLst>
            </p:cNvPr>
            <p:cNvSpPr/>
            <p:nvPr/>
          </p:nvSpPr>
          <p:spPr bwMode="auto">
            <a:xfrm>
              <a:off x="4898980" y="2771149"/>
              <a:ext cx="72740" cy="21694"/>
            </a:xfrm>
            <a:custGeom>
              <a:avLst/>
              <a:gdLst>
                <a:gd name="T0" fmla="*/ 40 w 40"/>
                <a:gd name="T1" fmla="*/ 9 h 12"/>
                <a:gd name="T2" fmla="*/ 0 w 40"/>
                <a:gd name="T3" fmla="*/ 12 h 12"/>
              </a:gdLst>
              <a:ahLst/>
              <a:cxnLst>
                <a:cxn ang="0">
                  <a:pos x="T0" y="T1"/>
                </a:cxn>
                <a:cxn ang="0">
                  <a:pos x="T2" y="T3"/>
                </a:cxn>
              </a:cxnLst>
              <a:rect l="0" t="0" r="r" b="b"/>
              <a:pathLst>
                <a:path w="40" h="12">
                  <a:moveTo>
                    <a:pt x="40" y="9"/>
                  </a:moveTo>
                  <a:cubicBezTo>
                    <a:pt x="40" y="9"/>
                    <a:pt x="21" y="0"/>
                    <a:pt x="0" y="12"/>
                  </a:cubicBezTo>
                </a:path>
              </a:pathLst>
            </a:custGeom>
            <a:noFill/>
            <a:ln w="17463" cap="rnd">
              <a:solidFill>
                <a:srgbClr val="F3885E"/>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001" name="îş1ïḑe">
              <a:extLst>
                <a:ext uri="{FF2B5EF4-FFF2-40B4-BE49-F238E27FC236}">
                  <a16:creationId xmlns:a16="http://schemas.microsoft.com/office/drawing/2014/main" id="{2B8D2F2B-60AC-9870-1806-44CA507117AA}"/>
                </a:ext>
              </a:extLst>
            </p:cNvPr>
            <p:cNvSpPr/>
            <p:nvPr/>
          </p:nvSpPr>
          <p:spPr bwMode="auto">
            <a:xfrm>
              <a:off x="5045736" y="2766045"/>
              <a:ext cx="71464" cy="21694"/>
            </a:xfrm>
            <a:custGeom>
              <a:avLst/>
              <a:gdLst>
                <a:gd name="T0" fmla="*/ 40 w 40"/>
                <a:gd name="T1" fmla="*/ 9 h 12"/>
                <a:gd name="T2" fmla="*/ 0 w 40"/>
                <a:gd name="T3" fmla="*/ 12 h 12"/>
              </a:gdLst>
              <a:ahLst/>
              <a:cxnLst>
                <a:cxn ang="0">
                  <a:pos x="T0" y="T1"/>
                </a:cxn>
                <a:cxn ang="0">
                  <a:pos x="T2" y="T3"/>
                </a:cxn>
              </a:cxnLst>
              <a:rect l="0" t="0" r="r" b="b"/>
              <a:pathLst>
                <a:path w="40" h="12">
                  <a:moveTo>
                    <a:pt x="40" y="9"/>
                  </a:moveTo>
                  <a:cubicBezTo>
                    <a:pt x="40" y="9"/>
                    <a:pt x="21" y="0"/>
                    <a:pt x="0" y="12"/>
                  </a:cubicBezTo>
                </a:path>
              </a:pathLst>
            </a:custGeom>
            <a:noFill/>
            <a:ln w="17463" cap="rnd">
              <a:solidFill>
                <a:srgbClr val="F3885E"/>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002" name="ïṡḷïḋé">
              <a:extLst>
                <a:ext uri="{FF2B5EF4-FFF2-40B4-BE49-F238E27FC236}">
                  <a16:creationId xmlns:a16="http://schemas.microsoft.com/office/drawing/2014/main" id="{C1A7923B-B1D4-B3D0-8D86-51969D7E441D}"/>
                </a:ext>
              </a:extLst>
            </p:cNvPr>
            <p:cNvSpPr/>
            <p:nvPr/>
          </p:nvSpPr>
          <p:spPr bwMode="auto">
            <a:xfrm>
              <a:off x="4928331" y="2818367"/>
              <a:ext cx="17866" cy="35732"/>
            </a:xfrm>
            <a:custGeom>
              <a:avLst/>
              <a:gdLst>
                <a:gd name="T0" fmla="*/ 5 w 10"/>
                <a:gd name="T1" fmla="*/ 20 h 20"/>
                <a:gd name="T2" fmla="*/ 5 w 10"/>
                <a:gd name="T3" fmla="*/ 20 h 20"/>
                <a:gd name="T4" fmla="*/ 0 w 10"/>
                <a:gd name="T5" fmla="*/ 15 h 20"/>
                <a:gd name="T6" fmla="*/ 0 w 10"/>
                <a:gd name="T7" fmla="*/ 5 h 20"/>
                <a:gd name="T8" fmla="*/ 5 w 10"/>
                <a:gd name="T9" fmla="*/ 0 h 20"/>
                <a:gd name="T10" fmla="*/ 10 w 10"/>
                <a:gd name="T11" fmla="*/ 5 h 20"/>
                <a:gd name="T12" fmla="*/ 10 w 10"/>
                <a:gd name="T13" fmla="*/ 15 h 20"/>
                <a:gd name="T14" fmla="*/ 5 w 1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0">
                  <a:moveTo>
                    <a:pt x="5" y="20"/>
                  </a:moveTo>
                  <a:cubicBezTo>
                    <a:pt x="5" y="20"/>
                    <a:pt x="5" y="20"/>
                    <a:pt x="5" y="20"/>
                  </a:cubicBezTo>
                  <a:cubicBezTo>
                    <a:pt x="2" y="20"/>
                    <a:pt x="0" y="17"/>
                    <a:pt x="0" y="15"/>
                  </a:cubicBezTo>
                  <a:cubicBezTo>
                    <a:pt x="0" y="5"/>
                    <a:pt x="0" y="5"/>
                    <a:pt x="0" y="5"/>
                  </a:cubicBezTo>
                  <a:cubicBezTo>
                    <a:pt x="0" y="2"/>
                    <a:pt x="2" y="0"/>
                    <a:pt x="5" y="0"/>
                  </a:cubicBezTo>
                  <a:cubicBezTo>
                    <a:pt x="8" y="0"/>
                    <a:pt x="10" y="2"/>
                    <a:pt x="10" y="5"/>
                  </a:cubicBezTo>
                  <a:cubicBezTo>
                    <a:pt x="10" y="15"/>
                    <a:pt x="10" y="15"/>
                    <a:pt x="10" y="15"/>
                  </a:cubicBezTo>
                  <a:cubicBezTo>
                    <a:pt x="10" y="17"/>
                    <a:pt x="8" y="20"/>
                    <a:pt x="5" y="2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3" name="íSlïḋè">
              <a:extLst>
                <a:ext uri="{FF2B5EF4-FFF2-40B4-BE49-F238E27FC236}">
                  <a16:creationId xmlns:a16="http://schemas.microsoft.com/office/drawing/2014/main" id="{D8781816-AC3D-A72B-3B04-15FEF1CA61E5}"/>
                </a:ext>
              </a:extLst>
            </p:cNvPr>
            <p:cNvSpPr/>
            <p:nvPr/>
          </p:nvSpPr>
          <p:spPr bwMode="auto">
            <a:xfrm>
              <a:off x="5072535" y="2818367"/>
              <a:ext cx="17866" cy="35732"/>
            </a:xfrm>
            <a:custGeom>
              <a:avLst/>
              <a:gdLst>
                <a:gd name="T0" fmla="*/ 5 w 10"/>
                <a:gd name="T1" fmla="*/ 20 h 20"/>
                <a:gd name="T2" fmla="*/ 5 w 10"/>
                <a:gd name="T3" fmla="*/ 20 h 20"/>
                <a:gd name="T4" fmla="*/ 0 w 10"/>
                <a:gd name="T5" fmla="*/ 15 h 20"/>
                <a:gd name="T6" fmla="*/ 0 w 10"/>
                <a:gd name="T7" fmla="*/ 5 h 20"/>
                <a:gd name="T8" fmla="*/ 5 w 10"/>
                <a:gd name="T9" fmla="*/ 0 h 20"/>
                <a:gd name="T10" fmla="*/ 10 w 10"/>
                <a:gd name="T11" fmla="*/ 5 h 20"/>
                <a:gd name="T12" fmla="*/ 10 w 10"/>
                <a:gd name="T13" fmla="*/ 15 h 20"/>
                <a:gd name="T14" fmla="*/ 5 w 1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0">
                  <a:moveTo>
                    <a:pt x="5" y="20"/>
                  </a:moveTo>
                  <a:cubicBezTo>
                    <a:pt x="5" y="20"/>
                    <a:pt x="5" y="20"/>
                    <a:pt x="5" y="20"/>
                  </a:cubicBezTo>
                  <a:cubicBezTo>
                    <a:pt x="2" y="20"/>
                    <a:pt x="0" y="17"/>
                    <a:pt x="0" y="15"/>
                  </a:cubicBezTo>
                  <a:cubicBezTo>
                    <a:pt x="0" y="5"/>
                    <a:pt x="0" y="5"/>
                    <a:pt x="0" y="5"/>
                  </a:cubicBezTo>
                  <a:cubicBezTo>
                    <a:pt x="0" y="2"/>
                    <a:pt x="2" y="0"/>
                    <a:pt x="5" y="0"/>
                  </a:cubicBezTo>
                  <a:cubicBezTo>
                    <a:pt x="7" y="0"/>
                    <a:pt x="10" y="2"/>
                    <a:pt x="10" y="5"/>
                  </a:cubicBezTo>
                  <a:cubicBezTo>
                    <a:pt x="10" y="15"/>
                    <a:pt x="10" y="15"/>
                    <a:pt x="10" y="15"/>
                  </a:cubicBezTo>
                  <a:cubicBezTo>
                    <a:pt x="10" y="17"/>
                    <a:pt x="7" y="20"/>
                    <a:pt x="5" y="2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8123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857160"/>
            <a:ext cx="7829550"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sym typeface="+mn-lt"/>
              </a:rPr>
              <a:t>二维数</a:t>
            </a:r>
            <a:r>
              <a:rPr lang="zh-CN" altLang="en-US" dirty="0" smtClean="0">
                <a:sym typeface="+mn-lt"/>
              </a:rPr>
              <a:t>组</a:t>
            </a:r>
            <a:r>
              <a:rPr lang="zh-CN" altLang="en-US" dirty="0">
                <a:sym typeface="+mn-lt"/>
              </a:rPr>
              <a:t>访问</a:t>
            </a:r>
          </a:p>
        </p:txBody>
      </p:sp>
      <p:grpSp>
        <p:nvGrpSpPr>
          <p:cNvPr id="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ADC3E2D-04CA-26DF-E613-CFA7281580AE}"/>
              </a:ext>
            </a:extLst>
          </p:cNvPr>
          <p:cNvGrpSpPr>
            <a:grpSpLocks noChangeAspect="1"/>
          </p:cNvGrpSpPr>
          <p:nvPr/>
        </p:nvGrpSpPr>
        <p:grpSpPr>
          <a:xfrm>
            <a:off x="18377609" y="9510836"/>
            <a:ext cx="4681173" cy="3414812"/>
            <a:chOff x="3201713" y="1317625"/>
            <a:chExt cx="5788577" cy="4222639"/>
          </a:xfrm>
        </p:grpSpPr>
        <p:grpSp>
          <p:nvGrpSpPr>
            <p:cNvPr id="9" name="íṧļîḋé">
              <a:extLst>
                <a:ext uri="{FF2B5EF4-FFF2-40B4-BE49-F238E27FC236}">
                  <a16:creationId xmlns:a16="http://schemas.microsoft.com/office/drawing/2014/main" id="{693A211E-8FF5-57F4-6AB6-C3999877A7A5}"/>
                </a:ext>
              </a:extLst>
            </p:cNvPr>
            <p:cNvGrpSpPr>
              <a:grpSpLocks/>
            </p:cNvGrpSpPr>
            <p:nvPr/>
          </p:nvGrpSpPr>
          <p:grpSpPr bwMode="auto">
            <a:xfrm>
              <a:off x="3751725" y="1317625"/>
              <a:ext cx="4868469" cy="4088771"/>
              <a:chOff x="1312" y="-1"/>
              <a:chExt cx="3815" cy="3204"/>
            </a:xfrm>
          </p:grpSpPr>
          <p:sp>
            <p:nvSpPr>
              <p:cNvPr id="358" name="íṣlîḋê">
                <a:extLst>
                  <a:ext uri="{FF2B5EF4-FFF2-40B4-BE49-F238E27FC236}">
                    <a16:creationId xmlns:a16="http://schemas.microsoft.com/office/drawing/2014/main" id="{976CA131-94CC-9D8B-97D4-0941CA1EBEF0}"/>
                  </a:ext>
                </a:extLst>
              </p:cNvPr>
              <p:cNvSpPr/>
              <p:nvPr/>
            </p:nvSpPr>
            <p:spPr bwMode="auto">
              <a:xfrm>
                <a:off x="4651" y="44"/>
                <a:ext cx="194" cy="218"/>
              </a:xfrm>
              <a:custGeom>
                <a:avLst/>
                <a:gdLst>
                  <a:gd name="T0" fmla="*/ 31 w 137"/>
                  <a:gd name="T1" fmla="*/ 104 h 154"/>
                  <a:gd name="T2" fmla="*/ 125 w 137"/>
                  <a:gd name="T3" fmla="*/ 154 h 154"/>
                  <a:gd name="T4" fmla="*/ 106 w 137"/>
                  <a:gd name="T5" fmla="*/ 50 h 154"/>
                  <a:gd name="T6" fmla="*/ 12 w 137"/>
                  <a:gd name="T7" fmla="*/ 0 h 154"/>
                  <a:gd name="T8" fmla="*/ 31 w 137"/>
                  <a:gd name="T9" fmla="*/ 104 h 154"/>
                </a:gdLst>
                <a:ahLst/>
                <a:cxnLst>
                  <a:cxn ang="0">
                    <a:pos x="T0" y="T1"/>
                  </a:cxn>
                  <a:cxn ang="0">
                    <a:pos x="T2" y="T3"/>
                  </a:cxn>
                  <a:cxn ang="0">
                    <a:pos x="T4" y="T5"/>
                  </a:cxn>
                  <a:cxn ang="0">
                    <a:pos x="T6" y="T7"/>
                  </a:cxn>
                  <a:cxn ang="0">
                    <a:pos x="T8" y="T9"/>
                  </a:cxn>
                </a:cxnLst>
                <a:rect l="0" t="0" r="r" b="b"/>
                <a:pathLst>
                  <a:path w="137" h="154">
                    <a:moveTo>
                      <a:pt x="31" y="104"/>
                    </a:moveTo>
                    <a:cubicBezTo>
                      <a:pt x="62" y="147"/>
                      <a:pt x="125" y="154"/>
                      <a:pt x="125" y="154"/>
                    </a:cubicBezTo>
                    <a:cubicBezTo>
                      <a:pt x="125" y="154"/>
                      <a:pt x="137" y="92"/>
                      <a:pt x="106" y="50"/>
                    </a:cubicBezTo>
                    <a:cubicBezTo>
                      <a:pt x="74" y="7"/>
                      <a:pt x="12" y="0"/>
                      <a:pt x="12" y="0"/>
                    </a:cubicBezTo>
                    <a:cubicBezTo>
                      <a:pt x="12" y="0"/>
                      <a:pt x="0" y="62"/>
                      <a:pt x="31" y="104"/>
                    </a:cubicBezTo>
                    <a:close/>
                  </a:path>
                </a:pathLst>
              </a:custGeom>
              <a:solidFill>
                <a:srgbClr val="517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iṡ1ïḍè">
                <a:extLst>
                  <a:ext uri="{FF2B5EF4-FFF2-40B4-BE49-F238E27FC236}">
                    <a16:creationId xmlns:a16="http://schemas.microsoft.com/office/drawing/2014/main" id="{D711B772-8B86-4BE0-F6C2-7D616DDE5400}"/>
                  </a:ext>
                </a:extLst>
              </p:cNvPr>
              <p:cNvSpPr/>
              <p:nvPr/>
            </p:nvSpPr>
            <p:spPr bwMode="auto">
              <a:xfrm>
                <a:off x="4840" y="116"/>
                <a:ext cx="151" cy="150"/>
              </a:xfrm>
              <a:custGeom>
                <a:avLst/>
                <a:gdLst>
                  <a:gd name="T0" fmla="*/ 29 w 107"/>
                  <a:gd name="T1" fmla="*/ 28 h 106"/>
                  <a:gd name="T2" fmla="*/ 2 w 107"/>
                  <a:gd name="T3" fmla="*/ 104 h 106"/>
                  <a:gd name="T4" fmla="*/ 79 w 107"/>
                  <a:gd name="T5" fmla="*/ 78 h 106"/>
                  <a:gd name="T6" fmla="*/ 106 w 107"/>
                  <a:gd name="T7" fmla="*/ 2 h 106"/>
                  <a:gd name="T8" fmla="*/ 29 w 107"/>
                  <a:gd name="T9" fmla="*/ 28 h 106"/>
                </a:gdLst>
                <a:ahLst/>
                <a:cxnLst>
                  <a:cxn ang="0">
                    <a:pos x="T0" y="T1"/>
                  </a:cxn>
                  <a:cxn ang="0">
                    <a:pos x="T2" y="T3"/>
                  </a:cxn>
                  <a:cxn ang="0">
                    <a:pos x="T4" y="T5"/>
                  </a:cxn>
                  <a:cxn ang="0">
                    <a:pos x="T6" y="T7"/>
                  </a:cxn>
                  <a:cxn ang="0">
                    <a:pos x="T8" y="T9"/>
                  </a:cxn>
                </a:cxnLst>
                <a:rect l="0" t="0" r="r" b="b"/>
                <a:pathLst>
                  <a:path w="107" h="106">
                    <a:moveTo>
                      <a:pt x="29" y="28"/>
                    </a:moveTo>
                    <a:cubicBezTo>
                      <a:pt x="0" y="56"/>
                      <a:pt x="2" y="104"/>
                      <a:pt x="2" y="104"/>
                    </a:cubicBezTo>
                    <a:cubicBezTo>
                      <a:pt x="2" y="104"/>
                      <a:pt x="50" y="106"/>
                      <a:pt x="79" y="78"/>
                    </a:cubicBezTo>
                    <a:cubicBezTo>
                      <a:pt x="107" y="50"/>
                      <a:pt x="106" y="2"/>
                      <a:pt x="106" y="2"/>
                    </a:cubicBezTo>
                    <a:cubicBezTo>
                      <a:pt x="106" y="2"/>
                      <a:pt x="58" y="0"/>
                      <a:pt x="29" y="28"/>
                    </a:cubicBezTo>
                    <a:close/>
                  </a:path>
                </a:pathLst>
              </a:custGeom>
              <a:solidFill>
                <a:srgbClr val="3B6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íṩḷîḋè">
                <a:extLst>
                  <a:ext uri="{FF2B5EF4-FFF2-40B4-BE49-F238E27FC236}">
                    <a16:creationId xmlns:a16="http://schemas.microsoft.com/office/drawing/2014/main" id="{6855AE29-5EC3-9721-0230-EE95FF1731B1}"/>
                  </a:ext>
                </a:extLst>
              </p:cNvPr>
              <p:cNvSpPr/>
              <p:nvPr/>
            </p:nvSpPr>
            <p:spPr bwMode="auto">
              <a:xfrm>
                <a:off x="4772" y="-1"/>
                <a:ext cx="147" cy="268"/>
              </a:xfrm>
              <a:custGeom>
                <a:avLst/>
                <a:gdLst>
                  <a:gd name="T0" fmla="*/ 6 w 104"/>
                  <a:gd name="T1" fmla="*/ 90 h 190"/>
                  <a:gd name="T2" fmla="*/ 42 w 104"/>
                  <a:gd name="T3" fmla="*/ 190 h 190"/>
                  <a:gd name="T4" fmla="*/ 98 w 104"/>
                  <a:gd name="T5" fmla="*/ 100 h 190"/>
                  <a:gd name="T6" fmla="*/ 63 w 104"/>
                  <a:gd name="T7" fmla="*/ 0 h 190"/>
                  <a:gd name="T8" fmla="*/ 6 w 104"/>
                  <a:gd name="T9" fmla="*/ 90 h 190"/>
                </a:gdLst>
                <a:ahLst/>
                <a:cxnLst>
                  <a:cxn ang="0">
                    <a:pos x="T0" y="T1"/>
                  </a:cxn>
                  <a:cxn ang="0">
                    <a:pos x="T2" y="T3"/>
                  </a:cxn>
                  <a:cxn ang="0">
                    <a:pos x="T4" y="T5"/>
                  </a:cxn>
                  <a:cxn ang="0">
                    <a:pos x="T6" y="T7"/>
                  </a:cxn>
                  <a:cxn ang="0">
                    <a:pos x="T8" y="T9"/>
                  </a:cxn>
                </a:cxnLst>
                <a:rect l="0" t="0" r="r" b="b"/>
                <a:pathLst>
                  <a:path w="104" h="190">
                    <a:moveTo>
                      <a:pt x="6" y="90"/>
                    </a:moveTo>
                    <a:cubicBezTo>
                      <a:pt x="0" y="142"/>
                      <a:pt x="42" y="190"/>
                      <a:pt x="42" y="190"/>
                    </a:cubicBezTo>
                    <a:cubicBezTo>
                      <a:pt x="42" y="190"/>
                      <a:pt x="92" y="152"/>
                      <a:pt x="98" y="100"/>
                    </a:cubicBezTo>
                    <a:cubicBezTo>
                      <a:pt x="104" y="47"/>
                      <a:pt x="63" y="0"/>
                      <a:pt x="63" y="0"/>
                    </a:cubicBezTo>
                    <a:cubicBezTo>
                      <a:pt x="63" y="0"/>
                      <a:pt x="12" y="37"/>
                      <a:pt x="6" y="90"/>
                    </a:cubicBezTo>
                    <a:close/>
                  </a:path>
                </a:pathLst>
              </a:custGeom>
              <a:solidFill>
                <a:srgbClr val="65B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1iḋê">
                <a:extLst>
                  <a:ext uri="{FF2B5EF4-FFF2-40B4-BE49-F238E27FC236}">
                    <a16:creationId xmlns:a16="http://schemas.microsoft.com/office/drawing/2014/main" id="{DCC4444E-8779-8AE7-AFD2-DC0C69EDD211}"/>
                  </a:ext>
                </a:extLst>
              </p:cNvPr>
              <p:cNvSpPr/>
              <p:nvPr/>
            </p:nvSpPr>
            <p:spPr bwMode="auto">
              <a:xfrm>
                <a:off x="4735" y="247"/>
                <a:ext cx="255" cy="225"/>
              </a:xfrm>
              <a:custGeom>
                <a:avLst/>
                <a:gdLst>
                  <a:gd name="T0" fmla="*/ 51 w 255"/>
                  <a:gd name="T1" fmla="*/ 225 h 225"/>
                  <a:gd name="T2" fmla="*/ 205 w 255"/>
                  <a:gd name="T3" fmla="*/ 225 h 225"/>
                  <a:gd name="T4" fmla="*/ 255 w 255"/>
                  <a:gd name="T5" fmla="*/ 0 h 225"/>
                  <a:gd name="T6" fmla="*/ 0 w 255"/>
                  <a:gd name="T7" fmla="*/ 0 h 225"/>
                  <a:gd name="T8" fmla="*/ 51 w 255"/>
                  <a:gd name="T9" fmla="*/ 225 h 225"/>
                </a:gdLst>
                <a:ahLst/>
                <a:cxnLst>
                  <a:cxn ang="0">
                    <a:pos x="T0" y="T1"/>
                  </a:cxn>
                  <a:cxn ang="0">
                    <a:pos x="T2" y="T3"/>
                  </a:cxn>
                  <a:cxn ang="0">
                    <a:pos x="T4" y="T5"/>
                  </a:cxn>
                  <a:cxn ang="0">
                    <a:pos x="T6" y="T7"/>
                  </a:cxn>
                  <a:cxn ang="0">
                    <a:pos x="T8" y="T9"/>
                  </a:cxn>
                </a:cxnLst>
                <a:rect l="0" t="0" r="r" b="b"/>
                <a:pathLst>
                  <a:path w="255" h="225">
                    <a:moveTo>
                      <a:pt x="51" y="225"/>
                    </a:moveTo>
                    <a:lnTo>
                      <a:pt x="205" y="225"/>
                    </a:lnTo>
                    <a:lnTo>
                      <a:pt x="255" y="0"/>
                    </a:lnTo>
                    <a:lnTo>
                      <a:pt x="0" y="0"/>
                    </a:lnTo>
                    <a:lnTo>
                      <a:pt x="51" y="225"/>
                    </a:lnTo>
                    <a:close/>
                  </a:path>
                </a:pathLst>
              </a:custGeom>
              <a:solidFill>
                <a:srgbClr val="6232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îṥļiḓè">
                <a:extLst>
                  <a:ext uri="{FF2B5EF4-FFF2-40B4-BE49-F238E27FC236}">
                    <a16:creationId xmlns:a16="http://schemas.microsoft.com/office/drawing/2014/main" id="{1D51631E-3A18-D542-C82C-5105C03FE037}"/>
                  </a:ext>
                </a:extLst>
              </p:cNvPr>
              <p:cNvSpPr/>
              <p:nvPr/>
            </p:nvSpPr>
            <p:spPr bwMode="auto">
              <a:xfrm>
                <a:off x="4677" y="247"/>
                <a:ext cx="228" cy="225"/>
              </a:xfrm>
              <a:custGeom>
                <a:avLst/>
                <a:gdLst>
                  <a:gd name="T0" fmla="*/ 51 w 228"/>
                  <a:gd name="T1" fmla="*/ 225 h 225"/>
                  <a:gd name="T2" fmla="*/ 205 w 228"/>
                  <a:gd name="T3" fmla="*/ 225 h 225"/>
                  <a:gd name="T4" fmla="*/ 228 w 228"/>
                  <a:gd name="T5" fmla="*/ 0 h 225"/>
                  <a:gd name="T6" fmla="*/ 0 w 228"/>
                  <a:gd name="T7" fmla="*/ 0 h 225"/>
                  <a:gd name="T8" fmla="*/ 51 w 228"/>
                  <a:gd name="T9" fmla="*/ 225 h 225"/>
                </a:gdLst>
                <a:ahLst/>
                <a:cxnLst>
                  <a:cxn ang="0">
                    <a:pos x="T0" y="T1"/>
                  </a:cxn>
                  <a:cxn ang="0">
                    <a:pos x="T2" y="T3"/>
                  </a:cxn>
                  <a:cxn ang="0">
                    <a:pos x="T4" y="T5"/>
                  </a:cxn>
                  <a:cxn ang="0">
                    <a:pos x="T6" y="T7"/>
                  </a:cxn>
                  <a:cxn ang="0">
                    <a:pos x="T8" y="T9"/>
                  </a:cxn>
                </a:cxnLst>
                <a:rect l="0" t="0" r="r" b="b"/>
                <a:pathLst>
                  <a:path w="228" h="225">
                    <a:moveTo>
                      <a:pt x="51" y="225"/>
                    </a:moveTo>
                    <a:lnTo>
                      <a:pt x="205" y="225"/>
                    </a:lnTo>
                    <a:lnTo>
                      <a:pt x="228" y="0"/>
                    </a:lnTo>
                    <a:lnTo>
                      <a:pt x="0" y="0"/>
                    </a:lnTo>
                    <a:lnTo>
                      <a:pt x="51" y="225"/>
                    </a:lnTo>
                    <a:close/>
                  </a:path>
                </a:pathLst>
              </a:custGeom>
              <a:solidFill>
                <a:srgbClr val="A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îṥlíḍê">
                <a:extLst>
                  <a:ext uri="{FF2B5EF4-FFF2-40B4-BE49-F238E27FC236}">
                    <a16:creationId xmlns:a16="http://schemas.microsoft.com/office/drawing/2014/main" id="{663427E0-2D27-3382-3C41-6940A7FC8D03}"/>
                  </a:ext>
                </a:extLst>
              </p:cNvPr>
              <p:cNvSpPr/>
              <p:nvPr/>
            </p:nvSpPr>
            <p:spPr bwMode="auto">
              <a:xfrm>
                <a:off x="4138" y="1569"/>
                <a:ext cx="79" cy="322"/>
              </a:xfrm>
              <a:custGeom>
                <a:avLst/>
                <a:gdLst>
                  <a:gd name="T0" fmla="*/ 22 w 79"/>
                  <a:gd name="T1" fmla="*/ 322 h 322"/>
                  <a:gd name="T2" fmla="*/ 0 w 79"/>
                  <a:gd name="T3" fmla="*/ 318 h 322"/>
                  <a:gd name="T4" fmla="*/ 56 w 79"/>
                  <a:gd name="T5" fmla="*/ 0 h 322"/>
                  <a:gd name="T6" fmla="*/ 79 w 79"/>
                  <a:gd name="T7" fmla="*/ 4 h 322"/>
                  <a:gd name="T8" fmla="*/ 22 w 79"/>
                  <a:gd name="T9" fmla="*/ 322 h 322"/>
                </a:gdLst>
                <a:ahLst/>
                <a:cxnLst>
                  <a:cxn ang="0">
                    <a:pos x="T0" y="T1"/>
                  </a:cxn>
                  <a:cxn ang="0">
                    <a:pos x="T2" y="T3"/>
                  </a:cxn>
                  <a:cxn ang="0">
                    <a:pos x="T4" y="T5"/>
                  </a:cxn>
                  <a:cxn ang="0">
                    <a:pos x="T6" y="T7"/>
                  </a:cxn>
                  <a:cxn ang="0">
                    <a:pos x="T8" y="T9"/>
                  </a:cxn>
                </a:cxnLst>
                <a:rect l="0" t="0" r="r" b="b"/>
                <a:pathLst>
                  <a:path w="79" h="322">
                    <a:moveTo>
                      <a:pt x="22" y="322"/>
                    </a:moveTo>
                    <a:lnTo>
                      <a:pt x="0" y="318"/>
                    </a:lnTo>
                    <a:lnTo>
                      <a:pt x="56" y="0"/>
                    </a:lnTo>
                    <a:lnTo>
                      <a:pt x="79" y="4"/>
                    </a:lnTo>
                    <a:lnTo>
                      <a:pt x="22" y="322"/>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ṧľïḋé">
                <a:extLst>
                  <a:ext uri="{FF2B5EF4-FFF2-40B4-BE49-F238E27FC236}">
                    <a16:creationId xmlns:a16="http://schemas.microsoft.com/office/drawing/2014/main" id="{0F59F7FF-AE06-64BC-7E62-78D2D75A7436}"/>
                  </a:ext>
                </a:extLst>
              </p:cNvPr>
              <p:cNvSpPr/>
              <p:nvPr/>
            </p:nvSpPr>
            <p:spPr bwMode="auto">
              <a:xfrm>
                <a:off x="4173" y="1561"/>
                <a:ext cx="52" cy="101"/>
              </a:xfrm>
              <a:custGeom>
                <a:avLst/>
                <a:gdLst>
                  <a:gd name="T0" fmla="*/ 35 w 52"/>
                  <a:gd name="T1" fmla="*/ 101 h 101"/>
                  <a:gd name="T2" fmla="*/ 0 w 52"/>
                  <a:gd name="T3" fmla="*/ 96 h 101"/>
                  <a:gd name="T4" fmla="*/ 17 w 52"/>
                  <a:gd name="T5" fmla="*/ 0 h 101"/>
                  <a:gd name="T6" fmla="*/ 52 w 52"/>
                  <a:gd name="T7" fmla="*/ 5 h 101"/>
                  <a:gd name="T8" fmla="*/ 35 w 52"/>
                  <a:gd name="T9" fmla="*/ 101 h 101"/>
                </a:gdLst>
                <a:ahLst/>
                <a:cxnLst>
                  <a:cxn ang="0">
                    <a:pos x="T0" y="T1"/>
                  </a:cxn>
                  <a:cxn ang="0">
                    <a:pos x="T2" y="T3"/>
                  </a:cxn>
                  <a:cxn ang="0">
                    <a:pos x="T4" y="T5"/>
                  </a:cxn>
                  <a:cxn ang="0">
                    <a:pos x="T6" y="T7"/>
                  </a:cxn>
                  <a:cxn ang="0">
                    <a:pos x="T8" y="T9"/>
                  </a:cxn>
                </a:cxnLst>
                <a:rect l="0" t="0" r="r" b="b"/>
                <a:pathLst>
                  <a:path w="52" h="101">
                    <a:moveTo>
                      <a:pt x="35" y="101"/>
                    </a:moveTo>
                    <a:lnTo>
                      <a:pt x="0" y="96"/>
                    </a:lnTo>
                    <a:lnTo>
                      <a:pt x="17" y="0"/>
                    </a:lnTo>
                    <a:lnTo>
                      <a:pt x="52" y="5"/>
                    </a:lnTo>
                    <a:lnTo>
                      <a:pt x="35" y="101"/>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Sliḑê">
                <a:extLst>
                  <a:ext uri="{FF2B5EF4-FFF2-40B4-BE49-F238E27FC236}">
                    <a16:creationId xmlns:a16="http://schemas.microsoft.com/office/drawing/2014/main" id="{C5F4E154-2CAD-727E-5CF4-4BAD7BF4F1AF}"/>
                  </a:ext>
                </a:extLst>
              </p:cNvPr>
              <p:cNvSpPr/>
              <p:nvPr/>
            </p:nvSpPr>
            <p:spPr bwMode="auto">
              <a:xfrm>
                <a:off x="4098" y="1588"/>
                <a:ext cx="51" cy="344"/>
              </a:xfrm>
              <a:custGeom>
                <a:avLst/>
                <a:gdLst>
                  <a:gd name="T0" fmla="*/ 24 w 51"/>
                  <a:gd name="T1" fmla="*/ 344 h 344"/>
                  <a:gd name="T2" fmla="*/ 0 w 51"/>
                  <a:gd name="T3" fmla="*/ 343 h 344"/>
                  <a:gd name="T4" fmla="*/ 28 w 51"/>
                  <a:gd name="T5" fmla="*/ 21 h 344"/>
                  <a:gd name="T6" fmla="*/ 42 w 51"/>
                  <a:gd name="T7" fmla="*/ 0 h 344"/>
                  <a:gd name="T8" fmla="*/ 51 w 51"/>
                  <a:gd name="T9" fmla="*/ 22 h 344"/>
                  <a:gd name="T10" fmla="*/ 24 w 51"/>
                  <a:gd name="T11" fmla="*/ 344 h 344"/>
                </a:gdLst>
                <a:ahLst/>
                <a:cxnLst>
                  <a:cxn ang="0">
                    <a:pos x="T0" y="T1"/>
                  </a:cxn>
                  <a:cxn ang="0">
                    <a:pos x="T2" y="T3"/>
                  </a:cxn>
                  <a:cxn ang="0">
                    <a:pos x="T4" y="T5"/>
                  </a:cxn>
                  <a:cxn ang="0">
                    <a:pos x="T6" y="T7"/>
                  </a:cxn>
                  <a:cxn ang="0">
                    <a:pos x="T8" y="T9"/>
                  </a:cxn>
                  <a:cxn ang="0">
                    <a:pos x="T10" y="T11"/>
                  </a:cxn>
                </a:cxnLst>
                <a:rect l="0" t="0" r="r" b="b"/>
                <a:pathLst>
                  <a:path w="51" h="344">
                    <a:moveTo>
                      <a:pt x="24" y="344"/>
                    </a:moveTo>
                    <a:lnTo>
                      <a:pt x="0" y="343"/>
                    </a:lnTo>
                    <a:lnTo>
                      <a:pt x="28" y="21"/>
                    </a:lnTo>
                    <a:lnTo>
                      <a:pt x="42" y="0"/>
                    </a:lnTo>
                    <a:lnTo>
                      <a:pt x="51" y="22"/>
                    </a:lnTo>
                    <a:lnTo>
                      <a:pt x="24" y="344"/>
                    </a:lnTo>
                    <a:close/>
                  </a:path>
                </a:pathLst>
              </a:custGeom>
              <a:solidFill>
                <a:srgbClr val="7940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íṩľiḓê">
                <a:extLst>
                  <a:ext uri="{FF2B5EF4-FFF2-40B4-BE49-F238E27FC236}">
                    <a16:creationId xmlns:a16="http://schemas.microsoft.com/office/drawing/2014/main" id="{8C35EBD2-69E7-BA9D-7A20-8702CF0A7A11}"/>
                  </a:ext>
                </a:extLst>
              </p:cNvPr>
              <p:cNvSpPr/>
              <p:nvPr/>
            </p:nvSpPr>
            <p:spPr bwMode="auto">
              <a:xfrm>
                <a:off x="4005" y="1613"/>
                <a:ext cx="85" cy="341"/>
              </a:xfrm>
              <a:custGeom>
                <a:avLst/>
                <a:gdLst>
                  <a:gd name="T0" fmla="*/ 85 w 85"/>
                  <a:gd name="T1" fmla="*/ 336 h 341"/>
                  <a:gd name="T2" fmla="*/ 62 w 85"/>
                  <a:gd name="T3" fmla="*/ 341 h 341"/>
                  <a:gd name="T4" fmla="*/ 0 w 85"/>
                  <a:gd name="T5" fmla="*/ 23 h 341"/>
                  <a:gd name="T6" fmla="*/ 8 w 85"/>
                  <a:gd name="T7" fmla="*/ 0 h 341"/>
                  <a:gd name="T8" fmla="*/ 22 w 85"/>
                  <a:gd name="T9" fmla="*/ 18 h 341"/>
                  <a:gd name="T10" fmla="*/ 85 w 85"/>
                  <a:gd name="T11" fmla="*/ 336 h 341"/>
                </a:gdLst>
                <a:ahLst/>
                <a:cxnLst>
                  <a:cxn ang="0">
                    <a:pos x="T0" y="T1"/>
                  </a:cxn>
                  <a:cxn ang="0">
                    <a:pos x="T2" y="T3"/>
                  </a:cxn>
                  <a:cxn ang="0">
                    <a:pos x="T4" y="T5"/>
                  </a:cxn>
                  <a:cxn ang="0">
                    <a:pos x="T6" y="T7"/>
                  </a:cxn>
                  <a:cxn ang="0">
                    <a:pos x="T8" y="T9"/>
                  </a:cxn>
                  <a:cxn ang="0">
                    <a:pos x="T10" y="T11"/>
                  </a:cxn>
                </a:cxnLst>
                <a:rect l="0" t="0" r="r" b="b"/>
                <a:pathLst>
                  <a:path w="85" h="341">
                    <a:moveTo>
                      <a:pt x="85" y="336"/>
                    </a:moveTo>
                    <a:lnTo>
                      <a:pt x="62" y="341"/>
                    </a:lnTo>
                    <a:lnTo>
                      <a:pt x="0" y="23"/>
                    </a:lnTo>
                    <a:lnTo>
                      <a:pt x="8" y="0"/>
                    </a:lnTo>
                    <a:lnTo>
                      <a:pt x="22" y="18"/>
                    </a:lnTo>
                    <a:lnTo>
                      <a:pt x="85" y="336"/>
                    </a:lnTo>
                    <a:close/>
                  </a:path>
                </a:pathLst>
              </a:custGeom>
              <a:solidFill>
                <a:srgbClr val="0728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iṡľíďé">
                <a:extLst>
                  <a:ext uri="{FF2B5EF4-FFF2-40B4-BE49-F238E27FC236}">
                    <a16:creationId xmlns:a16="http://schemas.microsoft.com/office/drawing/2014/main" id="{A18D0991-FB83-92AB-3D0A-ED781A8B0C84}"/>
                  </a:ext>
                </a:extLst>
              </p:cNvPr>
              <p:cNvSpPr/>
              <p:nvPr/>
            </p:nvSpPr>
            <p:spPr bwMode="auto">
              <a:xfrm>
                <a:off x="4009" y="1757"/>
                <a:ext cx="165" cy="266"/>
              </a:xfrm>
              <a:custGeom>
                <a:avLst/>
                <a:gdLst>
                  <a:gd name="T0" fmla="*/ 133 w 165"/>
                  <a:gd name="T1" fmla="*/ 266 h 266"/>
                  <a:gd name="T2" fmla="*/ 32 w 165"/>
                  <a:gd name="T3" fmla="*/ 266 h 266"/>
                  <a:gd name="T4" fmla="*/ 0 w 165"/>
                  <a:gd name="T5" fmla="*/ 0 h 266"/>
                  <a:gd name="T6" fmla="*/ 165 w 165"/>
                  <a:gd name="T7" fmla="*/ 0 h 266"/>
                  <a:gd name="T8" fmla="*/ 133 w 165"/>
                  <a:gd name="T9" fmla="*/ 266 h 266"/>
                </a:gdLst>
                <a:ahLst/>
                <a:cxnLst>
                  <a:cxn ang="0">
                    <a:pos x="T0" y="T1"/>
                  </a:cxn>
                  <a:cxn ang="0">
                    <a:pos x="T2" y="T3"/>
                  </a:cxn>
                  <a:cxn ang="0">
                    <a:pos x="T4" y="T5"/>
                  </a:cxn>
                  <a:cxn ang="0">
                    <a:pos x="T6" y="T7"/>
                  </a:cxn>
                  <a:cxn ang="0">
                    <a:pos x="T8" y="T9"/>
                  </a:cxn>
                </a:cxnLst>
                <a:rect l="0" t="0" r="r" b="b"/>
                <a:pathLst>
                  <a:path w="165" h="266">
                    <a:moveTo>
                      <a:pt x="133" y="266"/>
                    </a:moveTo>
                    <a:lnTo>
                      <a:pt x="32" y="266"/>
                    </a:lnTo>
                    <a:lnTo>
                      <a:pt x="0" y="0"/>
                    </a:lnTo>
                    <a:lnTo>
                      <a:pt x="165" y="0"/>
                    </a:lnTo>
                    <a:lnTo>
                      <a:pt x="133" y="266"/>
                    </a:ln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şļîḋê">
                <a:extLst>
                  <a:ext uri="{FF2B5EF4-FFF2-40B4-BE49-F238E27FC236}">
                    <a16:creationId xmlns:a16="http://schemas.microsoft.com/office/drawing/2014/main" id="{6ED041CF-C5E9-842E-4E36-7FA4C6A6C8BE}"/>
                  </a:ext>
                </a:extLst>
              </p:cNvPr>
              <p:cNvSpPr/>
              <p:nvPr/>
            </p:nvSpPr>
            <p:spPr bwMode="auto">
              <a:xfrm>
                <a:off x="4064" y="1757"/>
                <a:ext cx="149" cy="266"/>
              </a:xfrm>
              <a:custGeom>
                <a:avLst/>
                <a:gdLst>
                  <a:gd name="T0" fmla="*/ 115 w 149"/>
                  <a:gd name="T1" fmla="*/ 266 h 266"/>
                  <a:gd name="T2" fmla="*/ 16 w 149"/>
                  <a:gd name="T3" fmla="*/ 266 h 266"/>
                  <a:gd name="T4" fmla="*/ 0 w 149"/>
                  <a:gd name="T5" fmla="*/ 0 h 266"/>
                  <a:gd name="T6" fmla="*/ 149 w 149"/>
                  <a:gd name="T7" fmla="*/ 0 h 266"/>
                  <a:gd name="T8" fmla="*/ 115 w 149"/>
                  <a:gd name="T9" fmla="*/ 266 h 266"/>
                </a:gdLst>
                <a:ahLst/>
                <a:cxnLst>
                  <a:cxn ang="0">
                    <a:pos x="T0" y="T1"/>
                  </a:cxn>
                  <a:cxn ang="0">
                    <a:pos x="T2" y="T3"/>
                  </a:cxn>
                  <a:cxn ang="0">
                    <a:pos x="T4" y="T5"/>
                  </a:cxn>
                  <a:cxn ang="0">
                    <a:pos x="T6" y="T7"/>
                  </a:cxn>
                  <a:cxn ang="0">
                    <a:pos x="T8" y="T9"/>
                  </a:cxn>
                </a:cxnLst>
                <a:rect l="0" t="0" r="r" b="b"/>
                <a:pathLst>
                  <a:path w="149" h="266">
                    <a:moveTo>
                      <a:pt x="115" y="266"/>
                    </a:moveTo>
                    <a:lnTo>
                      <a:pt x="16" y="266"/>
                    </a:lnTo>
                    <a:lnTo>
                      <a:pt x="0" y="0"/>
                    </a:lnTo>
                    <a:lnTo>
                      <a:pt x="149" y="0"/>
                    </a:lnTo>
                    <a:lnTo>
                      <a:pt x="115" y="266"/>
                    </a:lnTo>
                    <a:close/>
                  </a:path>
                </a:pathLst>
              </a:custGeom>
              <a:solidFill>
                <a:srgbClr val="FFBE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ş1ïḓé">
                <a:extLst>
                  <a:ext uri="{FF2B5EF4-FFF2-40B4-BE49-F238E27FC236}">
                    <a16:creationId xmlns:a16="http://schemas.microsoft.com/office/drawing/2014/main" id="{0CC11117-D274-EEA0-0ABE-ADB6B95E190D}"/>
                  </a:ext>
                </a:extLst>
              </p:cNvPr>
              <p:cNvSpPr/>
              <p:nvPr/>
            </p:nvSpPr>
            <p:spPr bwMode="auto">
              <a:xfrm>
                <a:off x="3872" y="547"/>
                <a:ext cx="1194" cy="170"/>
              </a:xfrm>
              <a:prstGeom prst="rect">
                <a:avLst/>
              </a:prstGeom>
              <a:solidFill>
                <a:srgbClr val="D4D2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0" name="ïṣḻíḋe">
                <a:extLst>
                  <a:ext uri="{FF2B5EF4-FFF2-40B4-BE49-F238E27FC236}">
                    <a16:creationId xmlns:a16="http://schemas.microsoft.com/office/drawing/2014/main" id="{A230CA0D-043D-D25F-19AF-EDDEB4A61C78}"/>
                  </a:ext>
                </a:extLst>
              </p:cNvPr>
              <p:cNvSpPr/>
              <p:nvPr/>
            </p:nvSpPr>
            <p:spPr bwMode="auto">
              <a:xfrm>
                <a:off x="3872" y="547"/>
                <a:ext cx="1194"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1" name="îśḻîḓè">
                <a:extLst>
                  <a:ext uri="{FF2B5EF4-FFF2-40B4-BE49-F238E27FC236}">
                    <a16:creationId xmlns:a16="http://schemas.microsoft.com/office/drawing/2014/main" id="{FFA2D530-14BE-3812-4609-70FE17A6C803}"/>
                  </a:ext>
                </a:extLst>
              </p:cNvPr>
              <p:cNvSpPr/>
              <p:nvPr/>
            </p:nvSpPr>
            <p:spPr bwMode="auto">
              <a:xfrm>
                <a:off x="4417" y="799"/>
                <a:ext cx="134" cy="198"/>
              </a:xfrm>
              <a:custGeom>
                <a:avLst/>
                <a:gdLst>
                  <a:gd name="T0" fmla="*/ 93 w 95"/>
                  <a:gd name="T1" fmla="*/ 0 h 140"/>
                  <a:gd name="T2" fmla="*/ 46 w 95"/>
                  <a:gd name="T3" fmla="*/ 29 h 140"/>
                  <a:gd name="T4" fmla="*/ 18 w 95"/>
                  <a:gd name="T5" fmla="*/ 129 h 140"/>
                  <a:gd name="T6" fmla="*/ 24 w 95"/>
                  <a:gd name="T7" fmla="*/ 140 h 140"/>
                  <a:gd name="T8" fmla="*/ 95 w 95"/>
                  <a:gd name="T9" fmla="*/ 1 h 140"/>
                </a:gdLst>
                <a:ahLst/>
                <a:cxnLst>
                  <a:cxn ang="0">
                    <a:pos x="T0" y="T1"/>
                  </a:cxn>
                  <a:cxn ang="0">
                    <a:pos x="T2" y="T3"/>
                  </a:cxn>
                  <a:cxn ang="0">
                    <a:pos x="T4" y="T5"/>
                  </a:cxn>
                  <a:cxn ang="0">
                    <a:pos x="T6" y="T7"/>
                  </a:cxn>
                  <a:cxn ang="0">
                    <a:pos x="T8" y="T9"/>
                  </a:cxn>
                </a:cxnLst>
                <a:rect l="0" t="0" r="r" b="b"/>
                <a:pathLst>
                  <a:path w="95" h="140">
                    <a:moveTo>
                      <a:pt x="93" y="0"/>
                    </a:moveTo>
                    <a:cubicBezTo>
                      <a:pt x="46" y="29"/>
                      <a:pt x="46" y="29"/>
                      <a:pt x="46" y="29"/>
                    </a:cubicBezTo>
                    <a:cubicBezTo>
                      <a:pt x="12" y="50"/>
                      <a:pt x="0" y="93"/>
                      <a:pt x="18" y="129"/>
                    </a:cubicBezTo>
                    <a:cubicBezTo>
                      <a:pt x="22" y="136"/>
                      <a:pt x="24" y="140"/>
                      <a:pt x="24" y="140"/>
                    </a:cubicBezTo>
                    <a:cubicBezTo>
                      <a:pt x="22" y="138"/>
                      <a:pt x="95" y="1"/>
                      <a:pt x="95" y="1"/>
                    </a:cubicBezTo>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iṥḻîde">
                <a:extLst>
                  <a:ext uri="{FF2B5EF4-FFF2-40B4-BE49-F238E27FC236}">
                    <a16:creationId xmlns:a16="http://schemas.microsoft.com/office/drawing/2014/main" id="{02B3871D-43CA-9A96-C4ED-D22709F865AE}"/>
                  </a:ext>
                </a:extLst>
              </p:cNvPr>
              <p:cNvSpPr/>
              <p:nvPr/>
            </p:nvSpPr>
            <p:spPr bwMode="auto">
              <a:xfrm>
                <a:off x="4663" y="1155"/>
                <a:ext cx="148" cy="274"/>
              </a:xfrm>
              <a:custGeom>
                <a:avLst/>
                <a:gdLst>
                  <a:gd name="T0" fmla="*/ 40 w 105"/>
                  <a:gd name="T1" fmla="*/ 194 h 194"/>
                  <a:gd name="T2" fmla="*/ 64 w 105"/>
                  <a:gd name="T3" fmla="*/ 194 h 194"/>
                  <a:gd name="T4" fmla="*/ 105 w 105"/>
                  <a:gd name="T5" fmla="*/ 154 h 194"/>
                  <a:gd name="T6" fmla="*/ 105 w 105"/>
                  <a:gd name="T7" fmla="*/ 40 h 194"/>
                  <a:gd name="T8" fmla="*/ 64 w 105"/>
                  <a:gd name="T9" fmla="*/ 0 h 194"/>
                  <a:gd name="T10" fmla="*/ 40 w 105"/>
                  <a:gd name="T11" fmla="*/ 0 h 194"/>
                  <a:gd name="T12" fmla="*/ 0 w 105"/>
                  <a:gd name="T13" fmla="*/ 40 h 194"/>
                  <a:gd name="T14" fmla="*/ 0 w 105"/>
                  <a:gd name="T15" fmla="*/ 154 h 194"/>
                  <a:gd name="T16" fmla="*/ 40 w 105"/>
                  <a:gd name="T1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94">
                    <a:moveTo>
                      <a:pt x="40" y="194"/>
                    </a:moveTo>
                    <a:cubicBezTo>
                      <a:pt x="64" y="194"/>
                      <a:pt x="64" y="194"/>
                      <a:pt x="64" y="194"/>
                    </a:cubicBezTo>
                    <a:cubicBezTo>
                      <a:pt x="86" y="194"/>
                      <a:pt x="105" y="176"/>
                      <a:pt x="105" y="154"/>
                    </a:cubicBezTo>
                    <a:cubicBezTo>
                      <a:pt x="105" y="40"/>
                      <a:pt x="105" y="40"/>
                      <a:pt x="105" y="40"/>
                    </a:cubicBezTo>
                    <a:cubicBezTo>
                      <a:pt x="105" y="18"/>
                      <a:pt x="86" y="0"/>
                      <a:pt x="64" y="0"/>
                    </a:cubicBezTo>
                    <a:cubicBezTo>
                      <a:pt x="40" y="0"/>
                      <a:pt x="40" y="0"/>
                      <a:pt x="40" y="0"/>
                    </a:cubicBezTo>
                    <a:cubicBezTo>
                      <a:pt x="18" y="0"/>
                      <a:pt x="0" y="18"/>
                      <a:pt x="0" y="40"/>
                    </a:cubicBezTo>
                    <a:cubicBezTo>
                      <a:pt x="0" y="154"/>
                      <a:pt x="0" y="154"/>
                      <a:pt x="0" y="154"/>
                    </a:cubicBezTo>
                    <a:cubicBezTo>
                      <a:pt x="0" y="176"/>
                      <a:pt x="18" y="194"/>
                      <a:pt x="40" y="194"/>
                    </a:cubicBezTo>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íṣḷïḍè">
                <a:extLst>
                  <a:ext uri="{FF2B5EF4-FFF2-40B4-BE49-F238E27FC236}">
                    <a16:creationId xmlns:a16="http://schemas.microsoft.com/office/drawing/2014/main" id="{C8D9B49C-3762-6385-DAED-11BC1C6C8304}"/>
                  </a:ext>
                </a:extLst>
              </p:cNvPr>
              <p:cNvSpPr/>
              <p:nvPr/>
            </p:nvSpPr>
            <p:spPr bwMode="auto">
              <a:xfrm>
                <a:off x="4450" y="753"/>
                <a:ext cx="487" cy="481"/>
              </a:xfrm>
              <a:custGeom>
                <a:avLst/>
                <a:gdLst>
                  <a:gd name="T0" fmla="*/ 1 w 344"/>
                  <a:gd name="T1" fmla="*/ 172 h 340"/>
                  <a:gd name="T2" fmla="*/ 43 w 344"/>
                  <a:gd name="T3" fmla="*/ 206 h 340"/>
                  <a:gd name="T4" fmla="*/ 36 w 344"/>
                  <a:gd name="T5" fmla="*/ 225 h 340"/>
                  <a:gd name="T6" fmla="*/ 42 w 344"/>
                  <a:gd name="T7" fmla="*/ 235 h 340"/>
                  <a:gd name="T8" fmla="*/ 97 w 344"/>
                  <a:gd name="T9" fmla="*/ 325 h 340"/>
                  <a:gd name="T10" fmla="*/ 169 w 344"/>
                  <a:gd name="T11" fmla="*/ 336 h 340"/>
                  <a:gd name="T12" fmla="*/ 205 w 344"/>
                  <a:gd name="T13" fmla="*/ 337 h 340"/>
                  <a:gd name="T14" fmla="*/ 258 w 344"/>
                  <a:gd name="T15" fmla="*/ 332 h 340"/>
                  <a:gd name="T16" fmla="*/ 272 w 344"/>
                  <a:gd name="T17" fmla="*/ 322 h 340"/>
                  <a:gd name="T18" fmla="*/ 295 w 344"/>
                  <a:gd name="T19" fmla="*/ 293 h 340"/>
                  <a:gd name="T20" fmla="*/ 303 w 344"/>
                  <a:gd name="T21" fmla="*/ 281 h 340"/>
                  <a:gd name="T22" fmla="*/ 341 w 344"/>
                  <a:gd name="T23" fmla="*/ 147 h 340"/>
                  <a:gd name="T24" fmla="*/ 153 w 344"/>
                  <a:gd name="T25" fmla="*/ 7 h 340"/>
                  <a:gd name="T26" fmla="*/ 146 w 344"/>
                  <a:gd name="T27" fmla="*/ 7 h 340"/>
                  <a:gd name="T28" fmla="*/ 21 w 344"/>
                  <a:gd name="T29" fmla="*/ 79 h 340"/>
                  <a:gd name="T30" fmla="*/ 17 w 344"/>
                  <a:gd name="T31" fmla="*/ 86 h 340"/>
                  <a:gd name="T32" fmla="*/ 17 w 344"/>
                  <a:gd name="T33" fmla="*/ 86 h 340"/>
                  <a:gd name="T34" fmla="*/ 4 w 344"/>
                  <a:gd name="T35" fmla="*/ 154 h 340"/>
                  <a:gd name="T36" fmla="*/ 1 w 344"/>
                  <a:gd name="T37" fmla="*/ 17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340">
                    <a:moveTo>
                      <a:pt x="1" y="172"/>
                    </a:moveTo>
                    <a:cubicBezTo>
                      <a:pt x="0" y="181"/>
                      <a:pt x="42" y="196"/>
                      <a:pt x="43" y="206"/>
                    </a:cubicBezTo>
                    <a:cubicBezTo>
                      <a:pt x="36" y="225"/>
                      <a:pt x="36" y="225"/>
                      <a:pt x="36" y="225"/>
                    </a:cubicBezTo>
                    <a:cubicBezTo>
                      <a:pt x="88" y="206"/>
                      <a:pt x="42" y="235"/>
                      <a:pt x="42" y="235"/>
                    </a:cubicBezTo>
                    <a:cubicBezTo>
                      <a:pt x="58" y="281"/>
                      <a:pt x="52" y="307"/>
                      <a:pt x="97" y="325"/>
                    </a:cubicBezTo>
                    <a:cubicBezTo>
                      <a:pt x="119" y="333"/>
                      <a:pt x="143" y="338"/>
                      <a:pt x="169" y="336"/>
                    </a:cubicBezTo>
                    <a:cubicBezTo>
                      <a:pt x="181" y="335"/>
                      <a:pt x="193" y="336"/>
                      <a:pt x="205" y="337"/>
                    </a:cubicBezTo>
                    <a:cubicBezTo>
                      <a:pt x="224" y="338"/>
                      <a:pt x="242" y="340"/>
                      <a:pt x="258" y="332"/>
                    </a:cubicBezTo>
                    <a:cubicBezTo>
                      <a:pt x="263" y="330"/>
                      <a:pt x="268" y="326"/>
                      <a:pt x="272" y="322"/>
                    </a:cubicBezTo>
                    <a:cubicBezTo>
                      <a:pt x="281" y="313"/>
                      <a:pt x="289" y="304"/>
                      <a:pt x="295" y="293"/>
                    </a:cubicBezTo>
                    <a:cubicBezTo>
                      <a:pt x="298" y="289"/>
                      <a:pt x="300" y="285"/>
                      <a:pt x="303" y="281"/>
                    </a:cubicBezTo>
                    <a:cubicBezTo>
                      <a:pt x="316" y="255"/>
                      <a:pt x="344" y="179"/>
                      <a:pt x="341" y="147"/>
                    </a:cubicBezTo>
                    <a:cubicBezTo>
                      <a:pt x="335" y="59"/>
                      <a:pt x="251" y="0"/>
                      <a:pt x="153" y="7"/>
                    </a:cubicBezTo>
                    <a:cubicBezTo>
                      <a:pt x="151" y="7"/>
                      <a:pt x="148" y="7"/>
                      <a:pt x="146" y="7"/>
                    </a:cubicBezTo>
                    <a:cubicBezTo>
                      <a:pt x="93" y="11"/>
                      <a:pt x="48" y="39"/>
                      <a:pt x="21" y="79"/>
                    </a:cubicBezTo>
                    <a:cubicBezTo>
                      <a:pt x="19" y="81"/>
                      <a:pt x="18" y="83"/>
                      <a:pt x="17" y="86"/>
                    </a:cubicBezTo>
                    <a:cubicBezTo>
                      <a:pt x="17" y="86"/>
                      <a:pt x="17" y="86"/>
                      <a:pt x="17" y="86"/>
                    </a:cubicBezTo>
                    <a:cubicBezTo>
                      <a:pt x="9" y="99"/>
                      <a:pt x="4" y="154"/>
                      <a:pt x="4" y="154"/>
                    </a:cubicBezTo>
                    <a:cubicBezTo>
                      <a:pt x="3" y="159"/>
                      <a:pt x="1" y="165"/>
                      <a:pt x="1" y="172"/>
                    </a:cubicBezTo>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ḷíḋé">
                <a:extLst>
                  <a:ext uri="{FF2B5EF4-FFF2-40B4-BE49-F238E27FC236}">
                    <a16:creationId xmlns:a16="http://schemas.microsoft.com/office/drawing/2014/main" id="{1CD049EF-400A-624F-9786-8284AA0394D3}"/>
                  </a:ext>
                </a:extLst>
              </p:cNvPr>
              <p:cNvSpPr/>
              <p:nvPr/>
            </p:nvSpPr>
            <p:spPr bwMode="auto">
              <a:xfrm>
                <a:off x="4456" y="834"/>
                <a:ext cx="384" cy="486"/>
              </a:xfrm>
              <a:custGeom>
                <a:avLst/>
                <a:gdLst>
                  <a:gd name="T0" fmla="*/ 1 w 271"/>
                  <a:gd name="T1" fmla="*/ 143 h 344"/>
                  <a:gd name="T2" fmla="*/ 2 w 271"/>
                  <a:gd name="T3" fmla="*/ 167 h 344"/>
                  <a:gd name="T4" fmla="*/ 4 w 271"/>
                  <a:gd name="T5" fmla="*/ 207 h 344"/>
                  <a:gd name="T6" fmla="*/ 7 w 271"/>
                  <a:gd name="T7" fmla="*/ 221 h 344"/>
                  <a:gd name="T8" fmla="*/ 12 w 271"/>
                  <a:gd name="T9" fmla="*/ 267 h 344"/>
                  <a:gd name="T10" fmla="*/ 118 w 271"/>
                  <a:gd name="T11" fmla="*/ 343 h 344"/>
                  <a:gd name="T12" fmla="*/ 123 w 271"/>
                  <a:gd name="T13" fmla="*/ 344 h 344"/>
                  <a:gd name="T14" fmla="*/ 142 w 271"/>
                  <a:gd name="T15" fmla="*/ 344 h 344"/>
                  <a:gd name="T16" fmla="*/ 160 w 271"/>
                  <a:gd name="T17" fmla="*/ 342 h 344"/>
                  <a:gd name="T18" fmla="*/ 193 w 271"/>
                  <a:gd name="T19" fmla="*/ 331 h 344"/>
                  <a:gd name="T20" fmla="*/ 194 w 271"/>
                  <a:gd name="T21" fmla="*/ 331 h 344"/>
                  <a:gd name="T22" fmla="*/ 254 w 271"/>
                  <a:gd name="T23" fmla="*/ 275 h 344"/>
                  <a:gd name="T24" fmla="*/ 271 w 271"/>
                  <a:gd name="T25" fmla="*/ 214 h 344"/>
                  <a:gd name="T26" fmla="*/ 271 w 271"/>
                  <a:gd name="T27" fmla="*/ 209 h 344"/>
                  <a:gd name="T28" fmla="*/ 271 w 271"/>
                  <a:gd name="T29" fmla="*/ 204 h 344"/>
                  <a:gd name="T30" fmla="*/ 271 w 271"/>
                  <a:gd name="T31" fmla="*/ 203 h 344"/>
                  <a:gd name="T32" fmla="*/ 271 w 271"/>
                  <a:gd name="T33" fmla="*/ 199 h 344"/>
                  <a:gd name="T34" fmla="*/ 270 w 271"/>
                  <a:gd name="T35" fmla="*/ 187 h 344"/>
                  <a:gd name="T36" fmla="*/ 268 w 271"/>
                  <a:gd name="T37" fmla="*/ 148 h 344"/>
                  <a:gd name="T38" fmla="*/ 268 w 271"/>
                  <a:gd name="T39" fmla="*/ 147 h 344"/>
                  <a:gd name="T40" fmla="*/ 268 w 271"/>
                  <a:gd name="T41" fmla="*/ 147 h 344"/>
                  <a:gd name="T42" fmla="*/ 268 w 271"/>
                  <a:gd name="T43" fmla="*/ 140 h 344"/>
                  <a:gd name="T44" fmla="*/ 268 w 271"/>
                  <a:gd name="T45" fmla="*/ 134 h 344"/>
                  <a:gd name="T46" fmla="*/ 267 w 271"/>
                  <a:gd name="T47" fmla="*/ 129 h 344"/>
                  <a:gd name="T48" fmla="*/ 267 w 271"/>
                  <a:gd name="T49" fmla="*/ 128 h 344"/>
                  <a:gd name="T50" fmla="*/ 262 w 271"/>
                  <a:gd name="T51" fmla="*/ 101 h 344"/>
                  <a:gd name="T52" fmla="*/ 256 w 271"/>
                  <a:gd name="T53" fmla="*/ 84 h 344"/>
                  <a:gd name="T54" fmla="*/ 255 w 271"/>
                  <a:gd name="T55" fmla="*/ 81 h 344"/>
                  <a:gd name="T56" fmla="*/ 248 w 271"/>
                  <a:gd name="T57" fmla="*/ 68 h 344"/>
                  <a:gd name="T58" fmla="*/ 248 w 271"/>
                  <a:gd name="T59" fmla="*/ 68 h 344"/>
                  <a:gd name="T60" fmla="*/ 209 w 271"/>
                  <a:gd name="T61" fmla="*/ 27 h 344"/>
                  <a:gd name="T62" fmla="*/ 200 w 271"/>
                  <a:gd name="T63" fmla="*/ 21 h 344"/>
                  <a:gd name="T64" fmla="*/ 123 w 271"/>
                  <a:gd name="T65" fmla="*/ 2 h 344"/>
                  <a:gd name="T66" fmla="*/ 63 w 271"/>
                  <a:gd name="T67" fmla="*/ 21 h 344"/>
                  <a:gd name="T68" fmla="*/ 33 w 271"/>
                  <a:gd name="T69" fmla="*/ 46 h 344"/>
                  <a:gd name="T70" fmla="*/ 6 w 271"/>
                  <a:gd name="T71" fmla="*/ 94 h 344"/>
                  <a:gd name="T72" fmla="*/ 5 w 271"/>
                  <a:gd name="T73" fmla="*/ 97 h 344"/>
                  <a:gd name="T74" fmla="*/ 1 w 271"/>
                  <a:gd name="T75" fmla="*/ 115 h 344"/>
                  <a:gd name="T76" fmla="*/ 1 w 271"/>
                  <a:gd name="T77" fmla="*/ 1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1" h="344">
                    <a:moveTo>
                      <a:pt x="1" y="143"/>
                    </a:moveTo>
                    <a:cubicBezTo>
                      <a:pt x="2" y="167"/>
                      <a:pt x="2" y="167"/>
                      <a:pt x="2" y="167"/>
                    </a:cubicBezTo>
                    <a:cubicBezTo>
                      <a:pt x="4" y="207"/>
                      <a:pt x="4" y="207"/>
                      <a:pt x="4" y="207"/>
                    </a:cubicBezTo>
                    <a:cubicBezTo>
                      <a:pt x="7" y="221"/>
                      <a:pt x="7" y="221"/>
                      <a:pt x="7" y="221"/>
                    </a:cubicBezTo>
                    <a:cubicBezTo>
                      <a:pt x="7" y="228"/>
                      <a:pt x="11" y="261"/>
                      <a:pt x="12" y="267"/>
                    </a:cubicBezTo>
                    <a:cubicBezTo>
                      <a:pt x="23" y="324"/>
                      <a:pt x="60" y="336"/>
                      <a:pt x="118" y="343"/>
                    </a:cubicBezTo>
                    <a:cubicBezTo>
                      <a:pt x="120" y="344"/>
                      <a:pt x="122" y="344"/>
                      <a:pt x="123" y="344"/>
                    </a:cubicBezTo>
                    <a:cubicBezTo>
                      <a:pt x="130" y="344"/>
                      <a:pt x="136" y="344"/>
                      <a:pt x="142" y="344"/>
                    </a:cubicBezTo>
                    <a:cubicBezTo>
                      <a:pt x="148" y="344"/>
                      <a:pt x="154" y="343"/>
                      <a:pt x="160" y="342"/>
                    </a:cubicBezTo>
                    <a:cubicBezTo>
                      <a:pt x="172" y="340"/>
                      <a:pt x="183" y="336"/>
                      <a:pt x="193" y="331"/>
                    </a:cubicBezTo>
                    <a:cubicBezTo>
                      <a:pt x="194" y="331"/>
                      <a:pt x="194" y="331"/>
                      <a:pt x="194" y="331"/>
                    </a:cubicBezTo>
                    <a:cubicBezTo>
                      <a:pt x="219" y="319"/>
                      <a:pt x="240" y="299"/>
                      <a:pt x="254" y="275"/>
                    </a:cubicBezTo>
                    <a:cubicBezTo>
                      <a:pt x="264" y="257"/>
                      <a:pt x="270" y="236"/>
                      <a:pt x="271" y="214"/>
                    </a:cubicBezTo>
                    <a:cubicBezTo>
                      <a:pt x="271" y="212"/>
                      <a:pt x="271" y="211"/>
                      <a:pt x="271" y="209"/>
                    </a:cubicBezTo>
                    <a:cubicBezTo>
                      <a:pt x="271" y="208"/>
                      <a:pt x="271" y="206"/>
                      <a:pt x="271" y="204"/>
                    </a:cubicBezTo>
                    <a:cubicBezTo>
                      <a:pt x="271" y="203"/>
                      <a:pt x="271" y="203"/>
                      <a:pt x="271" y="203"/>
                    </a:cubicBezTo>
                    <a:cubicBezTo>
                      <a:pt x="271" y="199"/>
                      <a:pt x="271" y="199"/>
                      <a:pt x="271" y="199"/>
                    </a:cubicBezTo>
                    <a:cubicBezTo>
                      <a:pt x="270" y="187"/>
                      <a:pt x="270" y="187"/>
                      <a:pt x="270" y="187"/>
                    </a:cubicBezTo>
                    <a:cubicBezTo>
                      <a:pt x="268" y="148"/>
                      <a:pt x="268" y="148"/>
                      <a:pt x="268" y="148"/>
                    </a:cubicBezTo>
                    <a:cubicBezTo>
                      <a:pt x="268" y="147"/>
                      <a:pt x="268" y="147"/>
                      <a:pt x="268" y="147"/>
                    </a:cubicBezTo>
                    <a:cubicBezTo>
                      <a:pt x="268" y="147"/>
                      <a:pt x="268" y="147"/>
                      <a:pt x="268" y="147"/>
                    </a:cubicBezTo>
                    <a:cubicBezTo>
                      <a:pt x="268" y="140"/>
                      <a:pt x="268" y="140"/>
                      <a:pt x="268" y="140"/>
                    </a:cubicBezTo>
                    <a:cubicBezTo>
                      <a:pt x="268" y="134"/>
                      <a:pt x="268" y="134"/>
                      <a:pt x="268" y="134"/>
                    </a:cubicBezTo>
                    <a:cubicBezTo>
                      <a:pt x="267" y="129"/>
                      <a:pt x="267" y="129"/>
                      <a:pt x="267" y="129"/>
                    </a:cubicBezTo>
                    <a:cubicBezTo>
                      <a:pt x="267" y="128"/>
                      <a:pt x="267" y="128"/>
                      <a:pt x="267" y="128"/>
                    </a:cubicBezTo>
                    <a:cubicBezTo>
                      <a:pt x="267" y="118"/>
                      <a:pt x="265" y="110"/>
                      <a:pt x="262" y="101"/>
                    </a:cubicBezTo>
                    <a:cubicBezTo>
                      <a:pt x="260" y="95"/>
                      <a:pt x="258" y="90"/>
                      <a:pt x="256" y="84"/>
                    </a:cubicBezTo>
                    <a:cubicBezTo>
                      <a:pt x="255" y="83"/>
                      <a:pt x="255" y="82"/>
                      <a:pt x="255" y="81"/>
                    </a:cubicBezTo>
                    <a:cubicBezTo>
                      <a:pt x="253" y="77"/>
                      <a:pt x="250" y="72"/>
                      <a:pt x="248" y="68"/>
                    </a:cubicBezTo>
                    <a:cubicBezTo>
                      <a:pt x="248" y="68"/>
                      <a:pt x="248" y="68"/>
                      <a:pt x="248" y="68"/>
                    </a:cubicBezTo>
                    <a:cubicBezTo>
                      <a:pt x="238" y="52"/>
                      <a:pt x="225" y="38"/>
                      <a:pt x="209" y="27"/>
                    </a:cubicBezTo>
                    <a:cubicBezTo>
                      <a:pt x="206" y="25"/>
                      <a:pt x="203" y="23"/>
                      <a:pt x="200" y="21"/>
                    </a:cubicBezTo>
                    <a:cubicBezTo>
                      <a:pt x="177" y="7"/>
                      <a:pt x="150" y="0"/>
                      <a:pt x="123" y="2"/>
                    </a:cubicBezTo>
                    <a:cubicBezTo>
                      <a:pt x="99" y="3"/>
                      <a:pt x="82" y="10"/>
                      <a:pt x="63" y="21"/>
                    </a:cubicBezTo>
                    <a:cubicBezTo>
                      <a:pt x="52" y="28"/>
                      <a:pt x="42" y="36"/>
                      <a:pt x="33" y="46"/>
                    </a:cubicBezTo>
                    <a:cubicBezTo>
                      <a:pt x="20" y="60"/>
                      <a:pt x="12" y="76"/>
                      <a:pt x="6" y="94"/>
                    </a:cubicBezTo>
                    <a:cubicBezTo>
                      <a:pt x="6" y="95"/>
                      <a:pt x="5" y="96"/>
                      <a:pt x="5" y="97"/>
                    </a:cubicBezTo>
                    <a:cubicBezTo>
                      <a:pt x="3" y="102"/>
                      <a:pt x="2" y="108"/>
                      <a:pt x="1" y="115"/>
                    </a:cubicBezTo>
                    <a:cubicBezTo>
                      <a:pt x="0" y="124"/>
                      <a:pt x="0" y="133"/>
                      <a:pt x="1" y="143"/>
                    </a:cubicBezTo>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ṩḷïḋe">
                <a:extLst>
                  <a:ext uri="{FF2B5EF4-FFF2-40B4-BE49-F238E27FC236}">
                    <a16:creationId xmlns:a16="http://schemas.microsoft.com/office/drawing/2014/main" id="{E74CFB5B-409D-8572-54A1-AAFBD28D6D21}"/>
                  </a:ext>
                </a:extLst>
              </p:cNvPr>
              <p:cNvSpPr/>
              <p:nvPr/>
            </p:nvSpPr>
            <p:spPr bwMode="auto">
              <a:xfrm>
                <a:off x="4486" y="724"/>
                <a:ext cx="457" cy="551"/>
              </a:xfrm>
              <a:custGeom>
                <a:avLst/>
                <a:gdLst>
                  <a:gd name="T0" fmla="*/ 28 w 323"/>
                  <a:gd name="T1" fmla="*/ 101 h 390"/>
                  <a:gd name="T2" fmla="*/ 78 w 323"/>
                  <a:gd name="T3" fmla="*/ 209 h 390"/>
                  <a:gd name="T4" fmla="*/ 81 w 323"/>
                  <a:gd name="T5" fmla="*/ 248 h 390"/>
                  <a:gd name="T6" fmla="*/ 87 w 323"/>
                  <a:gd name="T7" fmla="*/ 266 h 390"/>
                  <a:gd name="T8" fmla="*/ 100 w 323"/>
                  <a:gd name="T9" fmla="*/ 276 h 390"/>
                  <a:gd name="T10" fmla="*/ 113 w 323"/>
                  <a:gd name="T11" fmla="*/ 263 h 390"/>
                  <a:gd name="T12" fmla="*/ 113 w 323"/>
                  <a:gd name="T13" fmla="*/ 262 h 390"/>
                  <a:gd name="T14" fmla="*/ 113 w 323"/>
                  <a:gd name="T15" fmla="*/ 233 h 390"/>
                  <a:gd name="T16" fmla="*/ 127 w 323"/>
                  <a:gd name="T17" fmla="*/ 272 h 390"/>
                  <a:gd name="T18" fmla="*/ 174 w 323"/>
                  <a:gd name="T19" fmla="*/ 346 h 390"/>
                  <a:gd name="T20" fmla="*/ 232 w 323"/>
                  <a:gd name="T21" fmla="*/ 390 h 390"/>
                  <a:gd name="T22" fmla="*/ 323 w 323"/>
                  <a:gd name="T23" fmla="*/ 212 h 390"/>
                  <a:gd name="T24" fmla="*/ 322 w 323"/>
                  <a:gd name="T25" fmla="*/ 181 h 390"/>
                  <a:gd name="T26" fmla="*/ 317 w 323"/>
                  <a:gd name="T27" fmla="*/ 154 h 390"/>
                  <a:gd name="T28" fmla="*/ 72 w 323"/>
                  <a:gd name="T29" fmla="*/ 59 h 390"/>
                  <a:gd name="T30" fmla="*/ 28 w 323"/>
                  <a:gd name="T31" fmla="*/ 10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3" h="390">
                    <a:moveTo>
                      <a:pt x="28" y="101"/>
                    </a:moveTo>
                    <a:cubicBezTo>
                      <a:pt x="0" y="179"/>
                      <a:pt x="75" y="173"/>
                      <a:pt x="78" y="209"/>
                    </a:cubicBezTo>
                    <a:cubicBezTo>
                      <a:pt x="79" y="213"/>
                      <a:pt x="80" y="219"/>
                      <a:pt x="81" y="248"/>
                    </a:cubicBezTo>
                    <a:cubicBezTo>
                      <a:pt x="87" y="266"/>
                      <a:pt x="87" y="266"/>
                      <a:pt x="87" y="266"/>
                    </a:cubicBezTo>
                    <a:cubicBezTo>
                      <a:pt x="89" y="272"/>
                      <a:pt x="94" y="276"/>
                      <a:pt x="100" y="276"/>
                    </a:cubicBezTo>
                    <a:cubicBezTo>
                      <a:pt x="107" y="276"/>
                      <a:pt x="113" y="270"/>
                      <a:pt x="113" y="263"/>
                    </a:cubicBezTo>
                    <a:cubicBezTo>
                      <a:pt x="113" y="262"/>
                      <a:pt x="113" y="262"/>
                      <a:pt x="113" y="262"/>
                    </a:cubicBezTo>
                    <a:cubicBezTo>
                      <a:pt x="113" y="233"/>
                      <a:pt x="113" y="233"/>
                      <a:pt x="113" y="233"/>
                    </a:cubicBezTo>
                    <a:cubicBezTo>
                      <a:pt x="127" y="272"/>
                      <a:pt x="127" y="272"/>
                      <a:pt x="127" y="272"/>
                    </a:cubicBezTo>
                    <a:cubicBezTo>
                      <a:pt x="138" y="300"/>
                      <a:pt x="154" y="325"/>
                      <a:pt x="174" y="346"/>
                    </a:cubicBezTo>
                    <a:cubicBezTo>
                      <a:pt x="191" y="364"/>
                      <a:pt x="210" y="379"/>
                      <a:pt x="232" y="390"/>
                    </a:cubicBezTo>
                    <a:cubicBezTo>
                      <a:pt x="232" y="390"/>
                      <a:pt x="323" y="336"/>
                      <a:pt x="323" y="212"/>
                    </a:cubicBezTo>
                    <a:cubicBezTo>
                      <a:pt x="323" y="202"/>
                      <a:pt x="323" y="192"/>
                      <a:pt x="322" y="181"/>
                    </a:cubicBezTo>
                    <a:cubicBezTo>
                      <a:pt x="320" y="171"/>
                      <a:pt x="319" y="162"/>
                      <a:pt x="317" y="154"/>
                    </a:cubicBezTo>
                    <a:cubicBezTo>
                      <a:pt x="279" y="0"/>
                      <a:pt x="90" y="52"/>
                      <a:pt x="72" y="59"/>
                    </a:cubicBezTo>
                    <a:cubicBezTo>
                      <a:pt x="52" y="66"/>
                      <a:pt x="28" y="101"/>
                      <a:pt x="28" y="101"/>
                    </a:cubicBezTo>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ïŝliḑé">
                <a:extLst>
                  <a:ext uri="{FF2B5EF4-FFF2-40B4-BE49-F238E27FC236}">
                    <a16:creationId xmlns:a16="http://schemas.microsoft.com/office/drawing/2014/main" id="{042D5C4F-0B39-2D0C-ABB6-A55C54DB5B8C}"/>
                  </a:ext>
                </a:extLst>
              </p:cNvPr>
              <p:cNvSpPr/>
              <p:nvPr/>
            </p:nvSpPr>
            <p:spPr bwMode="auto">
              <a:xfrm>
                <a:off x="4433" y="1083"/>
                <a:ext cx="37" cy="95"/>
              </a:xfrm>
              <a:custGeom>
                <a:avLst/>
                <a:gdLst>
                  <a:gd name="T0" fmla="*/ 0 w 26"/>
                  <a:gd name="T1" fmla="*/ 50 h 67"/>
                  <a:gd name="T2" fmla="*/ 0 w 26"/>
                  <a:gd name="T3" fmla="*/ 52 h 67"/>
                  <a:gd name="T4" fmla="*/ 26 w 26"/>
                  <a:gd name="T5" fmla="*/ 67 h 67"/>
                  <a:gd name="T6" fmla="*/ 24 w 26"/>
                  <a:gd name="T7" fmla="*/ 0 h 67"/>
                  <a:gd name="T8" fmla="*/ 0 w 26"/>
                  <a:gd name="T9" fmla="*/ 50 h 67"/>
                </a:gdLst>
                <a:ahLst/>
                <a:cxnLst>
                  <a:cxn ang="0">
                    <a:pos x="T0" y="T1"/>
                  </a:cxn>
                  <a:cxn ang="0">
                    <a:pos x="T2" y="T3"/>
                  </a:cxn>
                  <a:cxn ang="0">
                    <a:pos x="T4" y="T5"/>
                  </a:cxn>
                  <a:cxn ang="0">
                    <a:pos x="T6" y="T7"/>
                  </a:cxn>
                  <a:cxn ang="0">
                    <a:pos x="T8" y="T9"/>
                  </a:cxn>
                </a:cxnLst>
                <a:rect l="0" t="0" r="r" b="b"/>
                <a:pathLst>
                  <a:path w="26" h="67">
                    <a:moveTo>
                      <a:pt x="0" y="50"/>
                    </a:moveTo>
                    <a:cubicBezTo>
                      <a:pt x="0" y="52"/>
                      <a:pt x="0" y="52"/>
                      <a:pt x="0" y="52"/>
                    </a:cubicBezTo>
                    <a:cubicBezTo>
                      <a:pt x="1" y="60"/>
                      <a:pt x="8" y="67"/>
                      <a:pt x="26" y="67"/>
                    </a:cubicBezTo>
                    <a:cubicBezTo>
                      <a:pt x="24" y="0"/>
                      <a:pt x="24" y="0"/>
                      <a:pt x="24" y="0"/>
                    </a:cubicBezTo>
                    <a:cubicBezTo>
                      <a:pt x="9" y="23"/>
                      <a:pt x="2" y="36"/>
                      <a:pt x="0" y="50"/>
                    </a:cubicBezTo>
                    <a:close/>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îṧ1íḑé">
                <a:extLst>
                  <a:ext uri="{FF2B5EF4-FFF2-40B4-BE49-F238E27FC236}">
                    <a16:creationId xmlns:a16="http://schemas.microsoft.com/office/drawing/2014/main" id="{F90A7986-AE63-C086-4879-4744D62F905B}"/>
                  </a:ext>
                </a:extLst>
              </p:cNvPr>
              <p:cNvSpPr/>
              <p:nvPr/>
            </p:nvSpPr>
            <p:spPr bwMode="auto">
              <a:xfrm>
                <a:off x="4436" y="1016"/>
                <a:ext cx="81" cy="24"/>
              </a:xfrm>
              <a:custGeom>
                <a:avLst/>
                <a:gdLst>
                  <a:gd name="T0" fmla="*/ 8 w 57"/>
                  <a:gd name="T1" fmla="*/ 17 h 17"/>
                  <a:gd name="T2" fmla="*/ 49 w 57"/>
                  <a:gd name="T3" fmla="*/ 17 h 17"/>
                  <a:gd name="T4" fmla="*/ 57 w 57"/>
                  <a:gd name="T5" fmla="*/ 8 h 17"/>
                  <a:gd name="T6" fmla="*/ 49 w 57"/>
                  <a:gd name="T7" fmla="*/ 0 h 17"/>
                  <a:gd name="T8" fmla="*/ 8 w 57"/>
                  <a:gd name="T9" fmla="*/ 0 h 17"/>
                  <a:gd name="T10" fmla="*/ 0 w 57"/>
                  <a:gd name="T11" fmla="*/ 8 h 17"/>
                  <a:gd name="T12" fmla="*/ 8 w 5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7" h="17">
                    <a:moveTo>
                      <a:pt x="8" y="17"/>
                    </a:moveTo>
                    <a:cubicBezTo>
                      <a:pt x="49" y="17"/>
                      <a:pt x="49" y="17"/>
                      <a:pt x="49" y="17"/>
                    </a:cubicBezTo>
                    <a:cubicBezTo>
                      <a:pt x="53" y="17"/>
                      <a:pt x="57" y="13"/>
                      <a:pt x="57" y="8"/>
                    </a:cubicBezTo>
                    <a:cubicBezTo>
                      <a:pt x="57" y="4"/>
                      <a:pt x="53" y="0"/>
                      <a:pt x="49" y="0"/>
                    </a:cubicBezTo>
                    <a:cubicBezTo>
                      <a:pt x="8" y="0"/>
                      <a:pt x="8" y="0"/>
                      <a:pt x="8" y="0"/>
                    </a:cubicBezTo>
                    <a:cubicBezTo>
                      <a:pt x="4" y="0"/>
                      <a:pt x="0" y="4"/>
                      <a:pt x="0" y="8"/>
                    </a:cubicBezTo>
                    <a:cubicBezTo>
                      <a:pt x="0" y="13"/>
                      <a:pt x="4" y="17"/>
                      <a:pt x="8" y="17"/>
                    </a:cubicBezTo>
                    <a:close/>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ïṡḷïḑe">
                <a:extLst>
                  <a:ext uri="{FF2B5EF4-FFF2-40B4-BE49-F238E27FC236}">
                    <a16:creationId xmlns:a16="http://schemas.microsoft.com/office/drawing/2014/main" id="{6EAA29BA-BEF7-D535-73A2-270490CE89B2}"/>
                  </a:ext>
                </a:extLst>
              </p:cNvPr>
              <p:cNvSpPr/>
              <p:nvPr/>
            </p:nvSpPr>
            <p:spPr bwMode="auto">
              <a:xfrm>
                <a:off x="4472" y="1053"/>
                <a:ext cx="17" cy="30"/>
              </a:xfrm>
              <a:custGeom>
                <a:avLst/>
                <a:gdLst>
                  <a:gd name="T0" fmla="*/ 6 w 12"/>
                  <a:gd name="T1" fmla="*/ 21 h 21"/>
                  <a:gd name="T2" fmla="*/ 6 w 12"/>
                  <a:gd name="T3" fmla="*/ 21 h 21"/>
                  <a:gd name="T4" fmla="*/ 12 w 12"/>
                  <a:gd name="T5" fmla="*/ 15 h 21"/>
                  <a:gd name="T6" fmla="*/ 12 w 12"/>
                  <a:gd name="T7" fmla="*/ 6 h 21"/>
                  <a:gd name="T8" fmla="*/ 6 w 12"/>
                  <a:gd name="T9" fmla="*/ 0 h 21"/>
                  <a:gd name="T10" fmla="*/ 0 w 12"/>
                  <a:gd name="T11" fmla="*/ 6 h 21"/>
                  <a:gd name="T12" fmla="*/ 0 w 12"/>
                  <a:gd name="T13" fmla="*/ 15 h 21"/>
                  <a:gd name="T14" fmla="*/ 6 w 1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1">
                    <a:moveTo>
                      <a:pt x="6" y="21"/>
                    </a:moveTo>
                    <a:cubicBezTo>
                      <a:pt x="6" y="21"/>
                      <a:pt x="6" y="21"/>
                      <a:pt x="6" y="21"/>
                    </a:cubicBezTo>
                    <a:cubicBezTo>
                      <a:pt x="9" y="21"/>
                      <a:pt x="12" y="18"/>
                      <a:pt x="12" y="15"/>
                    </a:cubicBezTo>
                    <a:cubicBezTo>
                      <a:pt x="12" y="6"/>
                      <a:pt x="12" y="6"/>
                      <a:pt x="12" y="6"/>
                    </a:cubicBezTo>
                    <a:cubicBezTo>
                      <a:pt x="12" y="3"/>
                      <a:pt x="9" y="0"/>
                      <a:pt x="6" y="0"/>
                    </a:cubicBezTo>
                    <a:cubicBezTo>
                      <a:pt x="3" y="0"/>
                      <a:pt x="0" y="3"/>
                      <a:pt x="0" y="6"/>
                    </a:cubicBezTo>
                    <a:cubicBezTo>
                      <a:pt x="0" y="15"/>
                      <a:pt x="0" y="15"/>
                      <a:pt x="0" y="15"/>
                    </a:cubicBezTo>
                    <a:cubicBezTo>
                      <a:pt x="0" y="18"/>
                      <a:pt x="3" y="21"/>
                      <a:pt x="6" y="21"/>
                    </a:cubicBezTo>
                    <a:close/>
                  </a:path>
                </a:pathLst>
              </a:custGeom>
              <a:solidFill>
                <a:srgbClr val="0813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slîḍe">
                <a:extLst>
                  <a:ext uri="{FF2B5EF4-FFF2-40B4-BE49-F238E27FC236}">
                    <a16:creationId xmlns:a16="http://schemas.microsoft.com/office/drawing/2014/main" id="{EA732887-96B0-56B5-04B6-C44868993983}"/>
                  </a:ext>
                </a:extLst>
              </p:cNvPr>
              <p:cNvSpPr/>
              <p:nvPr/>
            </p:nvSpPr>
            <p:spPr bwMode="auto">
              <a:xfrm>
                <a:off x="4732" y="941"/>
                <a:ext cx="211" cy="334"/>
              </a:xfrm>
              <a:custGeom>
                <a:avLst/>
                <a:gdLst>
                  <a:gd name="T0" fmla="*/ 143 w 149"/>
                  <a:gd name="T1" fmla="*/ 0 h 236"/>
                  <a:gd name="T2" fmla="*/ 101 w 149"/>
                  <a:gd name="T3" fmla="*/ 103 h 236"/>
                  <a:gd name="T4" fmla="*/ 0 w 149"/>
                  <a:gd name="T5" fmla="*/ 192 h 236"/>
                  <a:gd name="T6" fmla="*/ 58 w 149"/>
                  <a:gd name="T7" fmla="*/ 236 h 236"/>
                  <a:gd name="T8" fmla="*/ 149 w 149"/>
                  <a:gd name="T9" fmla="*/ 58 h 236"/>
                  <a:gd name="T10" fmla="*/ 148 w 149"/>
                  <a:gd name="T11" fmla="*/ 27 h 236"/>
                  <a:gd name="T12" fmla="*/ 143 w 149"/>
                  <a:gd name="T13" fmla="*/ 0 h 236"/>
                  <a:gd name="T14" fmla="*/ 143 w 149"/>
                  <a:gd name="T15" fmla="*/ 0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36">
                    <a:moveTo>
                      <a:pt x="143" y="0"/>
                    </a:moveTo>
                    <a:cubicBezTo>
                      <a:pt x="139" y="23"/>
                      <a:pt x="128" y="59"/>
                      <a:pt x="101" y="103"/>
                    </a:cubicBezTo>
                    <a:cubicBezTo>
                      <a:pt x="60" y="170"/>
                      <a:pt x="15" y="188"/>
                      <a:pt x="0" y="192"/>
                    </a:cubicBezTo>
                    <a:cubicBezTo>
                      <a:pt x="17" y="210"/>
                      <a:pt x="36" y="225"/>
                      <a:pt x="58" y="236"/>
                    </a:cubicBezTo>
                    <a:cubicBezTo>
                      <a:pt x="58" y="236"/>
                      <a:pt x="149" y="182"/>
                      <a:pt x="149" y="58"/>
                    </a:cubicBezTo>
                    <a:cubicBezTo>
                      <a:pt x="149" y="48"/>
                      <a:pt x="149" y="38"/>
                      <a:pt x="148" y="27"/>
                    </a:cubicBezTo>
                    <a:cubicBezTo>
                      <a:pt x="146" y="17"/>
                      <a:pt x="145" y="8"/>
                      <a:pt x="143" y="0"/>
                    </a:cubicBezTo>
                    <a:cubicBezTo>
                      <a:pt x="143" y="0"/>
                      <a:pt x="143" y="0"/>
                      <a:pt x="143" y="0"/>
                    </a:cubicBezTo>
                  </a:path>
                </a:pathLst>
              </a:custGeom>
              <a:solidFill>
                <a:srgbClr val="6540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íṡ1íḓè">
                <a:extLst>
                  <a:ext uri="{FF2B5EF4-FFF2-40B4-BE49-F238E27FC236}">
                    <a16:creationId xmlns:a16="http://schemas.microsoft.com/office/drawing/2014/main" id="{41564347-A448-D7A5-DD97-A09463B39420}"/>
                  </a:ext>
                </a:extLst>
              </p:cNvPr>
              <p:cNvSpPr/>
              <p:nvPr/>
            </p:nvSpPr>
            <p:spPr bwMode="auto">
              <a:xfrm>
                <a:off x="4472" y="1042"/>
                <a:ext cx="199" cy="308"/>
              </a:xfrm>
              <a:custGeom>
                <a:avLst/>
                <a:gdLst>
                  <a:gd name="T0" fmla="*/ 0 w 141"/>
                  <a:gd name="T1" fmla="*/ 116 h 218"/>
                  <a:gd name="T2" fmla="*/ 1 w 141"/>
                  <a:gd name="T3" fmla="*/ 162 h 218"/>
                  <a:gd name="T4" fmla="*/ 82 w 141"/>
                  <a:gd name="T5" fmla="*/ 214 h 218"/>
                  <a:gd name="T6" fmla="*/ 137 w 141"/>
                  <a:gd name="T7" fmla="*/ 208 h 218"/>
                  <a:gd name="T8" fmla="*/ 132 w 141"/>
                  <a:gd name="T9" fmla="*/ 160 h 218"/>
                  <a:gd name="T10" fmla="*/ 117 w 141"/>
                  <a:gd name="T11" fmla="*/ 68 h 218"/>
                  <a:gd name="T12" fmla="*/ 141 w 141"/>
                  <a:gd name="T13" fmla="*/ 0 h 218"/>
                  <a:gd name="T14" fmla="*/ 91 w 141"/>
                  <a:gd name="T15" fmla="*/ 21 h 218"/>
                  <a:gd name="T16" fmla="*/ 91 w 141"/>
                  <a:gd name="T17" fmla="*/ 21 h 218"/>
                  <a:gd name="T18" fmla="*/ 1 w 141"/>
                  <a:gd name="T19" fmla="*/ 117 h 218"/>
                  <a:gd name="T20" fmla="*/ 0 w 141"/>
                  <a:gd name="T21" fmla="*/ 1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218">
                    <a:moveTo>
                      <a:pt x="0" y="116"/>
                    </a:moveTo>
                    <a:cubicBezTo>
                      <a:pt x="1" y="162"/>
                      <a:pt x="1" y="162"/>
                      <a:pt x="1" y="162"/>
                    </a:cubicBezTo>
                    <a:cubicBezTo>
                      <a:pt x="1" y="202"/>
                      <a:pt x="47" y="218"/>
                      <a:pt x="82" y="214"/>
                    </a:cubicBezTo>
                    <a:cubicBezTo>
                      <a:pt x="137" y="208"/>
                      <a:pt x="137" y="208"/>
                      <a:pt x="137" y="208"/>
                    </a:cubicBezTo>
                    <a:cubicBezTo>
                      <a:pt x="132" y="160"/>
                      <a:pt x="132" y="160"/>
                      <a:pt x="132" y="160"/>
                    </a:cubicBezTo>
                    <a:cubicBezTo>
                      <a:pt x="117" y="68"/>
                      <a:pt x="117" y="68"/>
                      <a:pt x="117" y="68"/>
                    </a:cubicBezTo>
                    <a:cubicBezTo>
                      <a:pt x="141" y="0"/>
                      <a:pt x="141" y="0"/>
                      <a:pt x="141" y="0"/>
                    </a:cubicBezTo>
                    <a:cubicBezTo>
                      <a:pt x="91" y="21"/>
                      <a:pt x="91" y="21"/>
                      <a:pt x="91" y="21"/>
                    </a:cubicBezTo>
                    <a:cubicBezTo>
                      <a:pt x="91" y="21"/>
                      <a:pt x="91" y="21"/>
                      <a:pt x="91" y="21"/>
                    </a:cubicBezTo>
                    <a:cubicBezTo>
                      <a:pt x="95" y="75"/>
                      <a:pt x="56" y="119"/>
                      <a:pt x="1" y="117"/>
                    </a:cubicBezTo>
                    <a:lnTo>
                      <a:pt x="0" y="116"/>
                    </a:lnTo>
                    <a:close/>
                  </a:path>
                </a:pathLst>
              </a:custGeom>
              <a:solidFill>
                <a:srgbClr val="7C4B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Slïḓè">
                <a:extLst>
                  <a:ext uri="{FF2B5EF4-FFF2-40B4-BE49-F238E27FC236}">
                    <a16:creationId xmlns:a16="http://schemas.microsoft.com/office/drawing/2014/main" id="{4156AA6E-30B8-3C99-7F1D-22246B676752}"/>
                  </a:ext>
                </a:extLst>
              </p:cNvPr>
              <p:cNvSpPr/>
              <p:nvPr/>
            </p:nvSpPr>
            <p:spPr bwMode="auto">
              <a:xfrm>
                <a:off x="4637" y="1039"/>
                <a:ext cx="71" cy="106"/>
              </a:xfrm>
              <a:custGeom>
                <a:avLst/>
                <a:gdLst>
                  <a:gd name="T0" fmla="*/ 10 w 50"/>
                  <a:gd name="T1" fmla="*/ 0 h 75"/>
                  <a:gd name="T2" fmla="*/ 0 w 50"/>
                  <a:gd name="T3" fmla="*/ 10 h 75"/>
                  <a:gd name="T4" fmla="*/ 0 w 50"/>
                  <a:gd name="T5" fmla="*/ 45 h 75"/>
                  <a:gd name="T6" fmla="*/ 0 w 50"/>
                  <a:gd name="T7" fmla="*/ 75 h 75"/>
                  <a:gd name="T8" fmla="*/ 12 w 50"/>
                  <a:gd name="T9" fmla="*/ 75 h 75"/>
                  <a:gd name="T10" fmla="*/ 15 w 50"/>
                  <a:gd name="T11" fmla="*/ 75 h 75"/>
                  <a:gd name="T12" fmla="*/ 50 w 50"/>
                  <a:gd name="T13" fmla="*/ 36 h 75"/>
                  <a:gd name="T14" fmla="*/ 39 w 50"/>
                  <a:gd name="T15" fmla="*/ 10 h 75"/>
                  <a:gd name="T16" fmla="*/ 15 w 50"/>
                  <a:gd name="T17" fmla="*/ 0 h 75"/>
                  <a:gd name="T18" fmla="*/ 15 w 50"/>
                  <a:gd name="T19" fmla="*/ 0 h 75"/>
                  <a:gd name="T20" fmla="*/ 12 w 50"/>
                  <a:gd name="T21" fmla="*/ 0 h 75"/>
                  <a:gd name="T22" fmla="*/ 10 w 50"/>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75">
                    <a:moveTo>
                      <a:pt x="10" y="0"/>
                    </a:moveTo>
                    <a:cubicBezTo>
                      <a:pt x="4" y="0"/>
                      <a:pt x="0" y="5"/>
                      <a:pt x="0" y="10"/>
                    </a:cubicBezTo>
                    <a:cubicBezTo>
                      <a:pt x="0" y="45"/>
                      <a:pt x="0" y="45"/>
                      <a:pt x="0" y="45"/>
                    </a:cubicBezTo>
                    <a:cubicBezTo>
                      <a:pt x="0" y="75"/>
                      <a:pt x="0" y="75"/>
                      <a:pt x="0" y="75"/>
                    </a:cubicBezTo>
                    <a:cubicBezTo>
                      <a:pt x="12" y="75"/>
                      <a:pt x="12" y="75"/>
                      <a:pt x="12" y="75"/>
                    </a:cubicBezTo>
                    <a:cubicBezTo>
                      <a:pt x="13" y="75"/>
                      <a:pt x="14" y="75"/>
                      <a:pt x="15" y="75"/>
                    </a:cubicBezTo>
                    <a:cubicBezTo>
                      <a:pt x="34" y="73"/>
                      <a:pt x="50" y="56"/>
                      <a:pt x="50" y="36"/>
                    </a:cubicBezTo>
                    <a:cubicBezTo>
                      <a:pt x="50" y="26"/>
                      <a:pt x="45" y="17"/>
                      <a:pt x="39" y="10"/>
                    </a:cubicBezTo>
                    <a:cubicBezTo>
                      <a:pt x="32" y="4"/>
                      <a:pt x="24" y="1"/>
                      <a:pt x="15" y="0"/>
                    </a:cubicBezTo>
                    <a:cubicBezTo>
                      <a:pt x="15" y="0"/>
                      <a:pt x="15" y="0"/>
                      <a:pt x="15" y="0"/>
                    </a:cubicBezTo>
                    <a:cubicBezTo>
                      <a:pt x="14" y="0"/>
                      <a:pt x="13" y="0"/>
                      <a:pt x="12" y="0"/>
                    </a:cubicBezTo>
                    <a:lnTo>
                      <a:pt x="10" y="0"/>
                    </a:lnTo>
                    <a:close/>
                  </a:path>
                </a:pathLst>
              </a:custGeom>
              <a:solidFill>
                <a:srgbClr val="F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1idé">
                <a:extLst>
                  <a:ext uri="{FF2B5EF4-FFF2-40B4-BE49-F238E27FC236}">
                    <a16:creationId xmlns:a16="http://schemas.microsoft.com/office/drawing/2014/main" id="{55C1A44D-83D7-2ACC-856F-17ED9E668F94}"/>
                  </a:ext>
                </a:extLst>
              </p:cNvPr>
              <p:cNvSpPr/>
              <p:nvPr/>
            </p:nvSpPr>
            <p:spPr bwMode="auto">
              <a:xfrm>
                <a:off x="1503" y="2617"/>
                <a:ext cx="571" cy="111"/>
              </a:xfrm>
              <a:custGeom>
                <a:avLst/>
                <a:gdLst>
                  <a:gd name="T0" fmla="*/ 0 w 403"/>
                  <a:gd name="T1" fmla="*/ 0 h 79"/>
                  <a:gd name="T2" fmla="*/ 0 w 403"/>
                  <a:gd name="T3" fmla="*/ 79 h 79"/>
                  <a:gd name="T4" fmla="*/ 363 w 403"/>
                  <a:gd name="T5" fmla="*/ 79 h 79"/>
                  <a:gd name="T6" fmla="*/ 403 w 403"/>
                  <a:gd name="T7" fmla="*/ 39 h 79"/>
                  <a:gd name="T8" fmla="*/ 391 w 403"/>
                  <a:gd name="T9" fmla="*/ 12 h 79"/>
                  <a:gd name="T10" fmla="*/ 363 w 403"/>
                  <a:gd name="T11" fmla="*/ 0 h 79"/>
                  <a:gd name="T12" fmla="*/ 0 w 403"/>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03" h="79">
                    <a:moveTo>
                      <a:pt x="0" y="0"/>
                    </a:moveTo>
                    <a:cubicBezTo>
                      <a:pt x="0" y="79"/>
                      <a:pt x="0" y="79"/>
                      <a:pt x="0" y="79"/>
                    </a:cubicBezTo>
                    <a:cubicBezTo>
                      <a:pt x="363" y="79"/>
                      <a:pt x="363" y="79"/>
                      <a:pt x="363" y="79"/>
                    </a:cubicBezTo>
                    <a:cubicBezTo>
                      <a:pt x="385" y="79"/>
                      <a:pt x="403" y="61"/>
                      <a:pt x="403" y="39"/>
                    </a:cubicBezTo>
                    <a:cubicBezTo>
                      <a:pt x="403" y="29"/>
                      <a:pt x="398" y="19"/>
                      <a:pt x="391" y="12"/>
                    </a:cubicBezTo>
                    <a:cubicBezTo>
                      <a:pt x="384" y="5"/>
                      <a:pt x="374" y="0"/>
                      <a:pt x="363" y="0"/>
                    </a:cubicBezTo>
                    <a:lnTo>
                      <a:pt x="0" y="0"/>
                    </a:lnTo>
                    <a:close/>
                  </a:path>
                </a:pathLst>
              </a:custGeom>
              <a:solidFill>
                <a:srgbClr val="FBAF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ŝľiḍê">
                <a:extLst>
                  <a:ext uri="{FF2B5EF4-FFF2-40B4-BE49-F238E27FC236}">
                    <a16:creationId xmlns:a16="http://schemas.microsoft.com/office/drawing/2014/main" id="{8C025EAB-E9B1-F1C8-1E5A-6422C6983637}"/>
                  </a:ext>
                </a:extLst>
              </p:cNvPr>
              <p:cNvSpPr/>
              <p:nvPr/>
            </p:nvSpPr>
            <p:spPr bwMode="auto">
              <a:xfrm>
                <a:off x="1804" y="2617"/>
                <a:ext cx="267" cy="36"/>
              </a:xfrm>
              <a:custGeom>
                <a:avLst/>
                <a:gdLst>
                  <a:gd name="T0" fmla="*/ 0 w 189"/>
                  <a:gd name="T1" fmla="*/ 26 h 26"/>
                  <a:gd name="T2" fmla="*/ 0 w 189"/>
                  <a:gd name="T3" fmla="*/ 0 h 26"/>
                  <a:gd name="T4" fmla="*/ 152 w 189"/>
                  <a:gd name="T5" fmla="*/ 0 h 26"/>
                  <a:gd name="T6" fmla="*/ 189 w 189"/>
                  <a:gd name="T7" fmla="*/ 26 h 26"/>
                  <a:gd name="T8" fmla="*/ 0 w 189"/>
                  <a:gd name="T9" fmla="*/ 26 h 26"/>
                </a:gdLst>
                <a:ahLst/>
                <a:cxnLst>
                  <a:cxn ang="0">
                    <a:pos x="T0" y="T1"/>
                  </a:cxn>
                  <a:cxn ang="0">
                    <a:pos x="T2" y="T3"/>
                  </a:cxn>
                  <a:cxn ang="0">
                    <a:pos x="T4" y="T5"/>
                  </a:cxn>
                  <a:cxn ang="0">
                    <a:pos x="T6" y="T7"/>
                  </a:cxn>
                  <a:cxn ang="0">
                    <a:pos x="T8" y="T9"/>
                  </a:cxn>
                </a:cxnLst>
                <a:rect l="0" t="0" r="r" b="b"/>
                <a:pathLst>
                  <a:path w="189" h="26">
                    <a:moveTo>
                      <a:pt x="0" y="26"/>
                    </a:moveTo>
                    <a:cubicBezTo>
                      <a:pt x="0" y="0"/>
                      <a:pt x="0" y="0"/>
                      <a:pt x="0" y="0"/>
                    </a:cubicBezTo>
                    <a:cubicBezTo>
                      <a:pt x="152" y="0"/>
                      <a:pt x="152" y="0"/>
                      <a:pt x="152" y="0"/>
                    </a:cubicBezTo>
                    <a:cubicBezTo>
                      <a:pt x="169" y="0"/>
                      <a:pt x="184" y="11"/>
                      <a:pt x="189" y="26"/>
                    </a:cubicBezTo>
                    <a:lnTo>
                      <a:pt x="0" y="26"/>
                    </a:lnTo>
                    <a:close/>
                  </a:path>
                </a:pathLst>
              </a:custGeom>
              <a:solidFill>
                <a:srgbClr val="FFD7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şḻîḋe">
                <a:extLst>
                  <a:ext uri="{FF2B5EF4-FFF2-40B4-BE49-F238E27FC236}">
                    <a16:creationId xmlns:a16="http://schemas.microsoft.com/office/drawing/2014/main" id="{71D66F86-FDEE-3548-14F9-983ABAA83DA7}"/>
                  </a:ext>
                </a:extLst>
              </p:cNvPr>
              <p:cNvSpPr/>
              <p:nvPr/>
            </p:nvSpPr>
            <p:spPr bwMode="auto">
              <a:xfrm>
                <a:off x="1380" y="2617"/>
                <a:ext cx="571" cy="111"/>
              </a:xfrm>
              <a:custGeom>
                <a:avLst/>
                <a:gdLst>
                  <a:gd name="T0" fmla="*/ 0 w 403"/>
                  <a:gd name="T1" fmla="*/ 0 h 79"/>
                  <a:gd name="T2" fmla="*/ 0 w 403"/>
                  <a:gd name="T3" fmla="*/ 79 h 79"/>
                  <a:gd name="T4" fmla="*/ 363 w 403"/>
                  <a:gd name="T5" fmla="*/ 79 h 79"/>
                  <a:gd name="T6" fmla="*/ 403 w 403"/>
                  <a:gd name="T7" fmla="*/ 39 h 79"/>
                  <a:gd name="T8" fmla="*/ 391 w 403"/>
                  <a:gd name="T9" fmla="*/ 12 h 79"/>
                  <a:gd name="T10" fmla="*/ 363 w 403"/>
                  <a:gd name="T11" fmla="*/ 0 h 79"/>
                  <a:gd name="T12" fmla="*/ 0 w 403"/>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03" h="79">
                    <a:moveTo>
                      <a:pt x="0" y="0"/>
                    </a:moveTo>
                    <a:cubicBezTo>
                      <a:pt x="0" y="79"/>
                      <a:pt x="0" y="79"/>
                      <a:pt x="0" y="79"/>
                    </a:cubicBezTo>
                    <a:cubicBezTo>
                      <a:pt x="363" y="79"/>
                      <a:pt x="363" y="79"/>
                      <a:pt x="363" y="79"/>
                    </a:cubicBezTo>
                    <a:cubicBezTo>
                      <a:pt x="385" y="79"/>
                      <a:pt x="403" y="61"/>
                      <a:pt x="403" y="39"/>
                    </a:cubicBezTo>
                    <a:cubicBezTo>
                      <a:pt x="403" y="29"/>
                      <a:pt x="398" y="19"/>
                      <a:pt x="391" y="12"/>
                    </a:cubicBezTo>
                    <a:cubicBezTo>
                      <a:pt x="384" y="5"/>
                      <a:pt x="374" y="0"/>
                      <a:pt x="363" y="0"/>
                    </a:cubicBezTo>
                    <a:lnTo>
                      <a:pt x="0" y="0"/>
                    </a:lnTo>
                    <a:close/>
                  </a:path>
                </a:pathLst>
              </a:custGeom>
              <a:solidFill>
                <a:srgbClr val="F38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liḓe">
                <a:extLst>
                  <a:ext uri="{FF2B5EF4-FFF2-40B4-BE49-F238E27FC236}">
                    <a16:creationId xmlns:a16="http://schemas.microsoft.com/office/drawing/2014/main" id="{38032BE0-2980-4BB1-FDA8-D9023E336E1A}"/>
                  </a:ext>
                </a:extLst>
              </p:cNvPr>
              <p:cNvSpPr/>
              <p:nvPr/>
            </p:nvSpPr>
            <p:spPr bwMode="auto">
              <a:xfrm>
                <a:off x="1380" y="2636"/>
                <a:ext cx="535" cy="71"/>
              </a:xfrm>
              <a:custGeom>
                <a:avLst/>
                <a:gdLst>
                  <a:gd name="T0" fmla="*/ 0 w 378"/>
                  <a:gd name="T1" fmla="*/ 0 h 50"/>
                  <a:gd name="T2" fmla="*/ 0 w 378"/>
                  <a:gd name="T3" fmla="*/ 50 h 50"/>
                  <a:gd name="T4" fmla="*/ 353 w 378"/>
                  <a:gd name="T5" fmla="*/ 50 h 50"/>
                  <a:gd name="T6" fmla="*/ 378 w 378"/>
                  <a:gd name="T7" fmla="*/ 25 h 50"/>
                  <a:gd name="T8" fmla="*/ 371 w 378"/>
                  <a:gd name="T9" fmla="*/ 7 h 50"/>
                  <a:gd name="T10" fmla="*/ 353 w 378"/>
                  <a:gd name="T11" fmla="*/ 0 h 50"/>
                  <a:gd name="T12" fmla="*/ 0 w 37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8" h="50">
                    <a:moveTo>
                      <a:pt x="0" y="0"/>
                    </a:moveTo>
                    <a:cubicBezTo>
                      <a:pt x="0" y="50"/>
                      <a:pt x="0" y="50"/>
                      <a:pt x="0" y="50"/>
                    </a:cubicBezTo>
                    <a:cubicBezTo>
                      <a:pt x="353" y="50"/>
                      <a:pt x="353" y="50"/>
                      <a:pt x="353" y="50"/>
                    </a:cubicBezTo>
                    <a:cubicBezTo>
                      <a:pt x="367" y="50"/>
                      <a:pt x="378" y="39"/>
                      <a:pt x="378" y="25"/>
                    </a:cubicBezTo>
                    <a:cubicBezTo>
                      <a:pt x="378" y="18"/>
                      <a:pt x="375" y="12"/>
                      <a:pt x="371" y="7"/>
                    </a:cubicBezTo>
                    <a:cubicBezTo>
                      <a:pt x="366" y="2"/>
                      <a:pt x="360" y="0"/>
                      <a:pt x="35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îṡ1ïḓé">
                <a:extLst>
                  <a:ext uri="{FF2B5EF4-FFF2-40B4-BE49-F238E27FC236}">
                    <a16:creationId xmlns:a16="http://schemas.microsoft.com/office/drawing/2014/main" id="{E5222D3A-DBFA-F52D-9F4D-0ACCEBDABA7E}"/>
                  </a:ext>
                </a:extLst>
              </p:cNvPr>
              <p:cNvSpPr/>
              <p:nvPr/>
            </p:nvSpPr>
            <p:spPr bwMode="auto">
              <a:xfrm>
                <a:off x="1482" y="2728"/>
                <a:ext cx="571" cy="112"/>
              </a:xfrm>
              <a:custGeom>
                <a:avLst/>
                <a:gdLst>
                  <a:gd name="T0" fmla="*/ 0 w 403"/>
                  <a:gd name="T1" fmla="*/ 0 h 79"/>
                  <a:gd name="T2" fmla="*/ 0 w 403"/>
                  <a:gd name="T3" fmla="*/ 79 h 79"/>
                  <a:gd name="T4" fmla="*/ 364 w 403"/>
                  <a:gd name="T5" fmla="*/ 79 h 79"/>
                  <a:gd name="T6" fmla="*/ 403 w 403"/>
                  <a:gd name="T7" fmla="*/ 39 h 79"/>
                  <a:gd name="T8" fmla="*/ 399 w 403"/>
                  <a:gd name="T9" fmla="*/ 21 h 79"/>
                  <a:gd name="T10" fmla="*/ 392 w 403"/>
                  <a:gd name="T11" fmla="*/ 12 h 79"/>
                  <a:gd name="T12" fmla="*/ 364 w 403"/>
                  <a:gd name="T13" fmla="*/ 0 h 79"/>
                  <a:gd name="T14" fmla="*/ 0 w 403"/>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79">
                    <a:moveTo>
                      <a:pt x="0" y="0"/>
                    </a:moveTo>
                    <a:cubicBezTo>
                      <a:pt x="0" y="79"/>
                      <a:pt x="0" y="79"/>
                      <a:pt x="0" y="79"/>
                    </a:cubicBezTo>
                    <a:cubicBezTo>
                      <a:pt x="364" y="79"/>
                      <a:pt x="364" y="79"/>
                      <a:pt x="364" y="79"/>
                    </a:cubicBezTo>
                    <a:cubicBezTo>
                      <a:pt x="386" y="79"/>
                      <a:pt x="403" y="61"/>
                      <a:pt x="403" y="39"/>
                    </a:cubicBezTo>
                    <a:cubicBezTo>
                      <a:pt x="403" y="33"/>
                      <a:pt x="402" y="26"/>
                      <a:pt x="399" y="21"/>
                    </a:cubicBezTo>
                    <a:cubicBezTo>
                      <a:pt x="397" y="17"/>
                      <a:pt x="395" y="14"/>
                      <a:pt x="392" y="12"/>
                    </a:cubicBezTo>
                    <a:cubicBezTo>
                      <a:pt x="385" y="4"/>
                      <a:pt x="375" y="0"/>
                      <a:pt x="364" y="0"/>
                    </a:cubicBezTo>
                    <a:cubicBezTo>
                      <a:pt x="0" y="0"/>
                      <a:pt x="0" y="0"/>
                      <a:pt x="0" y="0"/>
                    </a:cubicBezTo>
                  </a:path>
                </a:pathLst>
              </a:custGeom>
              <a:solidFill>
                <a:srgbClr val="A2CC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ḷídè">
                <a:extLst>
                  <a:ext uri="{FF2B5EF4-FFF2-40B4-BE49-F238E27FC236}">
                    <a16:creationId xmlns:a16="http://schemas.microsoft.com/office/drawing/2014/main" id="{984ABD5B-291F-C295-FDF9-18653D04F695}"/>
                  </a:ext>
                </a:extLst>
              </p:cNvPr>
              <p:cNvSpPr/>
              <p:nvPr/>
            </p:nvSpPr>
            <p:spPr bwMode="auto">
              <a:xfrm>
                <a:off x="1536" y="2728"/>
                <a:ext cx="511" cy="30"/>
              </a:xfrm>
              <a:custGeom>
                <a:avLst/>
                <a:gdLst>
                  <a:gd name="T0" fmla="*/ 0 w 361"/>
                  <a:gd name="T1" fmla="*/ 0 h 21"/>
                  <a:gd name="T2" fmla="*/ 0 w 361"/>
                  <a:gd name="T3" fmla="*/ 21 h 21"/>
                  <a:gd name="T4" fmla="*/ 361 w 361"/>
                  <a:gd name="T5" fmla="*/ 21 h 21"/>
                  <a:gd name="T6" fmla="*/ 354 w 361"/>
                  <a:gd name="T7" fmla="*/ 12 h 21"/>
                  <a:gd name="T8" fmla="*/ 326 w 361"/>
                  <a:gd name="T9" fmla="*/ 0 h 21"/>
                  <a:gd name="T10" fmla="*/ 0 w 361"/>
                  <a:gd name="T11" fmla="*/ 0 h 21"/>
                </a:gdLst>
                <a:ahLst/>
                <a:cxnLst>
                  <a:cxn ang="0">
                    <a:pos x="T0" y="T1"/>
                  </a:cxn>
                  <a:cxn ang="0">
                    <a:pos x="T2" y="T3"/>
                  </a:cxn>
                  <a:cxn ang="0">
                    <a:pos x="T4" y="T5"/>
                  </a:cxn>
                  <a:cxn ang="0">
                    <a:pos x="T6" y="T7"/>
                  </a:cxn>
                  <a:cxn ang="0">
                    <a:pos x="T8" y="T9"/>
                  </a:cxn>
                  <a:cxn ang="0">
                    <a:pos x="T10" y="T11"/>
                  </a:cxn>
                </a:cxnLst>
                <a:rect l="0" t="0" r="r" b="b"/>
                <a:pathLst>
                  <a:path w="361" h="21">
                    <a:moveTo>
                      <a:pt x="0" y="0"/>
                    </a:moveTo>
                    <a:cubicBezTo>
                      <a:pt x="0" y="21"/>
                      <a:pt x="0" y="21"/>
                      <a:pt x="0" y="21"/>
                    </a:cubicBezTo>
                    <a:cubicBezTo>
                      <a:pt x="361" y="21"/>
                      <a:pt x="361" y="21"/>
                      <a:pt x="361" y="21"/>
                    </a:cubicBezTo>
                    <a:cubicBezTo>
                      <a:pt x="359" y="17"/>
                      <a:pt x="357" y="14"/>
                      <a:pt x="354" y="12"/>
                    </a:cubicBezTo>
                    <a:cubicBezTo>
                      <a:pt x="347" y="4"/>
                      <a:pt x="337" y="0"/>
                      <a:pt x="326" y="0"/>
                    </a:cubicBezTo>
                    <a:lnTo>
                      <a:pt x="0" y="0"/>
                    </a:lnTo>
                    <a:close/>
                  </a:path>
                </a:pathLst>
              </a:custGeom>
              <a:solidFill>
                <a:srgbClr val="709B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iṥ1îḍé">
                <a:extLst>
                  <a:ext uri="{FF2B5EF4-FFF2-40B4-BE49-F238E27FC236}">
                    <a16:creationId xmlns:a16="http://schemas.microsoft.com/office/drawing/2014/main" id="{6D7E6ACB-4E43-6EC0-B036-A826EC0283D0}"/>
                  </a:ext>
                </a:extLst>
              </p:cNvPr>
              <p:cNvSpPr/>
              <p:nvPr/>
            </p:nvSpPr>
            <p:spPr bwMode="auto">
              <a:xfrm>
                <a:off x="1536" y="2810"/>
                <a:ext cx="511" cy="30"/>
              </a:xfrm>
              <a:custGeom>
                <a:avLst/>
                <a:gdLst>
                  <a:gd name="T0" fmla="*/ 0 w 361"/>
                  <a:gd name="T1" fmla="*/ 21 h 21"/>
                  <a:gd name="T2" fmla="*/ 0 w 361"/>
                  <a:gd name="T3" fmla="*/ 0 h 21"/>
                  <a:gd name="T4" fmla="*/ 361 w 361"/>
                  <a:gd name="T5" fmla="*/ 0 h 21"/>
                  <a:gd name="T6" fmla="*/ 354 w 361"/>
                  <a:gd name="T7" fmla="*/ 9 h 21"/>
                  <a:gd name="T8" fmla="*/ 326 w 361"/>
                  <a:gd name="T9" fmla="*/ 21 h 21"/>
                  <a:gd name="T10" fmla="*/ 0 w 361"/>
                  <a:gd name="T11" fmla="*/ 21 h 21"/>
                </a:gdLst>
                <a:ahLst/>
                <a:cxnLst>
                  <a:cxn ang="0">
                    <a:pos x="T0" y="T1"/>
                  </a:cxn>
                  <a:cxn ang="0">
                    <a:pos x="T2" y="T3"/>
                  </a:cxn>
                  <a:cxn ang="0">
                    <a:pos x="T4" y="T5"/>
                  </a:cxn>
                  <a:cxn ang="0">
                    <a:pos x="T6" y="T7"/>
                  </a:cxn>
                  <a:cxn ang="0">
                    <a:pos x="T8" y="T9"/>
                  </a:cxn>
                  <a:cxn ang="0">
                    <a:pos x="T10" y="T11"/>
                  </a:cxn>
                </a:cxnLst>
                <a:rect l="0" t="0" r="r" b="b"/>
                <a:pathLst>
                  <a:path w="361" h="21">
                    <a:moveTo>
                      <a:pt x="0" y="21"/>
                    </a:moveTo>
                    <a:cubicBezTo>
                      <a:pt x="0" y="0"/>
                      <a:pt x="0" y="0"/>
                      <a:pt x="0" y="0"/>
                    </a:cubicBezTo>
                    <a:cubicBezTo>
                      <a:pt x="361" y="0"/>
                      <a:pt x="361" y="0"/>
                      <a:pt x="361" y="0"/>
                    </a:cubicBezTo>
                    <a:cubicBezTo>
                      <a:pt x="359" y="3"/>
                      <a:pt x="357" y="6"/>
                      <a:pt x="354" y="9"/>
                    </a:cubicBezTo>
                    <a:cubicBezTo>
                      <a:pt x="347" y="16"/>
                      <a:pt x="337" y="21"/>
                      <a:pt x="326" y="21"/>
                    </a:cubicBezTo>
                    <a:cubicBezTo>
                      <a:pt x="0" y="21"/>
                      <a:pt x="0" y="21"/>
                      <a:pt x="0" y="21"/>
                    </a:cubicBezTo>
                  </a:path>
                </a:pathLst>
              </a:custGeom>
              <a:solidFill>
                <a:srgbClr val="709B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śḻiḍê">
                <a:extLst>
                  <a:ext uri="{FF2B5EF4-FFF2-40B4-BE49-F238E27FC236}">
                    <a16:creationId xmlns:a16="http://schemas.microsoft.com/office/drawing/2014/main" id="{CCD8D58F-6624-DE12-1003-21A3EC5B673B}"/>
                  </a:ext>
                </a:extLst>
              </p:cNvPr>
              <p:cNvSpPr/>
              <p:nvPr/>
            </p:nvSpPr>
            <p:spPr bwMode="auto">
              <a:xfrm>
                <a:off x="1312" y="2728"/>
                <a:ext cx="571" cy="112"/>
              </a:xfrm>
              <a:custGeom>
                <a:avLst/>
                <a:gdLst>
                  <a:gd name="T0" fmla="*/ 0 w 403"/>
                  <a:gd name="T1" fmla="*/ 0 h 79"/>
                  <a:gd name="T2" fmla="*/ 0 w 403"/>
                  <a:gd name="T3" fmla="*/ 79 h 79"/>
                  <a:gd name="T4" fmla="*/ 364 w 403"/>
                  <a:gd name="T5" fmla="*/ 79 h 79"/>
                  <a:gd name="T6" fmla="*/ 403 w 403"/>
                  <a:gd name="T7" fmla="*/ 39 h 79"/>
                  <a:gd name="T8" fmla="*/ 391 w 403"/>
                  <a:gd name="T9" fmla="*/ 12 h 79"/>
                  <a:gd name="T10" fmla="*/ 364 w 403"/>
                  <a:gd name="T11" fmla="*/ 0 h 79"/>
                  <a:gd name="T12" fmla="*/ 0 w 403"/>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03" h="79">
                    <a:moveTo>
                      <a:pt x="0" y="0"/>
                    </a:moveTo>
                    <a:cubicBezTo>
                      <a:pt x="0" y="79"/>
                      <a:pt x="0" y="79"/>
                      <a:pt x="0" y="79"/>
                    </a:cubicBezTo>
                    <a:cubicBezTo>
                      <a:pt x="364" y="79"/>
                      <a:pt x="364" y="79"/>
                      <a:pt x="364" y="79"/>
                    </a:cubicBezTo>
                    <a:cubicBezTo>
                      <a:pt x="385" y="79"/>
                      <a:pt x="403" y="61"/>
                      <a:pt x="403" y="39"/>
                    </a:cubicBezTo>
                    <a:cubicBezTo>
                      <a:pt x="403" y="29"/>
                      <a:pt x="398" y="19"/>
                      <a:pt x="391" y="12"/>
                    </a:cubicBezTo>
                    <a:cubicBezTo>
                      <a:pt x="384" y="4"/>
                      <a:pt x="374" y="0"/>
                      <a:pt x="364" y="0"/>
                    </a:cubicBezTo>
                    <a:cubicBezTo>
                      <a:pt x="0" y="0"/>
                      <a:pt x="0" y="0"/>
                      <a:pt x="0" y="0"/>
                    </a:cubicBezTo>
                  </a:path>
                </a:pathLst>
              </a:custGeom>
              <a:solidFill>
                <a:srgbClr val="4C84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şḻiďè">
                <a:extLst>
                  <a:ext uri="{FF2B5EF4-FFF2-40B4-BE49-F238E27FC236}">
                    <a16:creationId xmlns:a16="http://schemas.microsoft.com/office/drawing/2014/main" id="{99466BD6-FAD6-7243-B9F1-4A5363E33286}"/>
                  </a:ext>
                </a:extLst>
              </p:cNvPr>
              <p:cNvSpPr/>
              <p:nvPr/>
            </p:nvSpPr>
            <p:spPr bwMode="auto">
              <a:xfrm>
                <a:off x="1312" y="2748"/>
                <a:ext cx="535" cy="71"/>
              </a:xfrm>
              <a:custGeom>
                <a:avLst/>
                <a:gdLst>
                  <a:gd name="T0" fmla="*/ 0 w 378"/>
                  <a:gd name="T1" fmla="*/ 0 h 50"/>
                  <a:gd name="T2" fmla="*/ 0 w 378"/>
                  <a:gd name="T3" fmla="*/ 50 h 50"/>
                  <a:gd name="T4" fmla="*/ 353 w 378"/>
                  <a:gd name="T5" fmla="*/ 50 h 50"/>
                  <a:gd name="T6" fmla="*/ 378 w 378"/>
                  <a:gd name="T7" fmla="*/ 25 h 50"/>
                  <a:gd name="T8" fmla="*/ 371 w 378"/>
                  <a:gd name="T9" fmla="*/ 7 h 50"/>
                  <a:gd name="T10" fmla="*/ 353 w 378"/>
                  <a:gd name="T11" fmla="*/ 0 h 50"/>
                  <a:gd name="T12" fmla="*/ 0 w 37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8" h="50">
                    <a:moveTo>
                      <a:pt x="0" y="0"/>
                    </a:moveTo>
                    <a:cubicBezTo>
                      <a:pt x="0" y="50"/>
                      <a:pt x="0" y="50"/>
                      <a:pt x="0" y="50"/>
                    </a:cubicBezTo>
                    <a:cubicBezTo>
                      <a:pt x="353" y="50"/>
                      <a:pt x="353" y="50"/>
                      <a:pt x="353" y="50"/>
                    </a:cubicBezTo>
                    <a:cubicBezTo>
                      <a:pt x="367" y="50"/>
                      <a:pt x="378" y="39"/>
                      <a:pt x="378" y="25"/>
                    </a:cubicBezTo>
                    <a:cubicBezTo>
                      <a:pt x="378" y="18"/>
                      <a:pt x="375" y="11"/>
                      <a:pt x="371" y="7"/>
                    </a:cubicBezTo>
                    <a:cubicBezTo>
                      <a:pt x="366" y="2"/>
                      <a:pt x="360" y="0"/>
                      <a:pt x="35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ṧľïḑé">
                <a:extLst>
                  <a:ext uri="{FF2B5EF4-FFF2-40B4-BE49-F238E27FC236}">
                    <a16:creationId xmlns:a16="http://schemas.microsoft.com/office/drawing/2014/main" id="{06FEEB68-5E93-2177-771E-BCBEB8FCD7B2}"/>
                  </a:ext>
                </a:extLst>
              </p:cNvPr>
              <p:cNvSpPr/>
              <p:nvPr/>
            </p:nvSpPr>
            <p:spPr bwMode="auto">
              <a:xfrm>
                <a:off x="3894" y="257"/>
                <a:ext cx="650" cy="139"/>
              </a:xfrm>
              <a:prstGeom prst="rect">
                <a:avLst/>
              </a:prstGeom>
              <a:solidFill>
                <a:srgbClr val="DADA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2" name="îṡ1ïḓe">
                <a:extLst>
                  <a:ext uri="{FF2B5EF4-FFF2-40B4-BE49-F238E27FC236}">
                    <a16:creationId xmlns:a16="http://schemas.microsoft.com/office/drawing/2014/main" id="{1BFD6299-EC5A-D943-B40B-797751C1EB62}"/>
                  </a:ext>
                </a:extLst>
              </p:cNvPr>
              <p:cNvSpPr/>
              <p:nvPr/>
            </p:nvSpPr>
            <p:spPr bwMode="auto">
              <a:xfrm>
                <a:off x="4245" y="256"/>
                <a:ext cx="302"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3" name="iṥḷîḍé">
                <a:extLst>
                  <a:ext uri="{FF2B5EF4-FFF2-40B4-BE49-F238E27FC236}">
                    <a16:creationId xmlns:a16="http://schemas.microsoft.com/office/drawing/2014/main" id="{DB76E30B-C04A-A876-6832-A2B6F2FCA6CD}"/>
                  </a:ext>
                </a:extLst>
              </p:cNvPr>
              <p:cNvSpPr/>
              <p:nvPr/>
            </p:nvSpPr>
            <p:spPr bwMode="auto">
              <a:xfrm>
                <a:off x="3896" y="283"/>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94" name="i$ḻîḍé">
                <a:extLst>
                  <a:ext uri="{FF2B5EF4-FFF2-40B4-BE49-F238E27FC236}">
                    <a16:creationId xmlns:a16="http://schemas.microsoft.com/office/drawing/2014/main" id="{912F7895-8FBB-B2CC-072F-28CB0480BC19}"/>
                  </a:ext>
                </a:extLst>
              </p:cNvPr>
              <p:cNvSpPr/>
              <p:nvPr/>
            </p:nvSpPr>
            <p:spPr bwMode="auto">
              <a:xfrm>
                <a:off x="3896" y="311"/>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95" name="íṩḻiḍé">
                <a:extLst>
                  <a:ext uri="{FF2B5EF4-FFF2-40B4-BE49-F238E27FC236}">
                    <a16:creationId xmlns:a16="http://schemas.microsoft.com/office/drawing/2014/main" id="{A54F80A8-D5AC-7008-0D51-2F94F3C71CB1}"/>
                  </a:ext>
                </a:extLst>
              </p:cNvPr>
              <p:cNvSpPr/>
              <p:nvPr/>
            </p:nvSpPr>
            <p:spPr bwMode="auto">
              <a:xfrm>
                <a:off x="3896" y="339"/>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96" name="î$liḋè">
                <a:extLst>
                  <a:ext uri="{FF2B5EF4-FFF2-40B4-BE49-F238E27FC236}">
                    <a16:creationId xmlns:a16="http://schemas.microsoft.com/office/drawing/2014/main" id="{E0702407-7B0F-76E7-4C90-6945BE9B5B5F}"/>
                  </a:ext>
                </a:extLst>
              </p:cNvPr>
              <p:cNvSpPr/>
              <p:nvPr/>
            </p:nvSpPr>
            <p:spPr bwMode="auto">
              <a:xfrm>
                <a:off x="3896" y="366"/>
                <a:ext cx="649" cy="0"/>
              </a:xfrm>
              <a:prstGeom prst="line">
                <a:avLst/>
              </a:prstGeom>
              <a:noFill/>
              <a:ln w="15875"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97" name="ïś1ídê">
                <a:extLst>
                  <a:ext uri="{FF2B5EF4-FFF2-40B4-BE49-F238E27FC236}">
                    <a16:creationId xmlns:a16="http://schemas.microsoft.com/office/drawing/2014/main" id="{69D6ADC7-F876-C716-FED1-A835AD320586}"/>
                  </a:ext>
                </a:extLst>
              </p:cNvPr>
              <p:cNvSpPr/>
              <p:nvPr/>
            </p:nvSpPr>
            <p:spPr bwMode="auto">
              <a:xfrm>
                <a:off x="2821" y="724"/>
                <a:ext cx="511" cy="1001"/>
              </a:xfrm>
              <a:custGeom>
                <a:avLst/>
                <a:gdLst>
                  <a:gd name="T0" fmla="*/ 361 w 361"/>
                  <a:gd name="T1" fmla="*/ 139 h 708"/>
                  <a:gd name="T2" fmla="*/ 346 w 361"/>
                  <a:gd name="T3" fmla="*/ 708 h 708"/>
                  <a:gd name="T4" fmla="*/ 9 w 361"/>
                  <a:gd name="T5" fmla="*/ 708 h 708"/>
                  <a:gd name="T6" fmla="*/ 0 w 361"/>
                  <a:gd name="T7" fmla="*/ 146 h 708"/>
                  <a:gd name="T8" fmla="*/ 126 w 361"/>
                  <a:gd name="T9" fmla="*/ 2 h 708"/>
                  <a:gd name="T10" fmla="*/ 152 w 361"/>
                  <a:gd name="T11" fmla="*/ 0 h 708"/>
                  <a:gd name="T12" fmla="*/ 204 w 361"/>
                  <a:gd name="T13" fmla="*/ 0 h 708"/>
                  <a:gd name="T14" fmla="*/ 361 w 361"/>
                  <a:gd name="T15" fmla="*/ 139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708">
                    <a:moveTo>
                      <a:pt x="361" y="139"/>
                    </a:moveTo>
                    <a:cubicBezTo>
                      <a:pt x="346" y="708"/>
                      <a:pt x="346" y="708"/>
                      <a:pt x="346" y="708"/>
                    </a:cubicBezTo>
                    <a:cubicBezTo>
                      <a:pt x="9" y="708"/>
                      <a:pt x="9" y="708"/>
                      <a:pt x="9" y="708"/>
                    </a:cubicBezTo>
                    <a:cubicBezTo>
                      <a:pt x="0" y="146"/>
                      <a:pt x="0" y="146"/>
                      <a:pt x="0" y="146"/>
                    </a:cubicBezTo>
                    <a:cubicBezTo>
                      <a:pt x="0" y="74"/>
                      <a:pt x="54" y="14"/>
                      <a:pt x="126" y="2"/>
                    </a:cubicBezTo>
                    <a:cubicBezTo>
                      <a:pt x="134" y="1"/>
                      <a:pt x="143" y="0"/>
                      <a:pt x="152" y="0"/>
                    </a:cubicBezTo>
                    <a:cubicBezTo>
                      <a:pt x="204" y="0"/>
                      <a:pt x="204" y="0"/>
                      <a:pt x="204" y="0"/>
                    </a:cubicBezTo>
                    <a:cubicBezTo>
                      <a:pt x="288" y="0"/>
                      <a:pt x="361" y="59"/>
                      <a:pt x="361" y="139"/>
                    </a:cubicBez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ṣľîďê">
                <a:extLst>
                  <a:ext uri="{FF2B5EF4-FFF2-40B4-BE49-F238E27FC236}">
                    <a16:creationId xmlns:a16="http://schemas.microsoft.com/office/drawing/2014/main" id="{B95A8F91-1401-1A96-A121-5F78595A184E}"/>
                  </a:ext>
                </a:extLst>
              </p:cNvPr>
              <p:cNvSpPr/>
              <p:nvPr/>
            </p:nvSpPr>
            <p:spPr bwMode="auto">
              <a:xfrm>
                <a:off x="2875" y="141"/>
                <a:ext cx="437" cy="477"/>
              </a:xfrm>
              <a:custGeom>
                <a:avLst/>
                <a:gdLst>
                  <a:gd name="T0" fmla="*/ 195 w 309"/>
                  <a:gd name="T1" fmla="*/ 337 h 337"/>
                  <a:gd name="T2" fmla="*/ 114 w 309"/>
                  <a:gd name="T3" fmla="*/ 337 h 337"/>
                  <a:gd name="T4" fmla="*/ 0 w 309"/>
                  <a:gd name="T5" fmla="*/ 223 h 337"/>
                  <a:gd name="T6" fmla="*/ 0 w 309"/>
                  <a:gd name="T7" fmla="*/ 144 h 337"/>
                  <a:gd name="T8" fmla="*/ 143 w 309"/>
                  <a:gd name="T9" fmla="*/ 0 h 337"/>
                  <a:gd name="T10" fmla="*/ 165 w 309"/>
                  <a:gd name="T11" fmla="*/ 0 h 337"/>
                  <a:gd name="T12" fmla="*/ 309 w 309"/>
                  <a:gd name="T13" fmla="*/ 144 h 337"/>
                  <a:gd name="T14" fmla="*/ 309 w 309"/>
                  <a:gd name="T15" fmla="*/ 223 h 337"/>
                  <a:gd name="T16" fmla="*/ 195 w 309"/>
                  <a:gd name="T17"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37">
                    <a:moveTo>
                      <a:pt x="195" y="337"/>
                    </a:moveTo>
                    <a:cubicBezTo>
                      <a:pt x="114" y="337"/>
                      <a:pt x="114" y="337"/>
                      <a:pt x="114" y="337"/>
                    </a:cubicBezTo>
                    <a:cubicBezTo>
                      <a:pt x="51" y="337"/>
                      <a:pt x="0" y="286"/>
                      <a:pt x="0" y="223"/>
                    </a:cubicBezTo>
                    <a:cubicBezTo>
                      <a:pt x="0" y="144"/>
                      <a:pt x="0" y="144"/>
                      <a:pt x="0" y="144"/>
                    </a:cubicBezTo>
                    <a:cubicBezTo>
                      <a:pt x="0" y="64"/>
                      <a:pt x="64" y="0"/>
                      <a:pt x="143" y="0"/>
                    </a:cubicBezTo>
                    <a:cubicBezTo>
                      <a:pt x="165" y="0"/>
                      <a:pt x="165" y="0"/>
                      <a:pt x="165" y="0"/>
                    </a:cubicBezTo>
                    <a:cubicBezTo>
                      <a:pt x="245" y="0"/>
                      <a:pt x="309" y="64"/>
                      <a:pt x="309" y="144"/>
                    </a:cubicBezTo>
                    <a:cubicBezTo>
                      <a:pt x="309" y="223"/>
                      <a:pt x="309" y="223"/>
                      <a:pt x="309" y="223"/>
                    </a:cubicBezTo>
                    <a:cubicBezTo>
                      <a:pt x="309" y="286"/>
                      <a:pt x="258" y="337"/>
                      <a:pt x="195" y="337"/>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ŝļidé">
                <a:extLst>
                  <a:ext uri="{FF2B5EF4-FFF2-40B4-BE49-F238E27FC236}">
                    <a16:creationId xmlns:a16="http://schemas.microsoft.com/office/drawing/2014/main" id="{14E74E7A-E3F0-9C87-3D05-B59B6A9B0180}"/>
                  </a:ext>
                </a:extLst>
              </p:cNvPr>
              <p:cNvSpPr/>
              <p:nvPr/>
            </p:nvSpPr>
            <p:spPr bwMode="auto">
              <a:xfrm>
                <a:off x="2864" y="389"/>
                <a:ext cx="69" cy="82"/>
              </a:xfrm>
              <a:custGeom>
                <a:avLst/>
                <a:gdLst>
                  <a:gd name="T0" fmla="*/ 49 w 49"/>
                  <a:gd name="T1" fmla="*/ 1 h 58"/>
                  <a:gd name="T2" fmla="*/ 47 w 49"/>
                  <a:gd name="T3" fmla="*/ 35 h 58"/>
                  <a:gd name="T4" fmla="*/ 45 w 49"/>
                  <a:gd name="T5" fmla="*/ 58 h 58"/>
                  <a:gd name="T6" fmla="*/ 34 w 49"/>
                  <a:gd name="T7" fmla="*/ 58 h 58"/>
                  <a:gd name="T8" fmla="*/ 32 w 49"/>
                  <a:gd name="T9" fmla="*/ 58 h 58"/>
                  <a:gd name="T10" fmla="*/ 1 w 49"/>
                  <a:gd name="T11" fmla="*/ 27 h 58"/>
                  <a:gd name="T12" fmla="*/ 13 w 49"/>
                  <a:gd name="T13" fmla="*/ 7 h 58"/>
                  <a:gd name="T14" fmla="*/ 35 w 49"/>
                  <a:gd name="T15" fmla="*/ 0 h 58"/>
                  <a:gd name="T16" fmla="*/ 35 w 49"/>
                  <a:gd name="T17" fmla="*/ 0 h 58"/>
                  <a:gd name="T18" fmla="*/ 38 w 49"/>
                  <a:gd name="T19" fmla="*/ 0 h 58"/>
                  <a:gd name="T20" fmla="*/ 49 w 49"/>
                  <a:gd name="T21"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8">
                    <a:moveTo>
                      <a:pt x="49" y="1"/>
                    </a:moveTo>
                    <a:cubicBezTo>
                      <a:pt x="47" y="35"/>
                      <a:pt x="47" y="35"/>
                      <a:pt x="47" y="35"/>
                    </a:cubicBezTo>
                    <a:cubicBezTo>
                      <a:pt x="45" y="58"/>
                      <a:pt x="45" y="58"/>
                      <a:pt x="45" y="58"/>
                    </a:cubicBezTo>
                    <a:cubicBezTo>
                      <a:pt x="34" y="58"/>
                      <a:pt x="34" y="58"/>
                      <a:pt x="34" y="58"/>
                    </a:cubicBezTo>
                    <a:cubicBezTo>
                      <a:pt x="34" y="58"/>
                      <a:pt x="33" y="58"/>
                      <a:pt x="32" y="58"/>
                    </a:cubicBezTo>
                    <a:cubicBezTo>
                      <a:pt x="14" y="56"/>
                      <a:pt x="0" y="42"/>
                      <a:pt x="1" y="27"/>
                    </a:cubicBezTo>
                    <a:cubicBezTo>
                      <a:pt x="2" y="19"/>
                      <a:pt x="6" y="12"/>
                      <a:pt x="13" y="7"/>
                    </a:cubicBezTo>
                    <a:cubicBezTo>
                      <a:pt x="19" y="3"/>
                      <a:pt x="26" y="0"/>
                      <a:pt x="35" y="0"/>
                    </a:cubicBezTo>
                    <a:cubicBezTo>
                      <a:pt x="35" y="0"/>
                      <a:pt x="35" y="0"/>
                      <a:pt x="35" y="0"/>
                    </a:cubicBezTo>
                    <a:cubicBezTo>
                      <a:pt x="36" y="0"/>
                      <a:pt x="37" y="0"/>
                      <a:pt x="38" y="0"/>
                    </a:cubicBezTo>
                    <a:lnTo>
                      <a:pt x="49" y="1"/>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ṩlïḑe">
                <a:extLst>
                  <a:ext uri="{FF2B5EF4-FFF2-40B4-BE49-F238E27FC236}">
                    <a16:creationId xmlns:a16="http://schemas.microsoft.com/office/drawing/2014/main" id="{D9C78766-CC91-F8CA-844D-51C99577777B}"/>
                  </a:ext>
                </a:extLst>
              </p:cNvPr>
              <p:cNvSpPr/>
              <p:nvPr/>
            </p:nvSpPr>
            <p:spPr bwMode="auto">
              <a:xfrm>
                <a:off x="3269" y="390"/>
                <a:ext cx="67" cy="82"/>
              </a:xfrm>
              <a:custGeom>
                <a:avLst/>
                <a:gdLst>
                  <a:gd name="T0" fmla="*/ 0 w 48"/>
                  <a:gd name="T1" fmla="*/ 0 h 58"/>
                  <a:gd name="T2" fmla="*/ 2 w 48"/>
                  <a:gd name="T3" fmla="*/ 35 h 58"/>
                  <a:gd name="T4" fmla="*/ 3 w 48"/>
                  <a:gd name="T5" fmla="*/ 58 h 58"/>
                  <a:gd name="T6" fmla="*/ 14 w 48"/>
                  <a:gd name="T7" fmla="*/ 58 h 58"/>
                  <a:gd name="T8" fmla="*/ 17 w 48"/>
                  <a:gd name="T9" fmla="*/ 57 h 58"/>
                  <a:gd name="T10" fmla="*/ 47 w 48"/>
                  <a:gd name="T11" fmla="*/ 26 h 58"/>
                  <a:gd name="T12" fmla="*/ 36 w 48"/>
                  <a:gd name="T13" fmla="*/ 7 h 58"/>
                  <a:gd name="T14" fmla="*/ 14 w 48"/>
                  <a:gd name="T15" fmla="*/ 0 h 58"/>
                  <a:gd name="T16" fmla="*/ 14 w 48"/>
                  <a:gd name="T17" fmla="*/ 0 h 58"/>
                  <a:gd name="T18" fmla="*/ 11 w 48"/>
                  <a:gd name="T19" fmla="*/ 0 h 58"/>
                  <a:gd name="T20" fmla="*/ 0 w 48"/>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8">
                    <a:moveTo>
                      <a:pt x="0" y="0"/>
                    </a:moveTo>
                    <a:cubicBezTo>
                      <a:pt x="2" y="35"/>
                      <a:pt x="2" y="35"/>
                      <a:pt x="2" y="35"/>
                    </a:cubicBezTo>
                    <a:cubicBezTo>
                      <a:pt x="3" y="58"/>
                      <a:pt x="3" y="58"/>
                      <a:pt x="3" y="58"/>
                    </a:cubicBezTo>
                    <a:cubicBezTo>
                      <a:pt x="14" y="58"/>
                      <a:pt x="14" y="58"/>
                      <a:pt x="14" y="58"/>
                    </a:cubicBezTo>
                    <a:cubicBezTo>
                      <a:pt x="15" y="58"/>
                      <a:pt x="16" y="57"/>
                      <a:pt x="17" y="57"/>
                    </a:cubicBezTo>
                    <a:cubicBezTo>
                      <a:pt x="35" y="56"/>
                      <a:pt x="48" y="42"/>
                      <a:pt x="47" y="26"/>
                    </a:cubicBezTo>
                    <a:cubicBezTo>
                      <a:pt x="47" y="18"/>
                      <a:pt x="43" y="12"/>
                      <a:pt x="36" y="7"/>
                    </a:cubicBezTo>
                    <a:cubicBezTo>
                      <a:pt x="30" y="2"/>
                      <a:pt x="22" y="0"/>
                      <a:pt x="14" y="0"/>
                    </a:cubicBezTo>
                    <a:cubicBezTo>
                      <a:pt x="14" y="0"/>
                      <a:pt x="14" y="0"/>
                      <a:pt x="14" y="0"/>
                    </a:cubicBezTo>
                    <a:cubicBezTo>
                      <a:pt x="13" y="0"/>
                      <a:pt x="12" y="0"/>
                      <a:pt x="11" y="0"/>
                    </a:cubicBezTo>
                    <a:lnTo>
                      <a:pt x="0"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ṡ1íḋé">
                <a:extLst>
                  <a:ext uri="{FF2B5EF4-FFF2-40B4-BE49-F238E27FC236}">
                    <a16:creationId xmlns:a16="http://schemas.microsoft.com/office/drawing/2014/main" id="{83673C62-161F-4E55-3B91-664DFE3F26B5}"/>
                  </a:ext>
                </a:extLst>
              </p:cNvPr>
              <p:cNvSpPr/>
              <p:nvPr/>
            </p:nvSpPr>
            <p:spPr bwMode="auto">
              <a:xfrm>
                <a:off x="3015" y="513"/>
                <a:ext cx="152" cy="289"/>
              </a:xfrm>
              <a:custGeom>
                <a:avLst/>
                <a:gdLst>
                  <a:gd name="T0" fmla="*/ 65 w 107"/>
                  <a:gd name="T1" fmla="*/ 204 h 204"/>
                  <a:gd name="T2" fmla="*/ 42 w 107"/>
                  <a:gd name="T3" fmla="*/ 204 h 204"/>
                  <a:gd name="T4" fmla="*/ 0 w 107"/>
                  <a:gd name="T5" fmla="*/ 162 h 204"/>
                  <a:gd name="T6" fmla="*/ 0 w 107"/>
                  <a:gd name="T7" fmla="*/ 42 h 204"/>
                  <a:gd name="T8" fmla="*/ 42 w 107"/>
                  <a:gd name="T9" fmla="*/ 0 h 204"/>
                  <a:gd name="T10" fmla="*/ 65 w 107"/>
                  <a:gd name="T11" fmla="*/ 0 h 204"/>
                  <a:gd name="T12" fmla="*/ 107 w 107"/>
                  <a:gd name="T13" fmla="*/ 42 h 204"/>
                  <a:gd name="T14" fmla="*/ 107 w 107"/>
                  <a:gd name="T15" fmla="*/ 162 h 204"/>
                  <a:gd name="T16" fmla="*/ 65 w 107"/>
                  <a:gd name="T1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04">
                    <a:moveTo>
                      <a:pt x="65" y="204"/>
                    </a:moveTo>
                    <a:cubicBezTo>
                      <a:pt x="42" y="204"/>
                      <a:pt x="42" y="204"/>
                      <a:pt x="42" y="204"/>
                    </a:cubicBezTo>
                    <a:cubicBezTo>
                      <a:pt x="19" y="204"/>
                      <a:pt x="0" y="185"/>
                      <a:pt x="0" y="162"/>
                    </a:cubicBezTo>
                    <a:cubicBezTo>
                      <a:pt x="0" y="42"/>
                      <a:pt x="0" y="42"/>
                      <a:pt x="0" y="42"/>
                    </a:cubicBezTo>
                    <a:cubicBezTo>
                      <a:pt x="0" y="19"/>
                      <a:pt x="19" y="0"/>
                      <a:pt x="42" y="0"/>
                    </a:cubicBezTo>
                    <a:cubicBezTo>
                      <a:pt x="65" y="0"/>
                      <a:pt x="65" y="0"/>
                      <a:pt x="65" y="0"/>
                    </a:cubicBezTo>
                    <a:cubicBezTo>
                      <a:pt x="88" y="0"/>
                      <a:pt x="107" y="19"/>
                      <a:pt x="107" y="42"/>
                    </a:cubicBezTo>
                    <a:cubicBezTo>
                      <a:pt x="107" y="162"/>
                      <a:pt x="107" y="162"/>
                      <a:pt x="107" y="162"/>
                    </a:cubicBezTo>
                    <a:cubicBezTo>
                      <a:pt x="107" y="185"/>
                      <a:pt x="88" y="204"/>
                      <a:pt x="65" y="204"/>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Slíďe">
                <a:extLst>
                  <a:ext uri="{FF2B5EF4-FFF2-40B4-BE49-F238E27FC236}">
                    <a16:creationId xmlns:a16="http://schemas.microsoft.com/office/drawing/2014/main" id="{DD11F32A-EEC4-A6AE-AFD8-6DBE406CEE69}"/>
                  </a:ext>
                </a:extLst>
              </p:cNvPr>
              <p:cNvSpPr/>
              <p:nvPr/>
            </p:nvSpPr>
            <p:spPr bwMode="auto">
              <a:xfrm>
                <a:off x="2898" y="185"/>
                <a:ext cx="400" cy="477"/>
              </a:xfrm>
              <a:custGeom>
                <a:avLst/>
                <a:gdLst>
                  <a:gd name="T0" fmla="*/ 283 w 283"/>
                  <a:gd name="T1" fmla="*/ 140 h 337"/>
                  <a:gd name="T2" fmla="*/ 279 w 283"/>
                  <a:gd name="T3" fmla="*/ 203 h 337"/>
                  <a:gd name="T4" fmla="*/ 279 w 283"/>
                  <a:gd name="T5" fmla="*/ 212 h 337"/>
                  <a:gd name="T6" fmla="*/ 276 w 283"/>
                  <a:gd name="T7" fmla="*/ 231 h 337"/>
                  <a:gd name="T8" fmla="*/ 175 w 283"/>
                  <a:gd name="T9" fmla="*/ 333 h 337"/>
                  <a:gd name="T10" fmla="*/ 157 w 283"/>
                  <a:gd name="T11" fmla="*/ 336 h 337"/>
                  <a:gd name="T12" fmla="*/ 152 w 283"/>
                  <a:gd name="T13" fmla="*/ 337 h 337"/>
                  <a:gd name="T14" fmla="*/ 141 w 283"/>
                  <a:gd name="T15" fmla="*/ 337 h 337"/>
                  <a:gd name="T16" fmla="*/ 132 w 283"/>
                  <a:gd name="T17" fmla="*/ 337 h 337"/>
                  <a:gd name="T18" fmla="*/ 114 w 283"/>
                  <a:gd name="T19" fmla="*/ 335 h 337"/>
                  <a:gd name="T20" fmla="*/ 107 w 283"/>
                  <a:gd name="T21" fmla="*/ 333 h 337"/>
                  <a:gd name="T22" fmla="*/ 80 w 283"/>
                  <a:gd name="T23" fmla="*/ 324 h 337"/>
                  <a:gd name="T24" fmla="*/ 80 w 283"/>
                  <a:gd name="T25" fmla="*/ 324 h 337"/>
                  <a:gd name="T26" fmla="*/ 3 w 283"/>
                  <a:gd name="T27" fmla="*/ 228 h 337"/>
                  <a:gd name="T28" fmla="*/ 3 w 283"/>
                  <a:gd name="T29" fmla="*/ 228 h 337"/>
                  <a:gd name="T30" fmla="*/ 1 w 283"/>
                  <a:gd name="T31" fmla="*/ 214 h 337"/>
                  <a:gd name="T32" fmla="*/ 1 w 283"/>
                  <a:gd name="T33" fmla="*/ 210 h 337"/>
                  <a:gd name="T34" fmla="*/ 1 w 283"/>
                  <a:gd name="T35" fmla="*/ 205 h 337"/>
                  <a:gd name="T36" fmla="*/ 1 w 283"/>
                  <a:gd name="T37" fmla="*/ 200 h 337"/>
                  <a:gd name="T38" fmla="*/ 1 w 283"/>
                  <a:gd name="T39" fmla="*/ 199 h 337"/>
                  <a:gd name="T40" fmla="*/ 1 w 283"/>
                  <a:gd name="T41" fmla="*/ 195 h 337"/>
                  <a:gd name="T42" fmla="*/ 1 w 283"/>
                  <a:gd name="T43" fmla="*/ 183 h 337"/>
                  <a:gd name="T44" fmla="*/ 2 w 283"/>
                  <a:gd name="T45" fmla="*/ 164 h 337"/>
                  <a:gd name="T46" fmla="*/ 2 w 283"/>
                  <a:gd name="T47" fmla="*/ 164 h 337"/>
                  <a:gd name="T48" fmla="*/ 3 w 283"/>
                  <a:gd name="T49" fmla="*/ 144 h 337"/>
                  <a:gd name="T50" fmla="*/ 3 w 283"/>
                  <a:gd name="T51" fmla="*/ 144 h 337"/>
                  <a:gd name="T52" fmla="*/ 3 w 283"/>
                  <a:gd name="T53" fmla="*/ 144 h 337"/>
                  <a:gd name="T54" fmla="*/ 4 w 283"/>
                  <a:gd name="T55" fmla="*/ 137 h 337"/>
                  <a:gd name="T56" fmla="*/ 4 w 283"/>
                  <a:gd name="T57" fmla="*/ 131 h 337"/>
                  <a:gd name="T58" fmla="*/ 4 w 283"/>
                  <a:gd name="T59" fmla="*/ 126 h 337"/>
                  <a:gd name="T60" fmla="*/ 5 w 283"/>
                  <a:gd name="T61" fmla="*/ 125 h 337"/>
                  <a:gd name="T62" fmla="*/ 10 w 283"/>
                  <a:gd name="T63" fmla="*/ 99 h 337"/>
                  <a:gd name="T64" fmla="*/ 16 w 283"/>
                  <a:gd name="T65" fmla="*/ 82 h 337"/>
                  <a:gd name="T66" fmla="*/ 17 w 283"/>
                  <a:gd name="T67" fmla="*/ 80 h 337"/>
                  <a:gd name="T68" fmla="*/ 25 w 283"/>
                  <a:gd name="T69" fmla="*/ 67 h 337"/>
                  <a:gd name="T70" fmla="*/ 25 w 283"/>
                  <a:gd name="T71" fmla="*/ 67 h 337"/>
                  <a:gd name="T72" fmla="*/ 64 w 283"/>
                  <a:gd name="T73" fmla="*/ 26 h 337"/>
                  <a:gd name="T74" fmla="*/ 74 w 283"/>
                  <a:gd name="T75" fmla="*/ 20 h 337"/>
                  <a:gd name="T76" fmla="*/ 153 w 283"/>
                  <a:gd name="T77" fmla="*/ 1 h 337"/>
                  <a:gd name="T78" fmla="*/ 250 w 283"/>
                  <a:gd name="T79" fmla="*/ 45 h 337"/>
                  <a:gd name="T80" fmla="*/ 267 w 283"/>
                  <a:gd name="T81" fmla="*/ 69 h 337"/>
                  <a:gd name="T82" fmla="*/ 277 w 283"/>
                  <a:gd name="T83" fmla="*/ 92 h 337"/>
                  <a:gd name="T84" fmla="*/ 281 w 283"/>
                  <a:gd name="T85" fmla="*/ 107 h 337"/>
                  <a:gd name="T86" fmla="*/ 281 w 283"/>
                  <a:gd name="T87" fmla="*/ 107 h 337"/>
                  <a:gd name="T88" fmla="*/ 282 w 283"/>
                  <a:gd name="T89" fmla="*/ 112 h 337"/>
                  <a:gd name="T90" fmla="*/ 283 w 283"/>
                  <a:gd name="T91" fmla="*/ 121 h 337"/>
                  <a:gd name="T92" fmla="*/ 283 w 283"/>
                  <a:gd name="T93" fmla="*/ 14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337">
                    <a:moveTo>
                      <a:pt x="283" y="140"/>
                    </a:moveTo>
                    <a:cubicBezTo>
                      <a:pt x="279" y="203"/>
                      <a:pt x="279" y="203"/>
                      <a:pt x="279" y="203"/>
                    </a:cubicBezTo>
                    <a:cubicBezTo>
                      <a:pt x="279" y="212"/>
                      <a:pt x="279" y="212"/>
                      <a:pt x="279" y="212"/>
                    </a:cubicBezTo>
                    <a:cubicBezTo>
                      <a:pt x="278" y="218"/>
                      <a:pt x="278" y="225"/>
                      <a:pt x="276" y="231"/>
                    </a:cubicBezTo>
                    <a:cubicBezTo>
                      <a:pt x="266" y="281"/>
                      <a:pt x="226" y="320"/>
                      <a:pt x="175" y="333"/>
                    </a:cubicBezTo>
                    <a:cubicBezTo>
                      <a:pt x="169" y="334"/>
                      <a:pt x="163" y="335"/>
                      <a:pt x="157" y="336"/>
                    </a:cubicBezTo>
                    <a:cubicBezTo>
                      <a:pt x="156" y="336"/>
                      <a:pt x="154" y="336"/>
                      <a:pt x="152" y="337"/>
                    </a:cubicBezTo>
                    <a:cubicBezTo>
                      <a:pt x="148" y="337"/>
                      <a:pt x="144" y="337"/>
                      <a:pt x="141" y="337"/>
                    </a:cubicBezTo>
                    <a:cubicBezTo>
                      <a:pt x="138" y="337"/>
                      <a:pt x="135" y="337"/>
                      <a:pt x="132" y="337"/>
                    </a:cubicBezTo>
                    <a:cubicBezTo>
                      <a:pt x="126" y="337"/>
                      <a:pt x="120" y="336"/>
                      <a:pt x="114" y="335"/>
                    </a:cubicBezTo>
                    <a:cubicBezTo>
                      <a:pt x="112" y="334"/>
                      <a:pt x="109" y="334"/>
                      <a:pt x="107" y="333"/>
                    </a:cubicBezTo>
                    <a:cubicBezTo>
                      <a:pt x="97" y="331"/>
                      <a:pt x="89" y="328"/>
                      <a:pt x="80" y="324"/>
                    </a:cubicBezTo>
                    <a:cubicBezTo>
                      <a:pt x="80" y="324"/>
                      <a:pt x="80" y="324"/>
                      <a:pt x="80" y="324"/>
                    </a:cubicBezTo>
                    <a:cubicBezTo>
                      <a:pt x="40" y="306"/>
                      <a:pt x="11" y="270"/>
                      <a:pt x="3" y="228"/>
                    </a:cubicBezTo>
                    <a:cubicBezTo>
                      <a:pt x="3" y="228"/>
                      <a:pt x="3" y="228"/>
                      <a:pt x="3" y="228"/>
                    </a:cubicBezTo>
                    <a:cubicBezTo>
                      <a:pt x="2" y="223"/>
                      <a:pt x="1" y="219"/>
                      <a:pt x="1" y="214"/>
                    </a:cubicBezTo>
                    <a:cubicBezTo>
                      <a:pt x="1" y="213"/>
                      <a:pt x="1" y="211"/>
                      <a:pt x="1" y="210"/>
                    </a:cubicBezTo>
                    <a:cubicBezTo>
                      <a:pt x="1" y="208"/>
                      <a:pt x="0" y="207"/>
                      <a:pt x="1" y="205"/>
                    </a:cubicBezTo>
                    <a:cubicBezTo>
                      <a:pt x="0" y="204"/>
                      <a:pt x="1" y="202"/>
                      <a:pt x="1" y="200"/>
                    </a:cubicBezTo>
                    <a:cubicBezTo>
                      <a:pt x="1" y="199"/>
                      <a:pt x="1" y="199"/>
                      <a:pt x="1" y="199"/>
                    </a:cubicBezTo>
                    <a:cubicBezTo>
                      <a:pt x="1" y="195"/>
                      <a:pt x="1" y="195"/>
                      <a:pt x="1" y="195"/>
                    </a:cubicBezTo>
                    <a:cubicBezTo>
                      <a:pt x="1" y="183"/>
                      <a:pt x="1" y="183"/>
                      <a:pt x="1" y="183"/>
                    </a:cubicBezTo>
                    <a:cubicBezTo>
                      <a:pt x="2" y="164"/>
                      <a:pt x="2" y="164"/>
                      <a:pt x="2" y="164"/>
                    </a:cubicBezTo>
                    <a:cubicBezTo>
                      <a:pt x="2" y="164"/>
                      <a:pt x="2" y="164"/>
                      <a:pt x="2" y="164"/>
                    </a:cubicBezTo>
                    <a:cubicBezTo>
                      <a:pt x="3" y="144"/>
                      <a:pt x="3" y="144"/>
                      <a:pt x="3" y="144"/>
                    </a:cubicBezTo>
                    <a:cubicBezTo>
                      <a:pt x="3" y="144"/>
                      <a:pt x="3" y="144"/>
                      <a:pt x="3" y="144"/>
                    </a:cubicBezTo>
                    <a:cubicBezTo>
                      <a:pt x="3" y="144"/>
                      <a:pt x="3" y="144"/>
                      <a:pt x="3" y="144"/>
                    </a:cubicBezTo>
                    <a:cubicBezTo>
                      <a:pt x="4" y="137"/>
                      <a:pt x="4" y="137"/>
                      <a:pt x="4" y="137"/>
                    </a:cubicBezTo>
                    <a:cubicBezTo>
                      <a:pt x="4" y="131"/>
                      <a:pt x="4" y="131"/>
                      <a:pt x="4" y="131"/>
                    </a:cubicBezTo>
                    <a:cubicBezTo>
                      <a:pt x="4" y="126"/>
                      <a:pt x="4" y="126"/>
                      <a:pt x="4" y="126"/>
                    </a:cubicBezTo>
                    <a:cubicBezTo>
                      <a:pt x="5" y="125"/>
                      <a:pt x="5" y="125"/>
                      <a:pt x="5" y="125"/>
                    </a:cubicBezTo>
                    <a:cubicBezTo>
                      <a:pt x="5" y="116"/>
                      <a:pt x="7" y="107"/>
                      <a:pt x="10" y="99"/>
                    </a:cubicBezTo>
                    <a:cubicBezTo>
                      <a:pt x="12" y="93"/>
                      <a:pt x="14" y="88"/>
                      <a:pt x="16" y="82"/>
                    </a:cubicBezTo>
                    <a:cubicBezTo>
                      <a:pt x="17" y="81"/>
                      <a:pt x="17" y="81"/>
                      <a:pt x="17" y="80"/>
                    </a:cubicBezTo>
                    <a:cubicBezTo>
                      <a:pt x="20" y="75"/>
                      <a:pt x="22" y="71"/>
                      <a:pt x="25" y="67"/>
                    </a:cubicBezTo>
                    <a:cubicBezTo>
                      <a:pt x="25" y="67"/>
                      <a:pt x="25" y="67"/>
                      <a:pt x="25" y="67"/>
                    </a:cubicBezTo>
                    <a:cubicBezTo>
                      <a:pt x="35" y="51"/>
                      <a:pt x="48" y="37"/>
                      <a:pt x="64" y="26"/>
                    </a:cubicBezTo>
                    <a:cubicBezTo>
                      <a:pt x="67" y="24"/>
                      <a:pt x="70" y="22"/>
                      <a:pt x="74" y="20"/>
                    </a:cubicBezTo>
                    <a:cubicBezTo>
                      <a:pt x="97" y="7"/>
                      <a:pt x="124" y="0"/>
                      <a:pt x="153" y="1"/>
                    </a:cubicBezTo>
                    <a:cubicBezTo>
                      <a:pt x="191" y="3"/>
                      <a:pt x="226" y="20"/>
                      <a:pt x="250" y="45"/>
                    </a:cubicBezTo>
                    <a:cubicBezTo>
                      <a:pt x="257" y="52"/>
                      <a:pt x="262" y="60"/>
                      <a:pt x="267" y="69"/>
                    </a:cubicBezTo>
                    <a:cubicBezTo>
                      <a:pt x="271" y="76"/>
                      <a:pt x="274" y="84"/>
                      <a:pt x="277" y="92"/>
                    </a:cubicBezTo>
                    <a:cubicBezTo>
                      <a:pt x="279" y="96"/>
                      <a:pt x="280" y="102"/>
                      <a:pt x="281" y="107"/>
                    </a:cubicBezTo>
                    <a:cubicBezTo>
                      <a:pt x="281" y="107"/>
                      <a:pt x="281" y="107"/>
                      <a:pt x="281" y="107"/>
                    </a:cubicBezTo>
                    <a:cubicBezTo>
                      <a:pt x="281" y="109"/>
                      <a:pt x="282" y="110"/>
                      <a:pt x="282" y="112"/>
                    </a:cubicBezTo>
                    <a:cubicBezTo>
                      <a:pt x="282" y="115"/>
                      <a:pt x="283" y="118"/>
                      <a:pt x="283" y="121"/>
                    </a:cubicBezTo>
                    <a:cubicBezTo>
                      <a:pt x="283" y="127"/>
                      <a:pt x="283" y="133"/>
                      <a:pt x="283" y="140"/>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îš1ïdê">
                <a:extLst>
                  <a:ext uri="{FF2B5EF4-FFF2-40B4-BE49-F238E27FC236}">
                    <a16:creationId xmlns:a16="http://schemas.microsoft.com/office/drawing/2014/main" id="{9D1CC396-CE81-D888-2F58-53CFE20CB9E1}"/>
                  </a:ext>
                </a:extLst>
              </p:cNvPr>
              <p:cNvSpPr/>
              <p:nvPr/>
            </p:nvSpPr>
            <p:spPr bwMode="auto">
              <a:xfrm>
                <a:off x="3164" y="397"/>
                <a:ext cx="17" cy="43"/>
              </a:xfrm>
              <a:custGeom>
                <a:avLst/>
                <a:gdLst>
                  <a:gd name="T0" fmla="*/ 6 w 12"/>
                  <a:gd name="T1" fmla="*/ 30 h 30"/>
                  <a:gd name="T2" fmla="*/ 6 w 12"/>
                  <a:gd name="T3" fmla="*/ 30 h 30"/>
                  <a:gd name="T4" fmla="*/ 0 w 12"/>
                  <a:gd name="T5" fmla="*/ 24 h 30"/>
                  <a:gd name="T6" fmla="*/ 0 w 12"/>
                  <a:gd name="T7" fmla="*/ 6 h 30"/>
                  <a:gd name="T8" fmla="*/ 6 w 12"/>
                  <a:gd name="T9" fmla="*/ 0 h 30"/>
                  <a:gd name="T10" fmla="*/ 6 w 12"/>
                  <a:gd name="T11" fmla="*/ 0 h 30"/>
                  <a:gd name="T12" fmla="*/ 12 w 12"/>
                  <a:gd name="T13" fmla="*/ 6 h 30"/>
                  <a:gd name="T14" fmla="*/ 12 w 12"/>
                  <a:gd name="T15" fmla="*/ 24 h 30"/>
                  <a:gd name="T16" fmla="*/ 6 w 1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0">
                    <a:moveTo>
                      <a:pt x="6" y="30"/>
                    </a:moveTo>
                    <a:cubicBezTo>
                      <a:pt x="6" y="30"/>
                      <a:pt x="6" y="30"/>
                      <a:pt x="6" y="30"/>
                    </a:cubicBezTo>
                    <a:cubicBezTo>
                      <a:pt x="3" y="30"/>
                      <a:pt x="0" y="28"/>
                      <a:pt x="0" y="24"/>
                    </a:cubicBezTo>
                    <a:cubicBezTo>
                      <a:pt x="0" y="6"/>
                      <a:pt x="0" y="6"/>
                      <a:pt x="0" y="6"/>
                    </a:cubicBezTo>
                    <a:cubicBezTo>
                      <a:pt x="0" y="2"/>
                      <a:pt x="3" y="0"/>
                      <a:pt x="6" y="0"/>
                    </a:cubicBezTo>
                    <a:cubicBezTo>
                      <a:pt x="6" y="0"/>
                      <a:pt x="6" y="0"/>
                      <a:pt x="6" y="0"/>
                    </a:cubicBezTo>
                    <a:cubicBezTo>
                      <a:pt x="10" y="0"/>
                      <a:pt x="12" y="2"/>
                      <a:pt x="12" y="6"/>
                    </a:cubicBezTo>
                    <a:cubicBezTo>
                      <a:pt x="12" y="24"/>
                      <a:pt x="12" y="24"/>
                      <a:pt x="12" y="24"/>
                    </a:cubicBezTo>
                    <a:cubicBezTo>
                      <a:pt x="12" y="28"/>
                      <a:pt x="10" y="30"/>
                      <a:pt x="6" y="3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iṥľiḋé">
                <a:extLst>
                  <a:ext uri="{FF2B5EF4-FFF2-40B4-BE49-F238E27FC236}">
                    <a16:creationId xmlns:a16="http://schemas.microsoft.com/office/drawing/2014/main" id="{EF1A03BD-ECD0-0016-AEDC-6E8D1E3354AF}"/>
                  </a:ext>
                </a:extLst>
              </p:cNvPr>
              <p:cNvSpPr/>
              <p:nvPr/>
            </p:nvSpPr>
            <p:spPr bwMode="auto">
              <a:xfrm>
                <a:off x="3010" y="396"/>
                <a:ext cx="18" cy="44"/>
              </a:xfrm>
              <a:custGeom>
                <a:avLst/>
                <a:gdLst>
                  <a:gd name="T0" fmla="*/ 7 w 13"/>
                  <a:gd name="T1" fmla="*/ 31 h 31"/>
                  <a:gd name="T2" fmla="*/ 7 w 13"/>
                  <a:gd name="T3" fmla="*/ 31 h 31"/>
                  <a:gd name="T4" fmla="*/ 0 w 13"/>
                  <a:gd name="T5" fmla="*/ 25 h 31"/>
                  <a:gd name="T6" fmla="*/ 0 w 13"/>
                  <a:gd name="T7" fmla="*/ 6 h 31"/>
                  <a:gd name="T8" fmla="*/ 6 w 13"/>
                  <a:gd name="T9" fmla="*/ 0 h 31"/>
                  <a:gd name="T10" fmla="*/ 7 w 13"/>
                  <a:gd name="T11" fmla="*/ 0 h 31"/>
                  <a:gd name="T12" fmla="*/ 13 w 13"/>
                  <a:gd name="T13" fmla="*/ 6 h 31"/>
                  <a:gd name="T14" fmla="*/ 13 w 13"/>
                  <a:gd name="T15" fmla="*/ 25 h 31"/>
                  <a:gd name="T16" fmla="*/ 7 w 1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1">
                    <a:moveTo>
                      <a:pt x="7" y="31"/>
                    </a:moveTo>
                    <a:cubicBezTo>
                      <a:pt x="7" y="31"/>
                      <a:pt x="7" y="31"/>
                      <a:pt x="7" y="31"/>
                    </a:cubicBezTo>
                    <a:cubicBezTo>
                      <a:pt x="3" y="31"/>
                      <a:pt x="0" y="28"/>
                      <a:pt x="0" y="25"/>
                    </a:cubicBezTo>
                    <a:cubicBezTo>
                      <a:pt x="0" y="6"/>
                      <a:pt x="0" y="6"/>
                      <a:pt x="0" y="6"/>
                    </a:cubicBezTo>
                    <a:cubicBezTo>
                      <a:pt x="0" y="3"/>
                      <a:pt x="3" y="0"/>
                      <a:pt x="6" y="0"/>
                    </a:cubicBezTo>
                    <a:cubicBezTo>
                      <a:pt x="7" y="0"/>
                      <a:pt x="7" y="0"/>
                      <a:pt x="7" y="0"/>
                    </a:cubicBezTo>
                    <a:cubicBezTo>
                      <a:pt x="10" y="0"/>
                      <a:pt x="13" y="3"/>
                      <a:pt x="13" y="6"/>
                    </a:cubicBezTo>
                    <a:cubicBezTo>
                      <a:pt x="13" y="25"/>
                      <a:pt x="13" y="25"/>
                      <a:pt x="13" y="25"/>
                    </a:cubicBezTo>
                    <a:cubicBezTo>
                      <a:pt x="13" y="28"/>
                      <a:pt x="10" y="31"/>
                      <a:pt x="7" y="31"/>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iṩlîḑê">
                <a:extLst>
                  <a:ext uri="{FF2B5EF4-FFF2-40B4-BE49-F238E27FC236}">
                    <a16:creationId xmlns:a16="http://schemas.microsoft.com/office/drawing/2014/main" id="{3485A435-66AA-D615-9A3F-185674A8BD01}"/>
                  </a:ext>
                </a:extLst>
              </p:cNvPr>
              <p:cNvSpPr/>
              <p:nvPr/>
            </p:nvSpPr>
            <p:spPr bwMode="auto">
              <a:xfrm>
                <a:off x="3130" y="355"/>
                <a:ext cx="83" cy="17"/>
              </a:xfrm>
              <a:custGeom>
                <a:avLst/>
                <a:gdLst>
                  <a:gd name="T0" fmla="*/ 53 w 59"/>
                  <a:gd name="T1" fmla="*/ 12 h 12"/>
                  <a:gd name="T2" fmla="*/ 6 w 59"/>
                  <a:gd name="T3" fmla="*/ 12 h 12"/>
                  <a:gd name="T4" fmla="*/ 0 w 59"/>
                  <a:gd name="T5" fmla="*/ 6 h 12"/>
                  <a:gd name="T6" fmla="*/ 6 w 59"/>
                  <a:gd name="T7" fmla="*/ 0 h 12"/>
                  <a:gd name="T8" fmla="*/ 53 w 59"/>
                  <a:gd name="T9" fmla="*/ 0 h 12"/>
                  <a:gd name="T10" fmla="*/ 59 w 59"/>
                  <a:gd name="T11" fmla="*/ 6 h 12"/>
                  <a:gd name="T12" fmla="*/ 53 w 5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3" y="12"/>
                    </a:moveTo>
                    <a:cubicBezTo>
                      <a:pt x="6" y="12"/>
                      <a:pt x="6" y="12"/>
                      <a:pt x="6" y="12"/>
                    </a:cubicBezTo>
                    <a:cubicBezTo>
                      <a:pt x="2" y="12"/>
                      <a:pt x="0" y="10"/>
                      <a:pt x="0" y="6"/>
                    </a:cubicBezTo>
                    <a:cubicBezTo>
                      <a:pt x="0" y="3"/>
                      <a:pt x="2" y="0"/>
                      <a:pt x="6" y="0"/>
                    </a:cubicBezTo>
                    <a:cubicBezTo>
                      <a:pt x="53" y="0"/>
                      <a:pt x="53" y="0"/>
                      <a:pt x="53" y="0"/>
                    </a:cubicBezTo>
                    <a:cubicBezTo>
                      <a:pt x="56" y="0"/>
                      <a:pt x="59" y="3"/>
                      <a:pt x="59" y="6"/>
                    </a:cubicBezTo>
                    <a:cubicBezTo>
                      <a:pt x="59" y="10"/>
                      <a:pt x="56" y="12"/>
                      <a:pt x="53" y="12"/>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iṧḷïḑé">
                <a:extLst>
                  <a:ext uri="{FF2B5EF4-FFF2-40B4-BE49-F238E27FC236}">
                    <a16:creationId xmlns:a16="http://schemas.microsoft.com/office/drawing/2014/main" id="{B7A8A710-CEC9-8DB6-16A3-B3F52395786B}"/>
                  </a:ext>
                </a:extLst>
              </p:cNvPr>
              <p:cNvSpPr/>
              <p:nvPr/>
            </p:nvSpPr>
            <p:spPr bwMode="auto">
              <a:xfrm>
                <a:off x="2978" y="355"/>
                <a:ext cx="84" cy="17"/>
              </a:xfrm>
              <a:custGeom>
                <a:avLst/>
                <a:gdLst>
                  <a:gd name="T0" fmla="*/ 53 w 59"/>
                  <a:gd name="T1" fmla="*/ 12 h 12"/>
                  <a:gd name="T2" fmla="*/ 6 w 59"/>
                  <a:gd name="T3" fmla="*/ 12 h 12"/>
                  <a:gd name="T4" fmla="*/ 0 w 59"/>
                  <a:gd name="T5" fmla="*/ 6 h 12"/>
                  <a:gd name="T6" fmla="*/ 6 w 59"/>
                  <a:gd name="T7" fmla="*/ 0 h 12"/>
                  <a:gd name="T8" fmla="*/ 53 w 59"/>
                  <a:gd name="T9" fmla="*/ 0 h 12"/>
                  <a:gd name="T10" fmla="*/ 59 w 59"/>
                  <a:gd name="T11" fmla="*/ 6 h 12"/>
                  <a:gd name="T12" fmla="*/ 53 w 5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3" y="12"/>
                    </a:moveTo>
                    <a:cubicBezTo>
                      <a:pt x="6" y="12"/>
                      <a:pt x="6" y="12"/>
                      <a:pt x="6" y="12"/>
                    </a:cubicBezTo>
                    <a:cubicBezTo>
                      <a:pt x="3" y="12"/>
                      <a:pt x="0" y="10"/>
                      <a:pt x="0" y="6"/>
                    </a:cubicBezTo>
                    <a:cubicBezTo>
                      <a:pt x="0" y="3"/>
                      <a:pt x="3" y="0"/>
                      <a:pt x="6" y="0"/>
                    </a:cubicBezTo>
                    <a:cubicBezTo>
                      <a:pt x="53" y="0"/>
                      <a:pt x="53" y="0"/>
                      <a:pt x="53" y="0"/>
                    </a:cubicBezTo>
                    <a:cubicBezTo>
                      <a:pt x="57" y="0"/>
                      <a:pt x="59" y="3"/>
                      <a:pt x="59" y="6"/>
                    </a:cubicBezTo>
                    <a:cubicBezTo>
                      <a:pt x="59" y="10"/>
                      <a:pt x="57" y="12"/>
                      <a:pt x="53" y="12"/>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ïṡľïḓê">
                <a:extLst>
                  <a:ext uri="{FF2B5EF4-FFF2-40B4-BE49-F238E27FC236}">
                    <a16:creationId xmlns:a16="http://schemas.microsoft.com/office/drawing/2014/main" id="{088C8A4A-5EBD-F18F-3F1C-A5CC6CBB4E2D}"/>
                  </a:ext>
                </a:extLst>
              </p:cNvPr>
              <p:cNvSpPr/>
              <p:nvPr/>
            </p:nvSpPr>
            <p:spPr bwMode="auto">
              <a:xfrm>
                <a:off x="3041" y="522"/>
                <a:ext cx="107" cy="42"/>
              </a:xfrm>
              <a:custGeom>
                <a:avLst/>
                <a:gdLst>
                  <a:gd name="T0" fmla="*/ 76 w 76"/>
                  <a:gd name="T1" fmla="*/ 1 h 30"/>
                  <a:gd name="T2" fmla="*/ 34 w 76"/>
                  <a:gd name="T3" fmla="*/ 28 h 30"/>
                  <a:gd name="T4" fmla="*/ 0 w 76"/>
                  <a:gd name="T5" fmla="*/ 0 h 30"/>
                  <a:gd name="T6" fmla="*/ 76 w 76"/>
                  <a:gd name="T7" fmla="*/ 1 h 30"/>
                </a:gdLst>
                <a:ahLst/>
                <a:cxnLst>
                  <a:cxn ang="0">
                    <a:pos x="T0" y="T1"/>
                  </a:cxn>
                  <a:cxn ang="0">
                    <a:pos x="T2" y="T3"/>
                  </a:cxn>
                  <a:cxn ang="0">
                    <a:pos x="T4" y="T5"/>
                  </a:cxn>
                  <a:cxn ang="0">
                    <a:pos x="T6" y="T7"/>
                  </a:cxn>
                </a:cxnLst>
                <a:rect l="0" t="0" r="r" b="b"/>
                <a:pathLst>
                  <a:path w="76" h="30">
                    <a:moveTo>
                      <a:pt x="76" y="1"/>
                    </a:moveTo>
                    <a:cubicBezTo>
                      <a:pt x="63" y="18"/>
                      <a:pt x="51" y="30"/>
                      <a:pt x="34" y="28"/>
                    </a:cubicBezTo>
                    <a:cubicBezTo>
                      <a:pt x="19" y="26"/>
                      <a:pt x="8" y="15"/>
                      <a:pt x="0" y="0"/>
                    </a:cubicBezTo>
                    <a:lnTo>
                      <a:pt x="76"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îṥḻíḑe">
                <a:extLst>
                  <a:ext uri="{FF2B5EF4-FFF2-40B4-BE49-F238E27FC236}">
                    <a16:creationId xmlns:a16="http://schemas.microsoft.com/office/drawing/2014/main" id="{5B883C76-997E-02A9-514D-9D7702F1E46D}"/>
                  </a:ext>
                </a:extLst>
              </p:cNvPr>
              <p:cNvSpPr/>
              <p:nvPr/>
            </p:nvSpPr>
            <p:spPr bwMode="auto">
              <a:xfrm>
                <a:off x="3073" y="468"/>
                <a:ext cx="43" cy="27"/>
              </a:xfrm>
              <a:custGeom>
                <a:avLst/>
                <a:gdLst>
                  <a:gd name="T0" fmla="*/ 0 w 30"/>
                  <a:gd name="T1" fmla="*/ 0 h 19"/>
                  <a:gd name="T2" fmla="*/ 30 w 30"/>
                  <a:gd name="T3" fmla="*/ 0 h 19"/>
                  <a:gd name="T4" fmla="*/ 0 w 30"/>
                  <a:gd name="T5" fmla="*/ 0 h 19"/>
                </a:gdLst>
                <a:ahLst/>
                <a:cxnLst>
                  <a:cxn ang="0">
                    <a:pos x="T0" y="T1"/>
                  </a:cxn>
                  <a:cxn ang="0">
                    <a:pos x="T2" y="T3"/>
                  </a:cxn>
                  <a:cxn ang="0">
                    <a:pos x="T4" y="T5"/>
                  </a:cxn>
                </a:cxnLst>
                <a:rect l="0" t="0" r="r" b="b"/>
                <a:pathLst>
                  <a:path w="30" h="19">
                    <a:moveTo>
                      <a:pt x="0" y="0"/>
                    </a:moveTo>
                    <a:cubicBezTo>
                      <a:pt x="30" y="0"/>
                      <a:pt x="30" y="0"/>
                      <a:pt x="30" y="0"/>
                    </a:cubicBezTo>
                    <a:cubicBezTo>
                      <a:pt x="30" y="0"/>
                      <a:pt x="16" y="19"/>
                      <a:pt x="0" y="0"/>
                    </a:cubicBezTo>
                    <a:close/>
                  </a:path>
                </a:pathLst>
              </a:custGeom>
              <a:solidFill>
                <a:srgbClr val="FC9F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îṧľíďê">
                <a:extLst>
                  <a:ext uri="{FF2B5EF4-FFF2-40B4-BE49-F238E27FC236}">
                    <a16:creationId xmlns:a16="http://schemas.microsoft.com/office/drawing/2014/main" id="{11281D6B-8574-601F-55CA-6C1863535A16}"/>
                  </a:ext>
                </a:extLst>
              </p:cNvPr>
              <p:cNvSpPr/>
              <p:nvPr/>
            </p:nvSpPr>
            <p:spPr bwMode="auto">
              <a:xfrm>
                <a:off x="2898" y="356"/>
                <a:ext cx="400" cy="306"/>
              </a:xfrm>
              <a:custGeom>
                <a:avLst/>
                <a:gdLst>
                  <a:gd name="T0" fmla="*/ 283 w 283"/>
                  <a:gd name="T1" fmla="*/ 19 h 216"/>
                  <a:gd name="T2" fmla="*/ 279 w 283"/>
                  <a:gd name="T3" fmla="*/ 82 h 216"/>
                  <a:gd name="T4" fmla="*/ 279 w 283"/>
                  <a:gd name="T5" fmla="*/ 91 h 216"/>
                  <a:gd name="T6" fmla="*/ 276 w 283"/>
                  <a:gd name="T7" fmla="*/ 110 h 216"/>
                  <a:gd name="T8" fmla="*/ 175 w 283"/>
                  <a:gd name="T9" fmla="*/ 212 h 216"/>
                  <a:gd name="T10" fmla="*/ 157 w 283"/>
                  <a:gd name="T11" fmla="*/ 215 h 216"/>
                  <a:gd name="T12" fmla="*/ 152 w 283"/>
                  <a:gd name="T13" fmla="*/ 216 h 216"/>
                  <a:gd name="T14" fmla="*/ 141 w 283"/>
                  <a:gd name="T15" fmla="*/ 216 h 216"/>
                  <a:gd name="T16" fmla="*/ 132 w 283"/>
                  <a:gd name="T17" fmla="*/ 216 h 216"/>
                  <a:gd name="T18" fmla="*/ 112 w 283"/>
                  <a:gd name="T19" fmla="*/ 214 h 216"/>
                  <a:gd name="T20" fmla="*/ 107 w 283"/>
                  <a:gd name="T21" fmla="*/ 213 h 216"/>
                  <a:gd name="T22" fmla="*/ 81 w 283"/>
                  <a:gd name="T23" fmla="*/ 204 h 216"/>
                  <a:gd name="T24" fmla="*/ 81 w 283"/>
                  <a:gd name="T25" fmla="*/ 204 h 216"/>
                  <a:gd name="T26" fmla="*/ 3 w 283"/>
                  <a:gd name="T27" fmla="*/ 107 h 216"/>
                  <a:gd name="T28" fmla="*/ 3 w 283"/>
                  <a:gd name="T29" fmla="*/ 107 h 216"/>
                  <a:gd name="T30" fmla="*/ 1 w 283"/>
                  <a:gd name="T31" fmla="*/ 93 h 216"/>
                  <a:gd name="T32" fmla="*/ 1 w 283"/>
                  <a:gd name="T33" fmla="*/ 89 h 216"/>
                  <a:gd name="T34" fmla="*/ 1 w 283"/>
                  <a:gd name="T35" fmla="*/ 84 h 216"/>
                  <a:gd name="T36" fmla="*/ 1 w 283"/>
                  <a:gd name="T37" fmla="*/ 79 h 216"/>
                  <a:gd name="T38" fmla="*/ 1 w 283"/>
                  <a:gd name="T39" fmla="*/ 78 h 216"/>
                  <a:gd name="T40" fmla="*/ 1 w 283"/>
                  <a:gd name="T41" fmla="*/ 74 h 216"/>
                  <a:gd name="T42" fmla="*/ 1 w 283"/>
                  <a:gd name="T43" fmla="*/ 62 h 216"/>
                  <a:gd name="T44" fmla="*/ 2 w 283"/>
                  <a:gd name="T45" fmla="*/ 43 h 216"/>
                  <a:gd name="T46" fmla="*/ 127 w 283"/>
                  <a:gd name="T47" fmla="*/ 206 h 216"/>
                  <a:gd name="T48" fmla="*/ 283 w 283"/>
                  <a:gd name="T49" fmla="*/ 0 h 216"/>
                  <a:gd name="T50" fmla="*/ 283 w 283"/>
                  <a:gd name="T51" fmla="*/ 1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3" h="216">
                    <a:moveTo>
                      <a:pt x="283" y="19"/>
                    </a:moveTo>
                    <a:cubicBezTo>
                      <a:pt x="279" y="82"/>
                      <a:pt x="279" y="82"/>
                      <a:pt x="279" y="82"/>
                    </a:cubicBezTo>
                    <a:cubicBezTo>
                      <a:pt x="279" y="91"/>
                      <a:pt x="279" y="91"/>
                      <a:pt x="279" y="91"/>
                    </a:cubicBezTo>
                    <a:cubicBezTo>
                      <a:pt x="278" y="97"/>
                      <a:pt x="278" y="104"/>
                      <a:pt x="276" y="110"/>
                    </a:cubicBezTo>
                    <a:cubicBezTo>
                      <a:pt x="266" y="160"/>
                      <a:pt x="226" y="199"/>
                      <a:pt x="175" y="212"/>
                    </a:cubicBezTo>
                    <a:cubicBezTo>
                      <a:pt x="169" y="213"/>
                      <a:pt x="163" y="214"/>
                      <a:pt x="157" y="215"/>
                    </a:cubicBezTo>
                    <a:cubicBezTo>
                      <a:pt x="156" y="215"/>
                      <a:pt x="154" y="215"/>
                      <a:pt x="152" y="216"/>
                    </a:cubicBezTo>
                    <a:cubicBezTo>
                      <a:pt x="148" y="216"/>
                      <a:pt x="144" y="216"/>
                      <a:pt x="141" y="216"/>
                    </a:cubicBezTo>
                    <a:cubicBezTo>
                      <a:pt x="138" y="216"/>
                      <a:pt x="135" y="216"/>
                      <a:pt x="132" y="216"/>
                    </a:cubicBezTo>
                    <a:cubicBezTo>
                      <a:pt x="125" y="216"/>
                      <a:pt x="118" y="215"/>
                      <a:pt x="112" y="214"/>
                    </a:cubicBezTo>
                    <a:cubicBezTo>
                      <a:pt x="110" y="214"/>
                      <a:pt x="109" y="213"/>
                      <a:pt x="107" y="213"/>
                    </a:cubicBezTo>
                    <a:cubicBezTo>
                      <a:pt x="98" y="211"/>
                      <a:pt x="89" y="208"/>
                      <a:pt x="81" y="204"/>
                    </a:cubicBezTo>
                    <a:cubicBezTo>
                      <a:pt x="81" y="204"/>
                      <a:pt x="81" y="204"/>
                      <a:pt x="81" y="204"/>
                    </a:cubicBezTo>
                    <a:cubicBezTo>
                      <a:pt x="40" y="186"/>
                      <a:pt x="11" y="150"/>
                      <a:pt x="3" y="107"/>
                    </a:cubicBezTo>
                    <a:cubicBezTo>
                      <a:pt x="3" y="107"/>
                      <a:pt x="3" y="107"/>
                      <a:pt x="3" y="107"/>
                    </a:cubicBezTo>
                    <a:cubicBezTo>
                      <a:pt x="2" y="102"/>
                      <a:pt x="1" y="98"/>
                      <a:pt x="1" y="93"/>
                    </a:cubicBezTo>
                    <a:cubicBezTo>
                      <a:pt x="1" y="92"/>
                      <a:pt x="1" y="90"/>
                      <a:pt x="1" y="89"/>
                    </a:cubicBezTo>
                    <a:cubicBezTo>
                      <a:pt x="1" y="87"/>
                      <a:pt x="0" y="86"/>
                      <a:pt x="1" y="84"/>
                    </a:cubicBezTo>
                    <a:cubicBezTo>
                      <a:pt x="0" y="83"/>
                      <a:pt x="1" y="81"/>
                      <a:pt x="1" y="79"/>
                    </a:cubicBezTo>
                    <a:cubicBezTo>
                      <a:pt x="1" y="78"/>
                      <a:pt x="1" y="78"/>
                      <a:pt x="1" y="78"/>
                    </a:cubicBezTo>
                    <a:cubicBezTo>
                      <a:pt x="1" y="74"/>
                      <a:pt x="1" y="74"/>
                      <a:pt x="1" y="74"/>
                    </a:cubicBezTo>
                    <a:cubicBezTo>
                      <a:pt x="1" y="62"/>
                      <a:pt x="1" y="62"/>
                      <a:pt x="1" y="62"/>
                    </a:cubicBezTo>
                    <a:cubicBezTo>
                      <a:pt x="2" y="43"/>
                      <a:pt x="2" y="43"/>
                      <a:pt x="2" y="43"/>
                    </a:cubicBezTo>
                    <a:cubicBezTo>
                      <a:pt x="9" y="114"/>
                      <a:pt x="35" y="203"/>
                      <a:pt x="127" y="206"/>
                    </a:cubicBezTo>
                    <a:cubicBezTo>
                      <a:pt x="254" y="211"/>
                      <a:pt x="281" y="77"/>
                      <a:pt x="283" y="0"/>
                    </a:cubicBezTo>
                    <a:cubicBezTo>
                      <a:pt x="283" y="6"/>
                      <a:pt x="283" y="12"/>
                      <a:pt x="283" y="19"/>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îŝ1ídê">
                <a:extLst>
                  <a:ext uri="{FF2B5EF4-FFF2-40B4-BE49-F238E27FC236}">
                    <a16:creationId xmlns:a16="http://schemas.microsoft.com/office/drawing/2014/main" id="{15FC3DB6-B40C-819C-BA97-58EE54451674}"/>
                  </a:ext>
                </a:extLst>
              </p:cNvPr>
              <p:cNvSpPr/>
              <p:nvPr/>
            </p:nvSpPr>
            <p:spPr bwMode="auto">
              <a:xfrm>
                <a:off x="2991" y="708"/>
                <a:ext cx="191" cy="1017"/>
              </a:xfrm>
              <a:custGeom>
                <a:avLst/>
                <a:gdLst>
                  <a:gd name="T0" fmla="*/ 191 w 191"/>
                  <a:gd name="T1" fmla="*/ 1017 h 1017"/>
                  <a:gd name="T2" fmla="*/ 0 w 191"/>
                  <a:gd name="T3" fmla="*/ 1017 h 1017"/>
                  <a:gd name="T4" fmla="*/ 6 w 191"/>
                  <a:gd name="T5" fmla="*/ 2 h 1017"/>
                  <a:gd name="T6" fmla="*/ 48 w 191"/>
                  <a:gd name="T7" fmla="*/ 0 h 1017"/>
                  <a:gd name="T8" fmla="*/ 94 w 191"/>
                  <a:gd name="T9" fmla="*/ 96 h 1017"/>
                  <a:gd name="T10" fmla="*/ 143 w 191"/>
                  <a:gd name="T11" fmla="*/ 3 h 1017"/>
                  <a:gd name="T12" fmla="*/ 187 w 191"/>
                  <a:gd name="T13" fmla="*/ 3 h 1017"/>
                  <a:gd name="T14" fmla="*/ 191 w 191"/>
                  <a:gd name="T15" fmla="*/ 1017 h 10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17">
                    <a:moveTo>
                      <a:pt x="191" y="1017"/>
                    </a:moveTo>
                    <a:lnTo>
                      <a:pt x="0" y="1017"/>
                    </a:lnTo>
                    <a:lnTo>
                      <a:pt x="6" y="2"/>
                    </a:lnTo>
                    <a:lnTo>
                      <a:pt x="48" y="0"/>
                    </a:lnTo>
                    <a:lnTo>
                      <a:pt x="94" y="96"/>
                    </a:lnTo>
                    <a:lnTo>
                      <a:pt x="143" y="3"/>
                    </a:lnTo>
                    <a:lnTo>
                      <a:pt x="187" y="3"/>
                    </a:lnTo>
                    <a:lnTo>
                      <a:pt x="191" y="1017"/>
                    </a:ln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íṩľíḍe">
                <a:extLst>
                  <a:ext uri="{FF2B5EF4-FFF2-40B4-BE49-F238E27FC236}">
                    <a16:creationId xmlns:a16="http://schemas.microsoft.com/office/drawing/2014/main" id="{C58CEC35-4C95-5B20-030D-F712A20CF41E}"/>
                  </a:ext>
                </a:extLst>
              </p:cNvPr>
              <p:cNvSpPr/>
              <p:nvPr/>
            </p:nvSpPr>
            <p:spPr bwMode="auto">
              <a:xfrm>
                <a:off x="2976" y="679"/>
                <a:ext cx="65" cy="73"/>
              </a:xfrm>
              <a:custGeom>
                <a:avLst/>
                <a:gdLst>
                  <a:gd name="T0" fmla="*/ 65 w 65"/>
                  <a:gd name="T1" fmla="*/ 28 h 73"/>
                  <a:gd name="T2" fmla="*/ 36 w 65"/>
                  <a:gd name="T3" fmla="*/ 73 h 73"/>
                  <a:gd name="T4" fmla="*/ 0 w 65"/>
                  <a:gd name="T5" fmla="*/ 55 h 73"/>
                  <a:gd name="T6" fmla="*/ 39 w 65"/>
                  <a:gd name="T7" fmla="*/ 0 h 73"/>
                  <a:gd name="T8" fmla="*/ 65 w 65"/>
                  <a:gd name="T9" fmla="*/ 28 h 73"/>
                </a:gdLst>
                <a:ahLst/>
                <a:cxnLst>
                  <a:cxn ang="0">
                    <a:pos x="T0" y="T1"/>
                  </a:cxn>
                  <a:cxn ang="0">
                    <a:pos x="T2" y="T3"/>
                  </a:cxn>
                  <a:cxn ang="0">
                    <a:pos x="T4" y="T5"/>
                  </a:cxn>
                  <a:cxn ang="0">
                    <a:pos x="T6" y="T7"/>
                  </a:cxn>
                  <a:cxn ang="0">
                    <a:pos x="T8" y="T9"/>
                  </a:cxn>
                </a:cxnLst>
                <a:rect l="0" t="0" r="r" b="b"/>
                <a:pathLst>
                  <a:path w="65" h="73">
                    <a:moveTo>
                      <a:pt x="65" y="28"/>
                    </a:moveTo>
                    <a:lnTo>
                      <a:pt x="36" y="73"/>
                    </a:lnTo>
                    <a:lnTo>
                      <a:pt x="0" y="55"/>
                    </a:lnTo>
                    <a:lnTo>
                      <a:pt x="39" y="0"/>
                    </a:lnTo>
                    <a:lnTo>
                      <a:pt x="65" y="28"/>
                    </a:lnTo>
                    <a:close/>
                  </a:path>
                </a:pathLst>
              </a:custGeom>
              <a:solidFill>
                <a:srgbClr val="B0A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íŝlíďé">
                <a:extLst>
                  <a:ext uri="{FF2B5EF4-FFF2-40B4-BE49-F238E27FC236}">
                    <a16:creationId xmlns:a16="http://schemas.microsoft.com/office/drawing/2014/main" id="{3D8A8D4B-2408-3B43-62E5-347199717CB8}"/>
                  </a:ext>
                </a:extLst>
              </p:cNvPr>
              <p:cNvSpPr/>
              <p:nvPr/>
            </p:nvSpPr>
            <p:spPr bwMode="auto">
              <a:xfrm>
                <a:off x="3134" y="683"/>
                <a:ext cx="67" cy="69"/>
              </a:xfrm>
              <a:custGeom>
                <a:avLst/>
                <a:gdLst>
                  <a:gd name="T0" fmla="*/ 0 w 67"/>
                  <a:gd name="T1" fmla="*/ 27 h 69"/>
                  <a:gd name="T2" fmla="*/ 30 w 67"/>
                  <a:gd name="T3" fmla="*/ 69 h 69"/>
                  <a:gd name="T4" fmla="*/ 67 w 67"/>
                  <a:gd name="T5" fmla="*/ 58 h 69"/>
                  <a:gd name="T6" fmla="*/ 34 w 67"/>
                  <a:gd name="T7" fmla="*/ 0 h 69"/>
                  <a:gd name="T8" fmla="*/ 0 w 67"/>
                  <a:gd name="T9" fmla="*/ 27 h 69"/>
                </a:gdLst>
                <a:ahLst/>
                <a:cxnLst>
                  <a:cxn ang="0">
                    <a:pos x="T0" y="T1"/>
                  </a:cxn>
                  <a:cxn ang="0">
                    <a:pos x="T2" y="T3"/>
                  </a:cxn>
                  <a:cxn ang="0">
                    <a:pos x="T4" y="T5"/>
                  </a:cxn>
                  <a:cxn ang="0">
                    <a:pos x="T6" y="T7"/>
                  </a:cxn>
                  <a:cxn ang="0">
                    <a:pos x="T8" y="T9"/>
                  </a:cxn>
                </a:cxnLst>
                <a:rect l="0" t="0" r="r" b="b"/>
                <a:pathLst>
                  <a:path w="67" h="69">
                    <a:moveTo>
                      <a:pt x="0" y="27"/>
                    </a:moveTo>
                    <a:lnTo>
                      <a:pt x="30" y="69"/>
                    </a:lnTo>
                    <a:lnTo>
                      <a:pt x="67" y="58"/>
                    </a:lnTo>
                    <a:lnTo>
                      <a:pt x="34" y="0"/>
                    </a:lnTo>
                    <a:lnTo>
                      <a:pt x="0" y="27"/>
                    </a:lnTo>
                    <a:close/>
                  </a:path>
                </a:pathLst>
              </a:custGeom>
              <a:solidFill>
                <a:srgbClr val="B0A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ísḻîḍé">
                <a:extLst>
                  <a:ext uri="{FF2B5EF4-FFF2-40B4-BE49-F238E27FC236}">
                    <a16:creationId xmlns:a16="http://schemas.microsoft.com/office/drawing/2014/main" id="{659422C9-F9AF-2B4B-A40B-F134957B5226}"/>
                  </a:ext>
                </a:extLst>
              </p:cNvPr>
              <p:cNvSpPr/>
              <p:nvPr/>
            </p:nvSpPr>
            <p:spPr bwMode="auto">
              <a:xfrm>
                <a:off x="3182" y="198"/>
                <a:ext cx="139" cy="133"/>
              </a:xfrm>
              <a:custGeom>
                <a:avLst/>
                <a:gdLst>
                  <a:gd name="T0" fmla="*/ 98 w 98"/>
                  <a:gd name="T1" fmla="*/ 47 h 94"/>
                  <a:gd name="T2" fmla="*/ 49 w 98"/>
                  <a:gd name="T3" fmla="*/ 94 h 94"/>
                  <a:gd name="T4" fmla="*/ 0 w 98"/>
                  <a:gd name="T5" fmla="*/ 47 h 94"/>
                  <a:gd name="T6" fmla="*/ 49 w 98"/>
                  <a:gd name="T7" fmla="*/ 0 h 94"/>
                  <a:gd name="T8" fmla="*/ 98 w 98"/>
                  <a:gd name="T9" fmla="*/ 47 h 94"/>
                </a:gdLst>
                <a:ahLst/>
                <a:cxnLst>
                  <a:cxn ang="0">
                    <a:pos x="T0" y="T1"/>
                  </a:cxn>
                  <a:cxn ang="0">
                    <a:pos x="T2" y="T3"/>
                  </a:cxn>
                  <a:cxn ang="0">
                    <a:pos x="T4" y="T5"/>
                  </a:cxn>
                  <a:cxn ang="0">
                    <a:pos x="T6" y="T7"/>
                  </a:cxn>
                  <a:cxn ang="0">
                    <a:pos x="T8" y="T9"/>
                  </a:cxn>
                </a:cxnLst>
                <a:rect l="0" t="0" r="r" b="b"/>
                <a:pathLst>
                  <a:path w="98" h="94">
                    <a:moveTo>
                      <a:pt x="98" y="47"/>
                    </a:moveTo>
                    <a:cubicBezTo>
                      <a:pt x="98" y="73"/>
                      <a:pt x="77" y="94"/>
                      <a:pt x="49" y="94"/>
                    </a:cubicBezTo>
                    <a:cubicBezTo>
                      <a:pt x="22" y="94"/>
                      <a:pt x="0" y="73"/>
                      <a:pt x="0" y="47"/>
                    </a:cubicBezTo>
                    <a:cubicBezTo>
                      <a:pt x="0" y="21"/>
                      <a:pt x="22" y="0"/>
                      <a:pt x="49" y="0"/>
                    </a:cubicBezTo>
                    <a:cubicBezTo>
                      <a:pt x="76" y="0"/>
                      <a:pt x="98" y="21"/>
                      <a:pt x="98" y="47"/>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šḻiďê">
                <a:extLst>
                  <a:ext uri="{FF2B5EF4-FFF2-40B4-BE49-F238E27FC236}">
                    <a16:creationId xmlns:a16="http://schemas.microsoft.com/office/drawing/2014/main" id="{801736B5-4EC3-87D4-8982-1C12F6198B50}"/>
                  </a:ext>
                </a:extLst>
              </p:cNvPr>
              <p:cNvSpPr/>
              <p:nvPr/>
            </p:nvSpPr>
            <p:spPr bwMode="auto">
              <a:xfrm>
                <a:off x="3089" y="236"/>
                <a:ext cx="106" cy="102"/>
              </a:xfrm>
              <a:prstGeom prst="ellipse">
                <a:avLst/>
              </a:pr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íṣḻïḋê">
                <a:extLst>
                  <a:ext uri="{FF2B5EF4-FFF2-40B4-BE49-F238E27FC236}">
                    <a16:creationId xmlns:a16="http://schemas.microsoft.com/office/drawing/2014/main" id="{CEF096BE-A1CC-1032-969D-1FA19C70ED85}"/>
                  </a:ext>
                </a:extLst>
              </p:cNvPr>
              <p:cNvSpPr/>
              <p:nvPr/>
            </p:nvSpPr>
            <p:spPr bwMode="auto">
              <a:xfrm>
                <a:off x="3008" y="242"/>
                <a:ext cx="101" cy="96"/>
              </a:xfrm>
              <a:custGeom>
                <a:avLst/>
                <a:gdLst>
                  <a:gd name="T0" fmla="*/ 71 w 71"/>
                  <a:gd name="T1" fmla="*/ 34 h 68"/>
                  <a:gd name="T2" fmla="*/ 35 w 71"/>
                  <a:gd name="T3" fmla="*/ 68 h 68"/>
                  <a:gd name="T4" fmla="*/ 0 w 71"/>
                  <a:gd name="T5" fmla="*/ 34 h 68"/>
                  <a:gd name="T6" fmla="*/ 35 w 71"/>
                  <a:gd name="T7" fmla="*/ 0 h 68"/>
                  <a:gd name="T8" fmla="*/ 71 w 71"/>
                  <a:gd name="T9" fmla="*/ 34 h 68"/>
                </a:gdLst>
                <a:ahLst/>
                <a:cxnLst>
                  <a:cxn ang="0">
                    <a:pos x="T0" y="T1"/>
                  </a:cxn>
                  <a:cxn ang="0">
                    <a:pos x="T2" y="T3"/>
                  </a:cxn>
                  <a:cxn ang="0">
                    <a:pos x="T4" y="T5"/>
                  </a:cxn>
                  <a:cxn ang="0">
                    <a:pos x="T6" y="T7"/>
                  </a:cxn>
                  <a:cxn ang="0">
                    <a:pos x="T8" y="T9"/>
                  </a:cxn>
                </a:cxnLst>
                <a:rect l="0" t="0" r="r" b="b"/>
                <a:pathLst>
                  <a:path w="71" h="68">
                    <a:moveTo>
                      <a:pt x="71" y="34"/>
                    </a:moveTo>
                    <a:cubicBezTo>
                      <a:pt x="71" y="53"/>
                      <a:pt x="55" y="68"/>
                      <a:pt x="35" y="68"/>
                    </a:cubicBezTo>
                    <a:cubicBezTo>
                      <a:pt x="16" y="68"/>
                      <a:pt x="0" y="53"/>
                      <a:pt x="0" y="34"/>
                    </a:cubicBezTo>
                    <a:cubicBezTo>
                      <a:pt x="0" y="16"/>
                      <a:pt x="16" y="0"/>
                      <a:pt x="35" y="0"/>
                    </a:cubicBezTo>
                    <a:cubicBezTo>
                      <a:pt x="55" y="0"/>
                      <a:pt x="71" y="15"/>
                      <a:pt x="71" y="34"/>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îṣlîḑe">
                <a:extLst>
                  <a:ext uri="{FF2B5EF4-FFF2-40B4-BE49-F238E27FC236}">
                    <a16:creationId xmlns:a16="http://schemas.microsoft.com/office/drawing/2014/main" id="{25EAEF95-09BC-7946-944B-146460F24843}"/>
                  </a:ext>
                </a:extLst>
              </p:cNvPr>
              <p:cNvSpPr/>
              <p:nvPr/>
            </p:nvSpPr>
            <p:spPr bwMode="auto">
              <a:xfrm>
                <a:off x="2919" y="232"/>
                <a:ext cx="95" cy="90"/>
              </a:xfrm>
              <a:prstGeom prst="ellipse">
                <a:avLst/>
              </a:pr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î$1ïďê">
                <a:extLst>
                  <a:ext uri="{FF2B5EF4-FFF2-40B4-BE49-F238E27FC236}">
                    <a16:creationId xmlns:a16="http://schemas.microsoft.com/office/drawing/2014/main" id="{5B5BDD82-3F42-8E56-F2D1-864F49053B1B}"/>
                  </a:ext>
                </a:extLst>
              </p:cNvPr>
              <p:cNvSpPr/>
              <p:nvPr/>
            </p:nvSpPr>
            <p:spPr bwMode="auto">
              <a:xfrm>
                <a:off x="2936" y="155"/>
                <a:ext cx="328" cy="138"/>
              </a:xfrm>
              <a:custGeom>
                <a:avLst/>
                <a:gdLst>
                  <a:gd name="T0" fmla="*/ 66 w 232"/>
                  <a:gd name="T1" fmla="*/ 19 h 97"/>
                  <a:gd name="T2" fmla="*/ 174 w 232"/>
                  <a:gd name="T3" fmla="*/ 25 h 97"/>
                  <a:gd name="T4" fmla="*/ 232 w 232"/>
                  <a:gd name="T5" fmla="*/ 85 h 97"/>
                  <a:gd name="T6" fmla="*/ 87 w 232"/>
                  <a:gd name="T7" fmla="*/ 97 h 97"/>
                  <a:gd name="T8" fmla="*/ 0 w 232"/>
                  <a:gd name="T9" fmla="*/ 84 h 97"/>
                  <a:gd name="T10" fmla="*/ 34 w 232"/>
                  <a:gd name="T11" fmla="*/ 23 h 97"/>
                </a:gdLst>
                <a:ahLst/>
                <a:cxnLst>
                  <a:cxn ang="0">
                    <a:pos x="T0" y="T1"/>
                  </a:cxn>
                  <a:cxn ang="0">
                    <a:pos x="T2" y="T3"/>
                  </a:cxn>
                  <a:cxn ang="0">
                    <a:pos x="T4" y="T5"/>
                  </a:cxn>
                  <a:cxn ang="0">
                    <a:pos x="T6" y="T7"/>
                  </a:cxn>
                  <a:cxn ang="0">
                    <a:pos x="T8" y="T9"/>
                  </a:cxn>
                  <a:cxn ang="0">
                    <a:pos x="T10" y="T11"/>
                  </a:cxn>
                </a:cxnLst>
                <a:rect l="0" t="0" r="r" b="b"/>
                <a:pathLst>
                  <a:path w="232" h="97">
                    <a:moveTo>
                      <a:pt x="66" y="19"/>
                    </a:moveTo>
                    <a:cubicBezTo>
                      <a:pt x="66" y="19"/>
                      <a:pt x="136" y="0"/>
                      <a:pt x="174" y="25"/>
                    </a:cubicBezTo>
                    <a:cubicBezTo>
                      <a:pt x="211" y="50"/>
                      <a:pt x="232" y="85"/>
                      <a:pt x="232" y="85"/>
                    </a:cubicBezTo>
                    <a:cubicBezTo>
                      <a:pt x="87" y="97"/>
                      <a:pt x="87" y="97"/>
                      <a:pt x="87" y="97"/>
                    </a:cubicBezTo>
                    <a:cubicBezTo>
                      <a:pt x="0" y="84"/>
                      <a:pt x="0" y="84"/>
                      <a:pt x="0" y="84"/>
                    </a:cubicBezTo>
                    <a:cubicBezTo>
                      <a:pt x="34" y="23"/>
                      <a:pt x="34" y="23"/>
                      <a:pt x="34" y="23"/>
                    </a:cubicBezTo>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ï$ḻïďê">
                <a:extLst>
                  <a:ext uri="{FF2B5EF4-FFF2-40B4-BE49-F238E27FC236}">
                    <a16:creationId xmlns:a16="http://schemas.microsoft.com/office/drawing/2014/main" id="{F5BEEA01-542D-2D32-E797-2E2C629EC4B2}"/>
                  </a:ext>
                </a:extLst>
              </p:cNvPr>
              <p:cNvSpPr/>
              <p:nvPr/>
            </p:nvSpPr>
            <p:spPr bwMode="auto">
              <a:xfrm>
                <a:off x="2891" y="242"/>
                <a:ext cx="49" cy="202"/>
              </a:xfrm>
              <a:custGeom>
                <a:avLst/>
                <a:gdLst>
                  <a:gd name="T0" fmla="*/ 35 w 35"/>
                  <a:gd name="T1" fmla="*/ 34 h 143"/>
                  <a:gd name="T2" fmla="*/ 19 w 35"/>
                  <a:gd name="T3" fmla="*/ 136 h 143"/>
                  <a:gd name="T4" fmla="*/ 8 w 35"/>
                  <a:gd name="T5" fmla="*/ 140 h 143"/>
                  <a:gd name="T6" fmla="*/ 5 w 35"/>
                  <a:gd name="T7" fmla="*/ 135 h 143"/>
                  <a:gd name="T8" fmla="*/ 0 w 35"/>
                  <a:gd name="T9" fmla="*/ 61 h 143"/>
                  <a:gd name="T10" fmla="*/ 35 w 35"/>
                  <a:gd name="T11" fmla="*/ 34 h 143"/>
                </a:gdLst>
                <a:ahLst/>
                <a:cxnLst>
                  <a:cxn ang="0">
                    <a:pos x="T0" y="T1"/>
                  </a:cxn>
                  <a:cxn ang="0">
                    <a:pos x="T2" y="T3"/>
                  </a:cxn>
                  <a:cxn ang="0">
                    <a:pos x="T4" y="T5"/>
                  </a:cxn>
                  <a:cxn ang="0">
                    <a:pos x="T6" y="T7"/>
                  </a:cxn>
                  <a:cxn ang="0">
                    <a:pos x="T8" y="T9"/>
                  </a:cxn>
                  <a:cxn ang="0">
                    <a:pos x="T10" y="T11"/>
                  </a:cxn>
                </a:cxnLst>
                <a:rect l="0" t="0" r="r" b="b"/>
                <a:pathLst>
                  <a:path w="35" h="143">
                    <a:moveTo>
                      <a:pt x="35" y="34"/>
                    </a:moveTo>
                    <a:cubicBezTo>
                      <a:pt x="19" y="136"/>
                      <a:pt x="19" y="136"/>
                      <a:pt x="19" y="136"/>
                    </a:cubicBezTo>
                    <a:cubicBezTo>
                      <a:pt x="18" y="140"/>
                      <a:pt x="13" y="143"/>
                      <a:pt x="8" y="140"/>
                    </a:cubicBezTo>
                    <a:cubicBezTo>
                      <a:pt x="7" y="139"/>
                      <a:pt x="5" y="137"/>
                      <a:pt x="5" y="135"/>
                    </a:cubicBezTo>
                    <a:cubicBezTo>
                      <a:pt x="0" y="61"/>
                      <a:pt x="0" y="61"/>
                      <a:pt x="0" y="61"/>
                    </a:cubicBezTo>
                    <a:cubicBezTo>
                      <a:pt x="0" y="61"/>
                      <a:pt x="26" y="0"/>
                      <a:pt x="35" y="34"/>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isľíḑe">
                <a:extLst>
                  <a:ext uri="{FF2B5EF4-FFF2-40B4-BE49-F238E27FC236}">
                    <a16:creationId xmlns:a16="http://schemas.microsoft.com/office/drawing/2014/main" id="{0FBE7CEF-8D3D-54C4-8BC1-314EE176C7DF}"/>
                  </a:ext>
                </a:extLst>
              </p:cNvPr>
              <p:cNvSpPr/>
              <p:nvPr/>
            </p:nvSpPr>
            <p:spPr bwMode="auto">
              <a:xfrm>
                <a:off x="3253" y="260"/>
                <a:ext cx="50" cy="202"/>
              </a:xfrm>
              <a:custGeom>
                <a:avLst/>
                <a:gdLst>
                  <a:gd name="T0" fmla="*/ 0 w 35"/>
                  <a:gd name="T1" fmla="*/ 34 h 143"/>
                  <a:gd name="T2" fmla="*/ 16 w 35"/>
                  <a:gd name="T3" fmla="*/ 136 h 143"/>
                  <a:gd name="T4" fmla="*/ 27 w 35"/>
                  <a:gd name="T5" fmla="*/ 141 h 143"/>
                  <a:gd name="T6" fmla="*/ 30 w 35"/>
                  <a:gd name="T7" fmla="*/ 135 h 143"/>
                  <a:gd name="T8" fmla="*/ 35 w 35"/>
                  <a:gd name="T9" fmla="*/ 41 h 143"/>
                  <a:gd name="T10" fmla="*/ 0 w 35"/>
                  <a:gd name="T11" fmla="*/ 34 h 143"/>
                </a:gdLst>
                <a:ahLst/>
                <a:cxnLst>
                  <a:cxn ang="0">
                    <a:pos x="T0" y="T1"/>
                  </a:cxn>
                  <a:cxn ang="0">
                    <a:pos x="T2" y="T3"/>
                  </a:cxn>
                  <a:cxn ang="0">
                    <a:pos x="T4" y="T5"/>
                  </a:cxn>
                  <a:cxn ang="0">
                    <a:pos x="T6" y="T7"/>
                  </a:cxn>
                  <a:cxn ang="0">
                    <a:pos x="T8" y="T9"/>
                  </a:cxn>
                  <a:cxn ang="0">
                    <a:pos x="T10" y="T11"/>
                  </a:cxn>
                </a:cxnLst>
                <a:rect l="0" t="0" r="r" b="b"/>
                <a:pathLst>
                  <a:path w="35" h="143">
                    <a:moveTo>
                      <a:pt x="0" y="34"/>
                    </a:moveTo>
                    <a:cubicBezTo>
                      <a:pt x="16" y="136"/>
                      <a:pt x="16" y="136"/>
                      <a:pt x="16" y="136"/>
                    </a:cubicBezTo>
                    <a:cubicBezTo>
                      <a:pt x="17" y="141"/>
                      <a:pt x="22" y="143"/>
                      <a:pt x="27" y="141"/>
                    </a:cubicBezTo>
                    <a:cubicBezTo>
                      <a:pt x="29" y="139"/>
                      <a:pt x="30" y="137"/>
                      <a:pt x="30" y="135"/>
                    </a:cubicBezTo>
                    <a:cubicBezTo>
                      <a:pt x="35" y="41"/>
                      <a:pt x="35" y="41"/>
                      <a:pt x="35" y="41"/>
                    </a:cubicBezTo>
                    <a:cubicBezTo>
                      <a:pt x="35" y="41"/>
                      <a:pt x="9" y="0"/>
                      <a:pt x="0" y="34"/>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ṡļîdé">
                <a:extLst>
                  <a:ext uri="{FF2B5EF4-FFF2-40B4-BE49-F238E27FC236}">
                    <a16:creationId xmlns:a16="http://schemas.microsoft.com/office/drawing/2014/main" id="{FA01F0F9-9519-7CB4-659F-764A8CFD0555}"/>
                  </a:ext>
                </a:extLst>
              </p:cNvPr>
              <p:cNvSpPr/>
              <p:nvPr/>
            </p:nvSpPr>
            <p:spPr bwMode="auto">
              <a:xfrm>
                <a:off x="2896" y="409"/>
                <a:ext cx="399" cy="270"/>
              </a:xfrm>
              <a:custGeom>
                <a:avLst/>
                <a:gdLst>
                  <a:gd name="T0" fmla="*/ 16 w 282"/>
                  <a:gd name="T1" fmla="*/ 13 h 191"/>
                  <a:gd name="T2" fmla="*/ 135 w 282"/>
                  <a:gd name="T3" fmla="*/ 153 h 191"/>
                  <a:gd name="T4" fmla="*/ 265 w 282"/>
                  <a:gd name="T5" fmla="*/ 23 h 191"/>
                  <a:gd name="T6" fmla="*/ 282 w 282"/>
                  <a:gd name="T7" fmla="*/ 7 h 191"/>
                  <a:gd name="T8" fmla="*/ 282 w 282"/>
                  <a:gd name="T9" fmla="*/ 66 h 191"/>
                  <a:gd name="T10" fmla="*/ 151 w 282"/>
                  <a:gd name="T11" fmla="*/ 191 h 191"/>
                  <a:gd name="T12" fmla="*/ 136 w 282"/>
                  <a:gd name="T13" fmla="*/ 191 h 191"/>
                  <a:gd name="T14" fmla="*/ 0 w 282"/>
                  <a:gd name="T15" fmla="*/ 70 h 191"/>
                  <a:gd name="T16" fmla="*/ 1 w 282"/>
                  <a:gd name="T17" fmla="*/ 13 h 191"/>
                  <a:gd name="T18" fmla="*/ 16 w 282"/>
                  <a:gd name="T19" fmla="*/ 1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191">
                    <a:moveTo>
                      <a:pt x="16" y="13"/>
                    </a:moveTo>
                    <a:cubicBezTo>
                      <a:pt x="14" y="37"/>
                      <a:pt x="28" y="150"/>
                      <a:pt x="135" y="153"/>
                    </a:cubicBezTo>
                    <a:cubicBezTo>
                      <a:pt x="241" y="155"/>
                      <a:pt x="263" y="46"/>
                      <a:pt x="265" y="23"/>
                    </a:cubicBezTo>
                    <a:cubicBezTo>
                      <a:pt x="266" y="0"/>
                      <a:pt x="282" y="3"/>
                      <a:pt x="282" y="7"/>
                    </a:cubicBezTo>
                    <a:cubicBezTo>
                      <a:pt x="282" y="66"/>
                      <a:pt x="282" y="66"/>
                      <a:pt x="282" y="66"/>
                    </a:cubicBezTo>
                    <a:cubicBezTo>
                      <a:pt x="282" y="135"/>
                      <a:pt x="223" y="191"/>
                      <a:pt x="151" y="191"/>
                    </a:cubicBezTo>
                    <a:cubicBezTo>
                      <a:pt x="136" y="191"/>
                      <a:pt x="136" y="191"/>
                      <a:pt x="136" y="191"/>
                    </a:cubicBezTo>
                    <a:cubicBezTo>
                      <a:pt x="64" y="191"/>
                      <a:pt x="0" y="139"/>
                      <a:pt x="0" y="70"/>
                    </a:cubicBezTo>
                    <a:cubicBezTo>
                      <a:pt x="1" y="13"/>
                      <a:pt x="1" y="13"/>
                      <a:pt x="1" y="13"/>
                    </a:cubicBezTo>
                    <a:cubicBezTo>
                      <a:pt x="1" y="13"/>
                      <a:pt x="16" y="11"/>
                      <a:pt x="16" y="13"/>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iṣľîďè">
                <a:extLst>
                  <a:ext uri="{FF2B5EF4-FFF2-40B4-BE49-F238E27FC236}">
                    <a16:creationId xmlns:a16="http://schemas.microsoft.com/office/drawing/2014/main" id="{5FCBC680-2D9C-5E67-C361-71757C108CA1}"/>
                  </a:ext>
                </a:extLst>
              </p:cNvPr>
              <p:cNvSpPr/>
              <p:nvPr/>
            </p:nvSpPr>
            <p:spPr bwMode="auto">
              <a:xfrm>
                <a:off x="2942" y="3022"/>
                <a:ext cx="103" cy="99"/>
              </a:xfrm>
              <a:custGeom>
                <a:avLst/>
                <a:gdLst>
                  <a:gd name="T0" fmla="*/ 103 w 103"/>
                  <a:gd name="T1" fmla="*/ 97 h 99"/>
                  <a:gd name="T2" fmla="*/ 2 w 103"/>
                  <a:gd name="T3" fmla="*/ 99 h 99"/>
                  <a:gd name="T4" fmla="*/ 0 w 103"/>
                  <a:gd name="T5" fmla="*/ 3 h 99"/>
                  <a:gd name="T6" fmla="*/ 100 w 103"/>
                  <a:gd name="T7" fmla="*/ 0 h 99"/>
                  <a:gd name="T8" fmla="*/ 103 w 103"/>
                  <a:gd name="T9" fmla="*/ 97 h 99"/>
                </a:gdLst>
                <a:ahLst/>
                <a:cxnLst>
                  <a:cxn ang="0">
                    <a:pos x="T0" y="T1"/>
                  </a:cxn>
                  <a:cxn ang="0">
                    <a:pos x="T2" y="T3"/>
                  </a:cxn>
                  <a:cxn ang="0">
                    <a:pos x="T4" y="T5"/>
                  </a:cxn>
                  <a:cxn ang="0">
                    <a:pos x="T6" y="T7"/>
                  </a:cxn>
                  <a:cxn ang="0">
                    <a:pos x="T8" y="T9"/>
                  </a:cxn>
                </a:cxnLst>
                <a:rect l="0" t="0" r="r" b="b"/>
                <a:pathLst>
                  <a:path w="103" h="99">
                    <a:moveTo>
                      <a:pt x="103" y="97"/>
                    </a:moveTo>
                    <a:lnTo>
                      <a:pt x="2" y="99"/>
                    </a:lnTo>
                    <a:lnTo>
                      <a:pt x="0" y="3"/>
                    </a:lnTo>
                    <a:lnTo>
                      <a:pt x="100" y="0"/>
                    </a:lnTo>
                    <a:lnTo>
                      <a:pt x="103" y="97"/>
                    </a:lnTo>
                    <a:close/>
                  </a:path>
                </a:pathLst>
              </a:custGeom>
              <a:solidFill>
                <a:srgbClr val="0C0F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íṧļîde">
                <a:extLst>
                  <a:ext uri="{FF2B5EF4-FFF2-40B4-BE49-F238E27FC236}">
                    <a16:creationId xmlns:a16="http://schemas.microsoft.com/office/drawing/2014/main" id="{061A8679-18A8-31E6-AB41-80177085F209}"/>
                  </a:ext>
                </a:extLst>
              </p:cNvPr>
              <p:cNvSpPr/>
              <p:nvPr/>
            </p:nvSpPr>
            <p:spPr bwMode="auto">
              <a:xfrm>
                <a:off x="2920" y="3072"/>
                <a:ext cx="149" cy="62"/>
              </a:xfrm>
              <a:custGeom>
                <a:avLst/>
                <a:gdLst>
                  <a:gd name="T0" fmla="*/ 105 w 105"/>
                  <a:gd name="T1" fmla="*/ 41 h 44"/>
                  <a:gd name="T2" fmla="*/ 1 w 105"/>
                  <a:gd name="T3" fmla="*/ 44 h 44"/>
                  <a:gd name="T4" fmla="*/ 41 w 105"/>
                  <a:gd name="T5" fmla="*/ 1 h 44"/>
                  <a:gd name="T6" fmla="*/ 63 w 105"/>
                  <a:gd name="T7" fmla="*/ 1 h 44"/>
                  <a:gd name="T8" fmla="*/ 105 w 105"/>
                  <a:gd name="T9" fmla="*/ 41 h 44"/>
                </a:gdLst>
                <a:ahLst/>
                <a:cxnLst>
                  <a:cxn ang="0">
                    <a:pos x="T0" y="T1"/>
                  </a:cxn>
                  <a:cxn ang="0">
                    <a:pos x="T2" y="T3"/>
                  </a:cxn>
                  <a:cxn ang="0">
                    <a:pos x="T4" y="T5"/>
                  </a:cxn>
                  <a:cxn ang="0">
                    <a:pos x="T6" y="T7"/>
                  </a:cxn>
                  <a:cxn ang="0">
                    <a:pos x="T8" y="T9"/>
                  </a:cxn>
                </a:cxnLst>
                <a:rect l="0" t="0" r="r" b="b"/>
                <a:pathLst>
                  <a:path w="105" h="44">
                    <a:moveTo>
                      <a:pt x="105" y="41"/>
                    </a:moveTo>
                    <a:cubicBezTo>
                      <a:pt x="1" y="44"/>
                      <a:pt x="1" y="44"/>
                      <a:pt x="1" y="44"/>
                    </a:cubicBezTo>
                    <a:cubicBezTo>
                      <a:pt x="0" y="21"/>
                      <a:pt x="18" y="2"/>
                      <a:pt x="41" y="1"/>
                    </a:cubicBezTo>
                    <a:cubicBezTo>
                      <a:pt x="63" y="1"/>
                      <a:pt x="63" y="1"/>
                      <a:pt x="63" y="1"/>
                    </a:cubicBezTo>
                    <a:cubicBezTo>
                      <a:pt x="85" y="0"/>
                      <a:pt x="104" y="18"/>
                      <a:pt x="105" y="41"/>
                    </a:cubicBezTo>
                    <a:close/>
                  </a:path>
                </a:pathLst>
              </a:custGeom>
              <a:solidFill>
                <a:srgbClr val="878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îş1ïdé">
                <a:extLst>
                  <a:ext uri="{FF2B5EF4-FFF2-40B4-BE49-F238E27FC236}">
                    <a16:creationId xmlns:a16="http://schemas.microsoft.com/office/drawing/2014/main" id="{4DC288EF-3CA7-01A7-8FB0-09EDBF475FEB}"/>
                  </a:ext>
                </a:extLst>
              </p:cNvPr>
              <p:cNvSpPr/>
              <p:nvPr/>
            </p:nvSpPr>
            <p:spPr bwMode="auto">
              <a:xfrm>
                <a:off x="2918" y="3128"/>
                <a:ext cx="154" cy="29"/>
              </a:xfrm>
              <a:custGeom>
                <a:avLst/>
                <a:gdLst>
                  <a:gd name="T0" fmla="*/ 154 w 154"/>
                  <a:gd name="T1" fmla="*/ 24 h 29"/>
                  <a:gd name="T2" fmla="*/ 1 w 154"/>
                  <a:gd name="T3" fmla="*/ 29 h 29"/>
                  <a:gd name="T4" fmla="*/ 0 w 154"/>
                  <a:gd name="T5" fmla="*/ 5 h 29"/>
                  <a:gd name="T6" fmla="*/ 152 w 154"/>
                  <a:gd name="T7" fmla="*/ 0 h 29"/>
                  <a:gd name="T8" fmla="*/ 154 w 154"/>
                  <a:gd name="T9" fmla="*/ 24 h 29"/>
                </a:gdLst>
                <a:ahLst/>
                <a:cxnLst>
                  <a:cxn ang="0">
                    <a:pos x="T0" y="T1"/>
                  </a:cxn>
                  <a:cxn ang="0">
                    <a:pos x="T2" y="T3"/>
                  </a:cxn>
                  <a:cxn ang="0">
                    <a:pos x="T4" y="T5"/>
                  </a:cxn>
                  <a:cxn ang="0">
                    <a:pos x="T6" y="T7"/>
                  </a:cxn>
                  <a:cxn ang="0">
                    <a:pos x="T8" y="T9"/>
                  </a:cxn>
                </a:cxnLst>
                <a:rect l="0" t="0" r="r" b="b"/>
                <a:pathLst>
                  <a:path w="154" h="29">
                    <a:moveTo>
                      <a:pt x="154" y="24"/>
                    </a:moveTo>
                    <a:lnTo>
                      <a:pt x="1" y="29"/>
                    </a:lnTo>
                    <a:lnTo>
                      <a:pt x="0" y="5"/>
                    </a:lnTo>
                    <a:lnTo>
                      <a:pt x="152" y="0"/>
                    </a:lnTo>
                    <a:lnTo>
                      <a:pt x="154" y="24"/>
                    </a:ln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ïṣļiḑe">
                <a:extLst>
                  <a:ext uri="{FF2B5EF4-FFF2-40B4-BE49-F238E27FC236}">
                    <a16:creationId xmlns:a16="http://schemas.microsoft.com/office/drawing/2014/main" id="{C62A6ADF-0D8C-E1C8-D85F-E11CB35140FA}"/>
                  </a:ext>
                </a:extLst>
              </p:cNvPr>
              <p:cNvSpPr/>
              <p:nvPr/>
            </p:nvSpPr>
            <p:spPr bwMode="auto">
              <a:xfrm>
                <a:off x="2845" y="1818"/>
                <a:ext cx="218" cy="1238"/>
              </a:xfrm>
              <a:custGeom>
                <a:avLst/>
                <a:gdLst>
                  <a:gd name="T0" fmla="*/ 218 w 218"/>
                  <a:gd name="T1" fmla="*/ 0 h 1238"/>
                  <a:gd name="T2" fmla="*/ 218 w 218"/>
                  <a:gd name="T3" fmla="*/ 30 h 1238"/>
                  <a:gd name="T4" fmla="*/ 211 w 218"/>
                  <a:gd name="T5" fmla="*/ 1168 h 1238"/>
                  <a:gd name="T6" fmla="*/ 211 w 218"/>
                  <a:gd name="T7" fmla="*/ 1168 h 1238"/>
                  <a:gd name="T8" fmla="*/ 210 w 218"/>
                  <a:gd name="T9" fmla="*/ 1224 h 1238"/>
                  <a:gd name="T10" fmla="*/ 210 w 218"/>
                  <a:gd name="T11" fmla="*/ 1234 h 1238"/>
                  <a:gd name="T12" fmla="*/ 210 w 218"/>
                  <a:gd name="T13" fmla="*/ 1234 h 1238"/>
                  <a:gd name="T14" fmla="*/ 92 w 218"/>
                  <a:gd name="T15" fmla="*/ 1238 h 1238"/>
                  <a:gd name="T16" fmla="*/ 80 w 218"/>
                  <a:gd name="T17" fmla="*/ 1238 h 1238"/>
                  <a:gd name="T18" fmla="*/ 26 w 218"/>
                  <a:gd name="T19" fmla="*/ 567 h 1238"/>
                  <a:gd name="T20" fmla="*/ 2 w 218"/>
                  <a:gd name="T21" fmla="*/ 45 h 1238"/>
                  <a:gd name="T22" fmla="*/ 0 w 218"/>
                  <a:gd name="T23" fmla="*/ 30 h 1238"/>
                  <a:gd name="T24" fmla="*/ 0 w 218"/>
                  <a:gd name="T25" fmla="*/ 11 h 1238"/>
                  <a:gd name="T26" fmla="*/ 0 w 218"/>
                  <a:gd name="T27" fmla="*/ 8 h 1238"/>
                  <a:gd name="T28" fmla="*/ 194 w 218"/>
                  <a:gd name="T29" fmla="*/ 1 h 1238"/>
                  <a:gd name="T30" fmla="*/ 208 w 218"/>
                  <a:gd name="T31" fmla="*/ 1 h 1238"/>
                  <a:gd name="T32" fmla="*/ 218 w 218"/>
                  <a:gd name="T3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238">
                    <a:moveTo>
                      <a:pt x="218" y="0"/>
                    </a:moveTo>
                    <a:lnTo>
                      <a:pt x="218" y="30"/>
                    </a:lnTo>
                    <a:lnTo>
                      <a:pt x="211" y="1168"/>
                    </a:lnTo>
                    <a:lnTo>
                      <a:pt x="211" y="1168"/>
                    </a:lnTo>
                    <a:lnTo>
                      <a:pt x="210" y="1224"/>
                    </a:lnTo>
                    <a:lnTo>
                      <a:pt x="210" y="1234"/>
                    </a:lnTo>
                    <a:lnTo>
                      <a:pt x="210" y="1234"/>
                    </a:lnTo>
                    <a:lnTo>
                      <a:pt x="92" y="1238"/>
                    </a:lnTo>
                    <a:lnTo>
                      <a:pt x="80" y="1238"/>
                    </a:lnTo>
                    <a:lnTo>
                      <a:pt x="26" y="567"/>
                    </a:lnTo>
                    <a:lnTo>
                      <a:pt x="2" y="45"/>
                    </a:lnTo>
                    <a:lnTo>
                      <a:pt x="0" y="30"/>
                    </a:lnTo>
                    <a:lnTo>
                      <a:pt x="0" y="11"/>
                    </a:lnTo>
                    <a:lnTo>
                      <a:pt x="0" y="8"/>
                    </a:lnTo>
                    <a:lnTo>
                      <a:pt x="194" y="1"/>
                    </a:lnTo>
                    <a:lnTo>
                      <a:pt x="208" y="1"/>
                    </a:lnTo>
                    <a:lnTo>
                      <a:pt x="218" y="0"/>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ísḻiḓe">
                <a:extLst>
                  <a:ext uri="{FF2B5EF4-FFF2-40B4-BE49-F238E27FC236}">
                    <a16:creationId xmlns:a16="http://schemas.microsoft.com/office/drawing/2014/main" id="{B282AF22-92DB-0AD2-3659-C6391BCA6B41}"/>
                  </a:ext>
                </a:extLst>
              </p:cNvPr>
              <p:cNvSpPr/>
              <p:nvPr/>
            </p:nvSpPr>
            <p:spPr bwMode="auto">
              <a:xfrm>
                <a:off x="2834" y="1708"/>
                <a:ext cx="476" cy="144"/>
              </a:xfrm>
              <a:custGeom>
                <a:avLst/>
                <a:gdLst>
                  <a:gd name="T0" fmla="*/ 476 w 476"/>
                  <a:gd name="T1" fmla="*/ 0 h 144"/>
                  <a:gd name="T2" fmla="*/ 473 w 476"/>
                  <a:gd name="T3" fmla="*/ 144 h 144"/>
                  <a:gd name="T4" fmla="*/ 11 w 476"/>
                  <a:gd name="T5" fmla="*/ 141 h 144"/>
                  <a:gd name="T6" fmla="*/ 0 w 476"/>
                  <a:gd name="T7" fmla="*/ 0 h 144"/>
                  <a:gd name="T8" fmla="*/ 476 w 476"/>
                  <a:gd name="T9" fmla="*/ 0 h 144"/>
                </a:gdLst>
                <a:ahLst/>
                <a:cxnLst>
                  <a:cxn ang="0">
                    <a:pos x="T0" y="T1"/>
                  </a:cxn>
                  <a:cxn ang="0">
                    <a:pos x="T2" y="T3"/>
                  </a:cxn>
                  <a:cxn ang="0">
                    <a:pos x="T4" y="T5"/>
                  </a:cxn>
                  <a:cxn ang="0">
                    <a:pos x="T6" y="T7"/>
                  </a:cxn>
                  <a:cxn ang="0">
                    <a:pos x="T8" y="T9"/>
                  </a:cxn>
                </a:cxnLst>
                <a:rect l="0" t="0" r="r" b="b"/>
                <a:pathLst>
                  <a:path w="476" h="144">
                    <a:moveTo>
                      <a:pt x="476" y="0"/>
                    </a:moveTo>
                    <a:lnTo>
                      <a:pt x="473" y="144"/>
                    </a:lnTo>
                    <a:lnTo>
                      <a:pt x="11" y="141"/>
                    </a:lnTo>
                    <a:lnTo>
                      <a:pt x="0" y="0"/>
                    </a:lnTo>
                    <a:lnTo>
                      <a:pt x="476" y="0"/>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îšlíḑe">
                <a:extLst>
                  <a:ext uri="{FF2B5EF4-FFF2-40B4-BE49-F238E27FC236}">
                    <a16:creationId xmlns:a16="http://schemas.microsoft.com/office/drawing/2014/main" id="{15C7A355-DC43-DC7B-013F-C7CA7D20E6C6}"/>
                  </a:ext>
                </a:extLst>
              </p:cNvPr>
              <p:cNvSpPr/>
              <p:nvPr/>
            </p:nvSpPr>
            <p:spPr bwMode="auto">
              <a:xfrm>
                <a:off x="2918" y="3022"/>
                <a:ext cx="141" cy="36"/>
              </a:xfrm>
              <a:custGeom>
                <a:avLst/>
                <a:gdLst>
                  <a:gd name="T0" fmla="*/ 0 w 141"/>
                  <a:gd name="T1" fmla="*/ 2 h 36"/>
                  <a:gd name="T2" fmla="*/ 141 w 141"/>
                  <a:gd name="T3" fmla="*/ 0 h 36"/>
                  <a:gd name="T4" fmla="*/ 138 w 141"/>
                  <a:gd name="T5" fmla="*/ 33 h 36"/>
                  <a:gd name="T6" fmla="*/ 2 w 141"/>
                  <a:gd name="T7" fmla="*/ 36 h 36"/>
                  <a:gd name="T8" fmla="*/ 0 w 141"/>
                  <a:gd name="T9" fmla="*/ 2 h 36"/>
                </a:gdLst>
                <a:ahLst/>
                <a:cxnLst>
                  <a:cxn ang="0">
                    <a:pos x="T0" y="T1"/>
                  </a:cxn>
                  <a:cxn ang="0">
                    <a:pos x="T2" y="T3"/>
                  </a:cxn>
                  <a:cxn ang="0">
                    <a:pos x="T4" y="T5"/>
                  </a:cxn>
                  <a:cxn ang="0">
                    <a:pos x="T6" y="T7"/>
                  </a:cxn>
                  <a:cxn ang="0">
                    <a:pos x="T8" y="T9"/>
                  </a:cxn>
                </a:cxnLst>
                <a:rect l="0" t="0" r="r" b="b"/>
                <a:pathLst>
                  <a:path w="141" h="36">
                    <a:moveTo>
                      <a:pt x="0" y="2"/>
                    </a:moveTo>
                    <a:lnTo>
                      <a:pt x="141" y="0"/>
                    </a:lnTo>
                    <a:lnTo>
                      <a:pt x="138" y="33"/>
                    </a:lnTo>
                    <a:lnTo>
                      <a:pt x="2" y="36"/>
                    </a:lnTo>
                    <a:lnTo>
                      <a:pt x="0" y="2"/>
                    </a:lnTo>
                    <a:close/>
                  </a:path>
                </a:pathLst>
              </a:custGeom>
              <a:solidFill>
                <a:srgbClr val="7475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îśľîḍe">
                <a:extLst>
                  <a:ext uri="{FF2B5EF4-FFF2-40B4-BE49-F238E27FC236}">
                    <a16:creationId xmlns:a16="http://schemas.microsoft.com/office/drawing/2014/main" id="{6DC29164-48CF-893B-52C4-B26748249915}"/>
                  </a:ext>
                </a:extLst>
              </p:cNvPr>
              <p:cNvSpPr/>
              <p:nvPr/>
            </p:nvSpPr>
            <p:spPr bwMode="auto">
              <a:xfrm>
                <a:off x="3185" y="3017"/>
                <a:ext cx="103" cy="100"/>
              </a:xfrm>
              <a:custGeom>
                <a:avLst/>
                <a:gdLst>
                  <a:gd name="T0" fmla="*/ 3 w 103"/>
                  <a:gd name="T1" fmla="*/ 100 h 100"/>
                  <a:gd name="T2" fmla="*/ 103 w 103"/>
                  <a:gd name="T3" fmla="*/ 97 h 100"/>
                  <a:gd name="T4" fmla="*/ 101 w 103"/>
                  <a:gd name="T5" fmla="*/ 0 h 100"/>
                  <a:gd name="T6" fmla="*/ 0 w 103"/>
                  <a:gd name="T7" fmla="*/ 3 h 100"/>
                  <a:gd name="T8" fmla="*/ 3 w 103"/>
                  <a:gd name="T9" fmla="*/ 100 h 100"/>
                </a:gdLst>
                <a:ahLst/>
                <a:cxnLst>
                  <a:cxn ang="0">
                    <a:pos x="T0" y="T1"/>
                  </a:cxn>
                  <a:cxn ang="0">
                    <a:pos x="T2" y="T3"/>
                  </a:cxn>
                  <a:cxn ang="0">
                    <a:pos x="T4" y="T5"/>
                  </a:cxn>
                  <a:cxn ang="0">
                    <a:pos x="T6" y="T7"/>
                  </a:cxn>
                  <a:cxn ang="0">
                    <a:pos x="T8" y="T9"/>
                  </a:cxn>
                </a:cxnLst>
                <a:rect l="0" t="0" r="r" b="b"/>
                <a:pathLst>
                  <a:path w="103" h="100">
                    <a:moveTo>
                      <a:pt x="3" y="100"/>
                    </a:moveTo>
                    <a:lnTo>
                      <a:pt x="103" y="97"/>
                    </a:lnTo>
                    <a:lnTo>
                      <a:pt x="101" y="0"/>
                    </a:lnTo>
                    <a:lnTo>
                      <a:pt x="0" y="3"/>
                    </a:lnTo>
                    <a:lnTo>
                      <a:pt x="3" y="100"/>
                    </a:lnTo>
                    <a:close/>
                  </a:path>
                </a:pathLst>
              </a:custGeom>
              <a:solidFill>
                <a:srgbClr val="0C0F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íṩ1íďé">
                <a:extLst>
                  <a:ext uri="{FF2B5EF4-FFF2-40B4-BE49-F238E27FC236}">
                    <a16:creationId xmlns:a16="http://schemas.microsoft.com/office/drawing/2014/main" id="{F78853C4-0BBA-0D28-0F95-2CDFF1909553}"/>
                  </a:ext>
                </a:extLst>
              </p:cNvPr>
              <p:cNvSpPr/>
              <p:nvPr/>
            </p:nvSpPr>
            <p:spPr bwMode="auto">
              <a:xfrm>
                <a:off x="3164" y="3066"/>
                <a:ext cx="148" cy="62"/>
              </a:xfrm>
              <a:custGeom>
                <a:avLst/>
                <a:gdLst>
                  <a:gd name="T0" fmla="*/ 1 w 105"/>
                  <a:gd name="T1" fmla="*/ 44 h 44"/>
                  <a:gd name="T2" fmla="*/ 105 w 105"/>
                  <a:gd name="T3" fmla="*/ 41 h 44"/>
                  <a:gd name="T4" fmla="*/ 62 w 105"/>
                  <a:gd name="T5" fmla="*/ 1 h 44"/>
                  <a:gd name="T6" fmla="*/ 40 w 105"/>
                  <a:gd name="T7" fmla="*/ 1 h 44"/>
                  <a:gd name="T8" fmla="*/ 1 w 105"/>
                  <a:gd name="T9" fmla="*/ 44 h 44"/>
                </a:gdLst>
                <a:ahLst/>
                <a:cxnLst>
                  <a:cxn ang="0">
                    <a:pos x="T0" y="T1"/>
                  </a:cxn>
                  <a:cxn ang="0">
                    <a:pos x="T2" y="T3"/>
                  </a:cxn>
                  <a:cxn ang="0">
                    <a:pos x="T4" y="T5"/>
                  </a:cxn>
                  <a:cxn ang="0">
                    <a:pos x="T6" y="T7"/>
                  </a:cxn>
                  <a:cxn ang="0">
                    <a:pos x="T8" y="T9"/>
                  </a:cxn>
                </a:cxnLst>
                <a:rect l="0" t="0" r="r" b="b"/>
                <a:pathLst>
                  <a:path w="105" h="44">
                    <a:moveTo>
                      <a:pt x="1" y="44"/>
                    </a:moveTo>
                    <a:cubicBezTo>
                      <a:pt x="105" y="41"/>
                      <a:pt x="105" y="41"/>
                      <a:pt x="105" y="41"/>
                    </a:cubicBezTo>
                    <a:cubicBezTo>
                      <a:pt x="104" y="18"/>
                      <a:pt x="85" y="0"/>
                      <a:pt x="62" y="1"/>
                    </a:cubicBezTo>
                    <a:cubicBezTo>
                      <a:pt x="40" y="1"/>
                      <a:pt x="40" y="1"/>
                      <a:pt x="40" y="1"/>
                    </a:cubicBezTo>
                    <a:cubicBezTo>
                      <a:pt x="18" y="2"/>
                      <a:pt x="0" y="21"/>
                      <a:pt x="1" y="44"/>
                    </a:cubicBezTo>
                    <a:close/>
                  </a:path>
                </a:pathLst>
              </a:custGeom>
              <a:solidFill>
                <a:srgbClr val="878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išlïḓè">
                <a:extLst>
                  <a:ext uri="{FF2B5EF4-FFF2-40B4-BE49-F238E27FC236}">
                    <a16:creationId xmlns:a16="http://schemas.microsoft.com/office/drawing/2014/main" id="{4EAA5398-84BC-F4E7-F408-1AA80F76996D}"/>
                  </a:ext>
                </a:extLst>
              </p:cNvPr>
              <p:cNvSpPr/>
              <p:nvPr/>
            </p:nvSpPr>
            <p:spPr bwMode="auto">
              <a:xfrm>
                <a:off x="3162" y="3123"/>
                <a:ext cx="155" cy="28"/>
              </a:xfrm>
              <a:custGeom>
                <a:avLst/>
                <a:gdLst>
                  <a:gd name="T0" fmla="*/ 2 w 155"/>
                  <a:gd name="T1" fmla="*/ 28 h 28"/>
                  <a:gd name="T2" fmla="*/ 155 w 155"/>
                  <a:gd name="T3" fmla="*/ 24 h 28"/>
                  <a:gd name="T4" fmla="*/ 153 w 155"/>
                  <a:gd name="T5" fmla="*/ 0 h 28"/>
                  <a:gd name="T6" fmla="*/ 0 w 155"/>
                  <a:gd name="T7" fmla="*/ 4 h 28"/>
                  <a:gd name="T8" fmla="*/ 2 w 155"/>
                  <a:gd name="T9" fmla="*/ 28 h 28"/>
                </a:gdLst>
                <a:ahLst/>
                <a:cxnLst>
                  <a:cxn ang="0">
                    <a:pos x="T0" y="T1"/>
                  </a:cxn>
                  <a:cxn ang="0">
                    <a:pos x="T2" y="T3"/>
                  </a:cxn>
                  <a:cxn ang="0">
                    <a:pos x="T4" y="T5"/>
                  </a:cxn>
                  <a:cxn ang="0">
                    <a:pos x="T6" y="T7"/>
                  </a:cxn>
                  <a:cxn ang="0">
                    <a:pos x="T8" y="T9"/>
                  </a:cxn>
                </a:cxnLst>
                <a:rect l="0" t="0" r="r" b="b"/>
                <a:pathLst>
                  <a:path w="155" h="28">
                    <a:moveTo>
                      <a:pt x="2" y="28"/>
                    </a:moveTo>
                    <a:lnTo>
                      <a:pt x="155" y="24"/>
                    </a:lnTo>
                    <a:lnTo>
                      <a:pt x="153" y="0"/>
                    </a:lnTo>
                    <a:lnTo>
                      <a:pt x="0" y="4"/>
                    </a:lnTo>
                    <a:lnTo>
                      <a:pt x="2" y="28"/>
                    </a:ln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s1iḋê">
                <a:extLst>
                  <a:ext uri="{FF2B5EF4-FFF2-40B4-BE49-F238E27FC236}">
                    <a16:creationId xmlns:a16="http://schemas.microsoft.com/office/drawing/2014/main" id="{F0B601EB-B82B-B4C5-954F-CE7BBEB4B690}"/>
                  </a:ext>
                </a:extLst>
              </p:cNvPr>
              <p:cNvSpPr/>
              <p:nvPr/>
            </p:nvSpPr>
            <p:spPr bwMode="auto">
              <a:xfrm>
                <a:off x="3090" y="1814"/>
                <a:ext cx="227" cy="1235"/>
              </a:xfrm>
              <a:custGeom>
                <a:avLst/>
                <a:gdLst>
                  <a:gd name="T0" fmla="*/ 0 w 227"/>
                  <a:gd name="T1" fmla="*/ 5 h 1235"/>
                  <a:gd name="T2" fmla="*/ 2 w 227"/>
                  <a:gd name="T3" fmla="*/ 35 h 1235"/>
                  <a:gd name="T4" fmla="*/ 79 w 227"/>
                  <a:gd name="T5" fmla="*/ 1170 h 1235"/>
                  <a:gd name="T6" fmla="*/ 79 w 227"/>
                  <a:gd name="T7" fmla="*/ 1170 h 1235"/>
                  <a:gd name="T8" fmla="*/ 84 w 227"/>
                  <a:gd name="T9" fmla="*/ 1227 h 1235"/>
                  <a:gd name="T10" fmla="*/ 85 w 227"/>
                  <a:gd name="T11" fmla="*/ 1235 h 1235"/>
                  <a:gd name="T12" fmla="*/ 85 w 227"/>
                  <a:gd name="T13" fmla="*/ 1235 h 1235"/>
                  <a:gd name="T14" fmla="*/ 203 w 227"/>
                  <a:gd name="T15" fmla="*/ 1234 h 1235"/>
                  <a:gd name="T16" fmla="*/ 214 w 227"/>
                  <a:gd name="T17" fmla="*/ 1232 h 1235"/>
                  <a:gd name="T18" fmla="*/ 227 w 227"/>
                  <a:gd name="T19" fmla="*/ 560 h 1235"/>
                  <a:gd name="T20" fmla="*/ 220 w 227"/>
                  <a:gd name="T21" fmla="*/ 38 h 1235"/>
                  <a:gd name="T22" fmla="*/ 218 w 227"/>
                  <a:gd name="T23" fmla="*/ 22 h 1235"/>
                  <a:gd name="T24" fmla="*/ 218 w 227"/>
                  <a:gd name="T25" fmla="*/ 4 h 1235"/>
                  <a:gd name="T26" fmla="*/ 218 w 227"/>
                  <a:gd name="T27" fmla="*/ 0 h 1235"/>
                  <a:gd name="T28" fmla="*/ 24 w 227"/>
                  <a:gd name="T29" fmla="*/ 4 h 1235"/>
                  <a:gd name="T30" fmla="*/ 10 w 227"/>
                  <a:gd name="T31" fmla="*/ 5 h 1235"/>
                  <a:gd name="T32" fmla="*/ 0 w 227"/>
                  <a:gd name="T33" fmla="*/ 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235">
                    <a:moveTo>
                      <a:pt x="0" y="5"/>
                    </a:moveTo>
                    <a:lnTo>
                      <a:pt x="2" y="35"/>
                    </a:lnTo>
                    <a:lnTo>
                      <a:pt x="79" y="1170"/>
                    </a:lnTo>
                    <a:lnTo>
                      <a:pt x="79" y="1170"/>
                    </a:lnTo>
                    <a:lnTo>
                      <a:pt x="84" y="1227"/>
                    </a:lnTo>
                    <a:lnTo>
                      <a:pt x="85" y="1235"/>
                    </a:lnTo>
                    <a:lnTo>
                      <a:pt x="85" y="1235"/>
                    </a:lnTo>
                    <a:lnTo>
                      <a:pt x="203" y="1234"/>
                    </a:lnTo>
                    <a:lnTo>
                      <a:pt x="214" y="1232"/>
                    </a:lnTo>
                    <a:lnTo>
                      <a:pt x="227" y="560"/>
                    </a:lnTo>
                    <a:lnTo>
                      <a:pt x="220" y="38"/>
                    </a:lnTo>
                    <a:lnTo>
                      <a:pt x="218" y="22"/>
                    </a:lnTo>
                    <a:lnTo>
                      <a:pt x="218" y="4"/>
                    </a:lnTo>
                    <a:lnTo>
                      <a:pt x="218" y="0"/>
                    </a:lnTo>
                    <a:lnTo>
                      <a:pt x="24" y="4"/>
                    </a:lnTo>
                    <a:lnTo>
                      <a:pt x="10" y="5"/>
                    </a:lnTo>
                    <a:lnTo>
                      <a:pt x="0" y="5"/>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ṡ1íde">
                <a:extLst>
                  <a:ext uri="{FF2B5EF4-FFF2-40B4-BE49-F238E27FC236}">
                    <a16:creationId xmlns:a16="http://schemas.microsoft.com/office/drawing/2014/main" id="{7A419E27-EACA-3AB3-6808-35B9FD549FAA}"/>
                  </a:ext>
                </a:extLst>
              </p:cNvPr>
              <p:cNvSpPr/>
              <p:nvPr/>
            </p:nvSpPr>
            <p:spPr bwMode="auto">
              <a:xfrm>
                <a:off x="3090" y="1814"/>
                <a:ext cx="227" cy="1235"/>
              </a:xfrm>
              <a:custGeom>
                <a:avLst/>
                <a:gdLst>
                  <a:gd name="T0" fmla="*/ 0 w 227"/>
                  <a:gd name="T1" fmla="*/ 5 h 1235"/>
                  <a:gd name="T2" fmla="*/ 2 w 227"/>
                  <a:gd name="T3" fmla="*/ 35 h 1235"/>
                  <a:gd name="T4" fmla="*/ 79 w 227"/>
                  <a:gd name="T5" fmla="*/ 1170 h 1235"/>
                  <a:gd name="T6" fmla="*/ 79 w 227"/>
                  <a:gd name="T7" fmla="*/ 1170 h 1235"/>
                  <a:gd name="T8" fmla="*/ 84 w 227"/>
                  <a:gd name="T9" fmla="*/ 1227 h 1235"/>
                  <a:gd name="T10" fmla="*/ 85 w 227"/>
                  <a:gd name="T11" fmla="*/ 1235 h 1235"/>
                  <a:gd name="T12" fmla="*/ 85 w 227"/>
                  <a:gd name="T13" fmla="*/ 1235 h 1235"/>
                  <a:gd name="T14" fmla="*/ 203 w 227"/>
                  <a:gd name="T15" fmla="*/ 1234 h 1235"/>
                  <a:gd name="T16" fmla="*/ 214 w 227"/>
                  <a:gd name="T17" fmla="*/ 1232 h 1235"/>
                  <a:gd name="T18" fmla="*/ 227 w 227"/>
                  <a:gd name="T19" fmla="*/ 560 h 1235"/>
                  <a:gd name="T20" fmla="*/ 220 w 227"/>
                  <a:gd name="T21" fmla="*/ 38 h 1235"/>
                  <a:gd name="T22" fmla="*/ 218 w 227"/>
                  <a:gd name="T23" fmla="*/ 22 h 1235"/>
                  <a:gd name="T24" fmla="*/ 218 w 227"/>
                  <a:gd name="T25" fmla="*/ 4 h 1235"/>
                  <a:gd name="T26" fmla="*/ 218 w 227"/>
                  <a:gd name="T27" fmla="*/ 0 h 1235"/>
                  <a:gd name="T28" fmla="*/ 24 w 227"/>
                  <a:gd name="T29" fmla="*/ 4 h 1235"/>
                  <a:gd name="T30" fmla="*/ 10 w 227"/>
                  <a:gd name="T31" fmla="*/ 5 h 1235"/>
                  <a:gd name="T32" fmla="*/ 0 w 227"/>
                  <a:gd name="T33" fmla="*/ 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235">
                    <a:moveTo>
                      <a:pt x="0" y="5"/>
                    </a:moveTo>
                    <a:lnTo>
                      <a:pt x="2" y="35"/>
                    </a:lnTo>
                    <a:lnTo>
                      <a:pt x="79" y="1170"/>
                    </a:lnTo>
                    <a:lnTo>
                      <a:pt x="79" y="1170"/>
                    </a:lnTo>
                    <a:lnTo>
                      <a:pt x="84" y="1227"/>
                    </a:lnTo>
                    <a:lnTo>
                      <a:pt x="85" y="1235"/>
                    </a:lnTo>
                    <a:lnTo>
                      <a:pt x="85" y="1235"/>
                    </a:lnTo>
                    <a:lnTo>
                      <a:pt x="203" y="1234"/>
                    </a:lnTo>
                    <a:lnTo>
                      <a:pt x="214" y="1232"/>
                    </a:lnTo>
                    <a:lnTo>
                      <a:pt x="227" y="560"/>
                    </a:lnTo>
                    <a:lnTo>
                      <a:pt x="220" y="38"/>
                    </a:lnTo>
                    <a:lnTo>
                      <a:pt x="218" y="22"/>
                    </a:lnTo>
                    <a:lnTo>
                      <a:pt x="218" y="4"/>
                    </a:lnTo>
                    <a:lnTo>
                      <a:pt x="218" y="0"/>
                    </a:lnTo>
                    <a:lnTo>
                      <a:pt x="24" y="4"/>
                    </a:lnTo>
                    <a:lnTo>
                      <a:pt x="10" y="5"/>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ïslïḍê">
                <a:extLst>
                  <a:ext uri="{FF2B5EF4-FFF2-40B4-BE49-F238E27FC236}">
                    <a16:creationId xmlns:a16="http://schemas.microsoft.com/office/drawing/2014/main" id="{C68ED057-28F2-3FCC-EDB5-1D7008703E67}"/>
                  </a:ext>
                </a:extLst>
              </p:cNvPr>
              <p:cNvSpPr/>
              <p:nvPr/>
            </p:nvSpPr>
            <p:spPr bwMode="auto">
              <a:xfrm>
                <a:off x="3168" y="3014"/>
                <a:ext cx="142" cy="38"/>
              </a:xfrm>
              <a:custGeom>
                <a:avLst/>
                <a:gdLst>
                  <a:gd name="T0" fmla="*/ 142 w 142"/>
                  <a:gd name="T1" fmla="*/ 0 h 38"/>
                  <a:gd name="T2" fmla="*/ 0 w 142"/>
                  <a:gd name="T3" fmla="*/ 6 h 38"/>
                  <a:gd name="T4" fmla="*/ 4 w 142"/>
                  <a:gd name="T5" fmla="*/ 38 h 38"/>
                  <a:gd name="T6" fmla="*/ 140 w 142"/>
                  <a:gd name="T7" fmla="*/ 35 h 38"/>
                  <a:gd name="T8" fmla="*/ 142 w 142"/>
                  <a:gd name="T9" fmla="*/ 0 h 38"/>
                </a:gdLst>
                <a:ahLst/>
                <a:cxnLst>
                  <a:cxn ang="0">
                    <a:pos x="T0" y="T1"/>
                  </a:cxn>
                  <a:cxn ang="0">
                    <a:pos x="T2" y="T3"/>
                  </a:cxn>
                  <a:cxn ang="0">
                    <a:pos x="T4" y="T5"/>
                  </a:cxn>
                  <a:cxn ang="0">
                    <a:pos x="T6" y="T7"/>
                  </a:cxn>
                  <a:cxn ang="0">
                    <a:pos x="T8" y="T9"/>
                  </a:cxn>
                </a:cxnLst>
                <a:rect l="0" t="0" r="r" b="b"/>
                <a:pathLst>
                  <a:path w="142" h="38">
                    <a:moveTo>
                      <a:pt x="142" y="0"/>
                    </a:moveTo>
                    <a:lnTo>
                      <a:pt x="0" y="6"/>
                    </a:lnTo>
                    <a:lnTo>
                      <a:pt x="4" y="38"/>
                    </a:lnTo>
                    <a:lnTo>
                      <a:pt x="140" y="35"/>
                    </a:lnTo>
                    <a:lnTo>
                      <a:pt x="142" y="0"/>
                    </a:lnTo>
                    <a:close/>
                  </a:path>
                </a:pathLst>
              </a:custGeom>
              <a:solidFill>
                <a:srgbClr val="7475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íślíḓe">
                <a:extLst>
                  <a:ext uri="{FF2B5EF4-FFF2-40B4-BE49-F238E27FC236}">
                    <a16:creationId xmlns:a16="http://schemas.microsoft.com/office/drawing/2014/main" id="{D78A52ED-1459-B0D9-E6F4-CC9A73125473}"/>
                  </a:ext>
                </a:extLst>
              </p:cNvPr>
              <p:cNvSpPr/>
              <p:nvPr/>
            </p:nvSpPr>
            <p:spPr bwMode="auto">
              <a:xfrm>
                <a:off x="2698" y="854"/>
                <a:ext cx="183" cy="1022"/>
              </a:xfrm>
              <a:custGeom>
                <a:avLst/>
                <a:gdLst>
                  <a:gd name="T0" fmla="*/ 127 w 129"/>
                  <a:gd name="T1" fmla="*/ 40 h 723"/>
                  <a:gd name="T2" fmla="*/ 80 w 129"/>
                  <a:gd name="T3" fmla="*/ 322 h 723"/>
                  <a:gd name="T4" fmla="*/ 72 w 129"/>
                  <a:gd name="T5" fmla="*/ 723 h 723"/>
                  <a:gd name="T6" fmla="*/ 17 w 129"/>
                  <a:gd name="T7" fmla="*/ 722 h 723"/>
                  <a:gd name="T8" fmla="*/ 1 w 129"/>
                  <a:gd name="T9" fmla="*/ 336 h 723"/>
                  <a:gd name="T10" fmla="*/ 87 w 129"/>
                  <a:gd name="T11" fmla="*/ 7 h 723"/>
                  <a:gd name="T12" fmla="*/ 127 w 129"/>
                  <a:gd name="T13" fmla="*/ 40 h 723"/>
                </a:gdLst>
                <a:ahLst/>
                <a:cxnLst>
                  <a:cxn ang="0">
                    <a:pos x="T0" y="T1"/>
                  </a:cxn>
                  <a:cxn ang="0">
                    <a:pos x="T2" y="T3"/>
                  </a:cxn>
                  <a:cxn ang="0">
                    <a:pos x="T4" y="T5"/>
                  </a:cxn>
                  <a:cxn ang="0">
                    <a:pos x="T6" y="T7"/>
                  </a:cxn>
                  <a:cxn ang="0">
                    <a:pos x="T8" y="T9"/>
                  </a:cxn>
                  <a:cxn ang="0">
                    <a:pos x="T10" y="T11"/>
                  </a:cxn>
                  <a:cxn ang="0">
                    <a:pos x="T12" y="T13"/>
                  </a:cxn>
                </a:cxnLst>
                <a:rect l="0" t="0" r="r" b="b"/>
                <a:pathLst>
                  <a:path w="129" h="723">
                    <a:moveTo>
                      <a:pt x="127" y="40"/>
                    </a:moveTo>
                    <a:cubicBezTo>
                      <a:pt x="127" y="40"/>
                      <a:pt x="85" y="165"/>
                      <a:pt x="80" y="322"/>
                    </a:cubicBezTo>
                    <a:cubicBezTo>
                      <a:pt x="77" y="443"/>
                      <a:pt x="72" y="723"/>
                      <a:pt x="72" y="723"/>
                    </a:cubicBezTo>
                    <a:cubicBezTo>
                      <a:pt x="17" y="722"/>
                      <a:pt x="17" y="722"/>
                      <a:pt x="17" y="722"/>
                    </a:cubicBezTo>
                    <a:cubicBezTo>
                      <a:pt x="17" y="722"/>
                      <a:pt x="0" y="560"/>
                      <a:pt x="1" y="336"/>
                    </a:cubicBezTo>
                    <a:cubicBezTo>
                      <a:pt x="2" y="113"/>
                      <a:pt x="64" y="15"/>
                      <a:pt x="87" y="7"/>
                    </a:cubicBezTo>
                    <a:cubicBezTo>
                      <a:pt x="110" y="0"/>
                      <a:pt x="129" y="13"/>
                      <a:pt x="127" y="40"/>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islíďê">
                <a:extLst>
                  <a:ext uri="{FF2B5EF4-FFF2-40B4-BE49-F238E27FC236}">
                    <a16:creationId xmlns:a16="http://schemas.microsoft.com/office/drawing/2014/main" id="{0D5C0ECE-12BB-9D1A-70B5-A1A466C07B48}"/>
                  </a:ext>
                </a:extLst>
              </p:cNvPr>
              <p:cNvSpPr/>
              <p:nvPr/>
            </p:nvSpPr>
            <p:spPr bwMode="auto">
              <a:xfrm>
                <a:off x="2780" y="1889"/>
                <a:ext cx="81" cy="114"/>
              </a:xfrm>
              <a:custGeom>
                <a:avLst/>
                <a:gdLst>
                  <a:gd name="T0" fmla="*/ 54 w 57"/>
                  <a:gd name="T1" fmla="*/ 61 h 81"/>
                  <a:gd name="T2" fmla="*/ 26 w 57"/>
                  <a:gd name="T3" fmla="*/ 9 h 81"/>
                  <a:gd name="T4" fmla="*/ 9 w 57"/>
                  <a:gd name="T5" fmla="*/ 3 h 81"/>
                  <a:gd name="T6" fmla="*/ 8 w 57"/>
                  <a:gd name="T7" fmla="*/ 3 h 81"/>
                  <a:gd name="T8" fmla="*/ 4 w 57"/>
                  <a:gd name="T9" fmla="*/ 20 h 81"/>
                  <a:gd name="T10" fmla="*/ 32 w 57"/>
                  <a:gd name="T11" fmla="*/ 72 h 81"/>
                  <a:gd name="T12" fmla="*/ 48 w 57"/>
                  <a:gd name="T13" fmla="*/ 78 h 81"/>
                  <a:gd name="T14" fmla="*/ 49 w 57"/>
                  <a:gd name="T15" fmla="*/ 77 h 81"/>
                  <a:gd name="T16" fmla="*/ 54 w 57"/>
                  <a:gd name="T17"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1">
                    <a:moveTo>
                      <a:pt x="54" y="61"/>
                    </a:moveTo>
                    <a:cubicBezTo>
                      <a:pt x="26" y="9"/>
                      <a:pt x="26" y="9"/>
                      <a:pt x="26" y="9"/>
                    </a:cubicBezTo>
                    <a:cubicBezTo>
                      <a:pt x="22" y="3"/>
                      <a:pt x="15" y="0"/>
                      <a:pt x="9" y="3"/>
                    </a:cubicBezTo>
                    <a:cubicBezTo>
                      <a:pt x="8" y="3"/>
                      <a:pt x="8" y="3"/>
                      <a:pt x="8" y="3"/>
                    </a:cubicBezTo>
                    <a:cubicBezTo>
                      <a:pt x="2" y="6"/>
                      <a:pt x="0" y="14"/>
                      <a:pt x="4" y="20"/>
                    </a:cubicBezTo>
                    <a:cubicBezTo>
                      <a:pt x="32" y="72"/>
                      <a:pt x="32" y="72"/>
                      <a:pt x="32" y="72"/>
                    </a:cubicBezTo>
                    <a:cubicBezTo>
                      <a:pt x="35" y="78"/>
                      <a:pt x="43" y="81"/>
                      <a:pt x="48" y="78"/>
                    </a:cubicBezTo>
                    <a:cubicBezTo>
                      <a:pt x="49" y="77"/>
                      <a:pt x="49" y="77"/>
                      <a:pt x="49" y="77"/>
                    </a:cubicBezTo>
                    <a:cubicBezTo>
                      <a:pt x="55" y="74"/>
                      <a:pt x="57" y="67"/>
                      <a:pt x="54" y="61"/>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iŝ1îḍé">
                <a:extLst>
                  <a:ext uri="{FF2B5EF4-FFF2-40B4-BE49-F238E27FC236}">
                    <a16:creationId xmlns:a16="http://schemas.microsoft.com/office/drawing/2014/main" id="{02DEA15C-A896-D90B-3FB0-6F739CD4DE38}"/>
                  </a:ext>
                </a:extLst>
              </p:cNvPr>
              <p:cNvSpPr/>
              <p:nvPr/>
            </p:nvSpPr>
            <p:spPr bwMode="auto">
              <a:xfrm>
                <a:off x="2707" y="1843"/>
                <a:ext cx="117" cy="186"/>
              </a:xfrm>
              <a:custGeom>
                <a:avLst/>
                <a:gdLst>
                  <a:gd name="T0" fmla="*/ 0 w 83"/>
                  <a:gd name="T1" fmla="*/ 47 h 131"/>
                  <a:gd name="T2" fmla="*/ 5 w 83"/>
                  <a:gd name="T3" fmla="*/ 97 h 131"/>
                  <a:gd name="T4" fmla="*/ 27 w 83"/>
                  <a:gd name="T5" fmla="*/ 131 h 131"/>
                  <a:gd name="T6" fmla="*/ 56 w 83"/>
                  <a:gd name="T7" fmla="*/ 125 h 131"/>
                  <a:gd name="T8" fmla="*/ 79 w 83"/>
                  <a:gd name="T9" fmla="*/ 103 h 131"/>
                  <a:gd name="T10" fmla="*/ 82 w 83"/>
                  <a:gd name="T11" fmla="*/ 57 h 131"/>
                  <a:gd name="T12" fmla="*/ 54 w 83"/>
                  <a:gd name="T13" fmla="*/ 5 h 131"/>
                  <a:gd name="T14" fmla="*/ 25 w 83"/>
                  <a:gd name="T15" fmla="*/ 1 h 131"/>
                  <a:gd name="T16" fmla="*/ 0 w 83"/>
                  <a:gd name="T17" fmla="*/ 4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1">
                    <a:moveTo>
                      <a:pt x="0" y="47"/>
                    </a:moveTo>
                    <a:cubicBezTo>
                      <a:pt x="0" y="47"/>
                      <a:pt x="4" y="86"/>
                      <a:pt x="5" y="97"/>
                    </a:cubicBezTo>
                    <a:cubicBezTo>
                      <a:pt x="6" y="119"/>
                      <a:pt x="12" y="129"/>
                      <a:pt x="27" y="131"/>
                    </a:cubicBezTo>
                    <a:cubicBezTo>
                      <a:pt x="56" y="125"/>
                      <a:pt x="56" y="125"/>
                      <a:pt x="56" y="125"/>
                    </a:cubicBezTo>
                    <a:cubicBezTo>
                      <a:pt x="71" y="120"/>
                      <a:pt x="78" y="116"/>
                      <a:pt x="79" y="103"/>
                    </a:cubicBezTo>
                    <a:cubicBezTo>
                      <a:pt x="82" y="57"/>
                      <a:pt x="82" y="57"/>
                      <a:pt x="82" y="57"/>
                    </a:cubicBezTo>
                    <a:cubicBezTo>
                      <a:pt x="83" y="44"/>
                      <a:pt x="68" y="6"/>
                      <a:pt x="54" y="5"/>
                    </a:cubicBezTo>
                    <a:cubicBezTo>
                      <a:pt x="25" y="1"/>
                      <a:pt x="25" y="1"/>
                      <a:pt x="25" y="1"/>
                    </a:cubicBezTo>
                    <a:cubicBezTo>
                      <a:pt x="10" y="0"/>
                      <a:pt x="1" y="33"/>
                      <a:pt x="0" y="4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iṡ1îḋê">
                <a:extLst>
                  <a:ext uri="{FF2B5EF4-FFF2-40B4-BE49-F238E27FC236}">
                    <a16:creationId xmlns:a16="http://schemas.microsoft.com/office/drawing/2014/main" id="{73225065-7B46-2EDE-5481-7B1B3FC8D8AA}"/>
                  </a:ext>
                </a:extLst>
              </p:cNvPr>
              <p:cNvSpPr/>
              <p:nvPr/>
            </p:nvSpPr>
            <p:spPr bwMode="auto">
              <a:xfrm>
                <a:off x="2786" y="1979"/>
                <a:ext cx="42" cy="116"/>
              </a:xfrm>
              <a:custGeom>
                <a:avLst/>
                <a:gdLst>
                  <a:gd name="T0" fmla="*/ 1 w 30"/>
                  <a:gd name="T1" fmla="*/ 16 h 82"/>
                  <a:gd name="T2" fmla="*/ 8 w 30"/>
                  <a:gd name="T3" fmla="*/ 67 h 82"/>
                  <a:gd name="T4" fmla="*/ 20 w 30"/>
                  <a:gd name="T5" fmla="*/ 82 h 82"/>
                  <a:gd name="T6" fmla="*/ 29 w 30"/>
                  <a:gd name="T7" fmla="*/ 66 h 82"/>
                  <a:gd name="T8" fmla="*/ 22 w 30"/>
                  <a:gd name="T9" fmla="*/ 14 h 82"/>
                  <a:gd name="T10" fmla="*/ 10 w 30"/>
                  <a:gd name="T11" fmla="*/ 0 h 82"/>
                  <a:gd name="T12" fmla="*/ 1 w 30"/>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1" y="16"/>
                    </a:moveTo>
                    <a:cubicBezTo>
                      <a:pt x="8" y="67"/>
                      <a:pt x="8" y="67"/>
                      <a:pt x="8" y="67"/>
                    </a:cubicBezTo>
                    <a:cubicBezTo>
                      <a:pt x="9" y="76"/>
                      <a:pt x="15" y="82"/>
                      <a:pt x="20" y="82"/>
                    </a:cubicBezTo>
                    <a:cubicBezTo>
                      <a:pt x="26" y="81"/>
                      <a:pt x="30" y="74"/>
                      <a:pt x="29" y="66"/>
                    </a:cubicBezTo>
                    <a:cubicBezTo>
                      <a:pt x="22" y="14"/>
                      <a:pt x="22" y="14"/>
                      <a:pt x="22" y="14"/>
                    </a:cubicBezTo>
                    <a:cubicBezTo>
                      <a:pt x="21" y="6"/>
                      <a:pt x="16" y="0"/>
                      <a:pt x="10" y="0"/>
                    </a:cubicBezTo>
                    <a:cubicBezTo>
                      <a:pt x="4" y="1"/>
                      <a:pt x="0" y="8"/>
                      <a:pt x="1"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işľïḍê">
                <a:extLst>
                  <a:ext uri="{FF2B5EF4-FFF2-40B4-BE49-F238E27FC236}">
                    <a16:creationId xmlns:a16="http://schemas.microsoft.com/office/drawing/2014/main" id="{70D7C592-2AC0-B861-8DAC-86140DCABEDB}"/>
                  </a:ext>
                </a:extLst>
              </p:cNvPr>
              <p:cNvSpPr/>
              <p:nvPr/>
            </p:nvSpPr>
            <p:spPr bwMode="auto">
              <a:xfrm>
                <a:off x="2753" y="1997"/>
                <a:ext cx="43" cy="118"/>
              </a:xfrm>
              <a:custGeom>
                <a:avLst/>
                <a:gdLst>
                  <a:gd name="T0" fmla="*/ 1 w 30"/>
                  <a:gd name="T1" fmla="*/ 17 h 83"/>
                  <a:gd name="T2" fmla="*/ 8 w 30"/>
                  <a:gd name="T3" fmla="*/ 68 h 83"/>
                  <a:gd name="T4" fmla="*/ 20 w 30"/>
                  <a:gd name="T5" fmla="*/ 82 h 83"/>
                  <a:gd name="T6" fmla="*/ 29 w 30"/>
                  <a:gd name="T7" fmla="*/ 66 h 83"/>
                  <a:gd name="T8" fmla="*/ 22 w 30"/>
                  <a:gd name="T9" fmla="*/ 15 h 83"/>
                  <a:gd name="T10" fmla="*/ 10 w 30"/>
                  <a:gd name="T11" fmla="*/ 1 h 83"/>
                  <a:gd name="T12" fmla="*/ 1 w 30"/>
                  <a:gd name="T13" fmla="*/ 17 h 83"/>
                </a:gdLst>
                <a:ahLst/>
                <a:cxnLst>
                  <a:cxn ang="0">
                    <a:pos x="T0" y="T1"/>
                  </a:cxn>
                  <a:cxn ang="0">
                    <a:pos x="T2" y="T3"/>
                  </a:cxn>
                  <a:cxn ang="0">
                    <a:pos x="T4" y="T5"/>
                  </a:cxn>
                  <a:cxn ang="0">
                    <a:pos x="T6" y="T7"/>
                  </a:cxn>
                  <a:cxn ang="0">
                    <a:pos x="T8" y="T9"/>
                  </a:cxn>
                  <a:cxn ang="0">
                    <a:pos x="T10" y="T11"/>
                  </a:cxn>
                  <a:cxn ang="0">
                    <a:pos x="T12" y="T13"/>
                  </a:cxn>
                </a:cxnLst>
                <a:rect l="0" t="0" r="r" b="b"/>
                <a:pathLst>
                  <a:path w="30" h="83">
                    <a:moveTo>
                      <a:pt x="1" y="17"/>
                    </a:moveTo>
                    <a:cubicBezTo>
                      <a:pt x="8" y="68"/>
                      <a:pt x="8" y="68"/>
                      <a:pt x="8" y="68"/>
                    </a:cubicBezTo>
                    <a:cubicBezTo>
                      <a:pt x="9" y="76"/>
                      <a:pt x="15" y="83"/>
                      <a:pt x="20" y="82"/>
                    </a:cubicBezTo>
                    <a:cubicBezTo>
                      <a:pt x="26" y="82"/>
                      <a:pt x="30" y="75"/>
                      <a:pt x="29" y="66"/>
                    </a:cubicBezTo>
                    <a:cubicBezTo>
                      <a:pt x="22" y="15"/>
                      <a:pt x="22" y="15"/>
                      <a:pt x="22" y="15"/>
                    </a:cubicBezTo>
                    <a:cubicBezTo>
                      <a:pt x="21" y="7"/>
                      <a:pt x="16" y="0"/>
                      <a:pt x="10" y="1"/>
                    </a:cubicBezTo>
                    <a:cubicBezTo>
                      <a:pt x="4" y="1"/>
                      <a:pt x="0" y="8"/>
                      <a:pt x="1" y="1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íṡľíḑè">
                <a:extLst>
                  <a:ext uri="{FF2B5EF4-FFF2-40B4-BE49-F238E27FC236}">
                    <a16:creationId xmlns:a16="http://schemas.microsoft.com/office/drawing/2014/main" id="{F6031E30-246C-2CC2-EF4D-466EBD8DC72B}"/>
                  </a:ext>
                </a:extLst>
              </p:cNvPr>
              <p:cNvSpPr/>
              <p:nvPr/>
            </p:nvSpPr>
            <p:spPr bwMode="auto">
              <a:xfrm>
                <a:off x="2717" y="1982"/>
                <a:ext cx="41" cy="116"/>
              </a:xfrm>
              <a:custGeom>
                <a:avLst/>
                <a:gdLst>
                  <a:gd name="T0" fmla="*/ 1 w 29"/>
                  <a:gd name="T1" fmla="*/ 16 h 82"/>
                  <a:gd name="T2" fmla="*/ 8 w 29"/>
                  <a:gd name="T3" fmla="*/ 68 h 82"/>
                  <a:gd name="T4" fmla="*/ 20 w 29"/>
                  <a:gd name="T5" fmla="*/ 82 h 82"/>
                  <a:gd name="T6" fmla="*/ 28 w 29"/>
                  <a:gd name="T7" fmla="*/ 66 h 82"/>
                  <a:gd name="T8" fmla="*/ 21 w 29"/>
                  <a:gd name="T9" fmla="*/ 15 h 82"/>
                  <a:gd name="T10" fmla="*/ 10 w 29"/>
                  <a:gd name="T11" fmla="*/ 0 h 82"/>
                  <a:gd name="T12" fmla="*/ 1 w 29"/>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29" h="82">
                    <a:moveTo>
                      <a:pt x="1" y="16"/>
                    </a:moveTo>
                    <a:cubicBezTo>
                      <a:pt x="8" y="68"/>
                      <a:pt x="8" y="68"/>
                      <a:pt x="8" y="68"/>
                    </a:cubicBezTo>
                    <a:cubicBezTo>
                      <a:pt x="9" y="76"/>
                      <a:pt x="14" y="82"/>
                      <a:pt x="20" y="82"/>
                    </a:cubicBezTo>
                    <a:cubicBezTo>
                      <a:pt x="25" y="81"/>
                      <a:pt x="29" y="74"/>
                      <a:pt x="28" y="66"/>
                    </a:cubicBezTo>
                    <a:cubicBezTo>
                      <a:pt x="21" y="15"/>
                      <a:pt x="21" y="15"/>
                      <a:pt x="21" y="15"/>
                    </a:cubicBezTo>
                    <a:cubicBezTo>
                      <a:pt x="20" y="6"/>
                      <a:pt x="15" y="0"/>
                      <a:pt x="10" y="0"/>
                    </a:cubicBezTo>
                    <a:cubicBezTo>
                      <a:pt x="4" y="1"/>
                      <a:pt x="0" y="8"/>
                      <a:pt x="1"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iṣlïde">
                <a:extLst>
                  <a:ext uri="{FF2B5EF4-FFF2-40B4-BE49-F238E27FC236}">
                    <a16:creationId xmlns:a16="http://schemas.microsoft.com/office/drawing/2014/main" id="{49B2DCF4-8726-4C20-8E72-98A3856FBA93}"/>
                  </a:ext>
                </a:extLst>
              </p:cNvPr>
              <p:cNvSpPr/>
              <p:nvPr/>
            </p:nvSpPr>
            <p:spPr bwMode="auto">
              <a:xfrm>
                <a:off x="3281" y="854"/>
                <a:ext cx="181" cy="1022"/>
              </a:xfrm>
              <a:custGeom>
                <a:avLst/>
                <a:gdLst>
                  <a:gd name="T0" fmla="*/ 2 w 128"/>
                  <a:gd name="T1" fmla="*/ 40 h 723"/>
                  <a:gd name="T2" fmla="*/ 48 w 128"/>
                  <a:gd name="T3" fmla="*/ 322 h 723"/>
                  <a:gd name="T4" fmla="*/ 57 w 128"/>
                  <a:gd name="T5" fmla="*/ 723 h 723"/>
                  <a:gd name="T6" fmla="*/ 112 w 128"/>
                  <a:gd name="T7" fmla="*/ 722 h 723"/>
                  <a:gd name="T8" fmla="*/ 128 w 128"/>
                  <a:gd name="T9" fmla="*/ 336 h 723"/>
                  <a:gd name="T10" fmla="*/ 41 w 128"/>
                  <a:gd name="T11" fmla="*/ 7 h 723"/>
                  <a:gd name="T12" fmla="*/ 2 w 128"/>
                  <a:gd name="T13" fmla="*/ 40 h 723"/>
                </a:gdLst>
                <a:ahLst/>
                <a:cxnLst>
                  <a:cxn ang="0">
                    <a:pos x="T0" y="T1"/>
                  </a:cxn>
                  <a:cxn ang="0">
                    <a:pos x="T2" y="T3"/>
                  </a:cxn>
                  <a:cxn ang="0">
                    <a:pos x="T4" y="T5"/>
                  </a:cxn>
                  <a:cxn ang="0">
                    <a:pos x="T6" y="T7"/>
                  </a:cxn>
                  <a:cxn ang="0">
                    <a:pos x="T8" y="T9"/>
                  </a:cxn>
                  <a:cxn ang="0">
                    <a:pos x="T10" y="T11"/>
                  </a:cxn>
                  <a:cxn ang="0">
                    <a:pos x="T12" y="T13"/>
                  </a:cxn>
                </a:cxnLst>
                <a:rect l="0" t="0" r="r" b="b"/>
                <a:pathLst>
                  <a:path w="128" h="723">
                    <a:moveTo>
                      <a:pt x="2" y="40"/>
                    </a:moveTo>
                    <a:cubicBezTo>
                      <a:pt x="2" y="40"/>
                      <a:pt x="44" y="165"/>
                      <a:pt x="48" y="322"/>
                    </a:cubicBezTo>
                    <a:cubicBezTo>
                      <a:pt x="52" y="443"/>
                      <a:pt x="57" y="723"/>
                      <a:pt x="57" y="723"/>
                    </a:cubicBezTo>
                    <a:cubicBezTo>
                      <a:pt x="112" y="722"/>
                      <a:pt x="112" y="722"/>
                      <a:pt x="112" y="722"/>
                    </a:cubicBezTo>
                    <a:cubicBezTo>
                      <a:pt x="112" y="722"/>
                      <a:pt x="128" y="560"/>
                      <a:pt x="128" y="336"/>
                    </a:cubicBezTo>
                    <a:cubicBezTo>
                      <a:pt x="127" y="113"/>
                      <a:pt x="65" y="15"/>
                      <a:pt x="41" y="7"/>
                    </a:cubicBezTo>
                    <a:cubicBezTo>
                      <a:pt x="18" y="0"/>
                      <a:pt x="0" y="13"/>
                      <a:pt x="2" y="40"/>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îSļiḍè">
                <a:extLst>
                  <a:ext uri="{FF2B5EF4-FFF2-40B4-BE49-F238E27FC236}">
                    <a16:creationId xmlns:a16="http://schemas.microsoft.com/office/drawing/2014/main" id="{AC28C3D3-DF45-0440-CFB2-C72FC2982010}"/>
                  </a:ext>
                </a:extLst>
              </p:cNvPr>
              <p:cNvSpPr/>
              <p:nvPr/>
            </p:nvSpPr>
            <p:spPr bwMode="auto">
              <a:xfrm>
                <a:off x="3300" y="1889"/>
                <a:ext cx="80" cy="114"/>
              </a:xfrm>
              <a:custGeom>
                <a:avLst/>
                <a:gdLst>
                  <a:gd name="T0" fmla="*/ 4 w 57"/>
                  <a:gd name="T1" fmla="*/ 61 h 81"/>
                  <a:gd name="T2" fmla="*/ 32 w 57"/>
                  <a:gd name="T3" fmla="*/ 9 h 81"/>
                  <a:gd name="T4" fmla="*/ 48 w 57"/>
                  <a:gd name="T5" fmla="*/ 3 h 81"/>
                  <a:gd name="T6" fmla="*/ 49 w 57"/>
                  <a:gd name="T7" fmla="*/ 3 h 81"/>
                  <a:gd name="T8" fmla="*/ 54 w 57"/>
                  <a:gd name="T9" fmla="*/ 20 h 81"/>
                  <a:gd name="T10" fmla="*/ 26 w 57"/>
                  <a:gd name="T11" fmla="*/ 72 h 81"/>
                  <a:gd name="T12" fmla="*/ 9 w 57"/>
                  <a:gd name="T13" fmla="*/ 78 h 81"/>
                  <a:gd name="T14" fmla="*/ 8 w 57"/>
                  <a:gd name="T15" fmla="*/ 77 h 81"/>
                  <a:gd name="T16" fmla="*/ 4 w 57"/>
                  <a:gd name="T17"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1">
                    <a:moveTo>
                      <a:pt x="4" y="61"/>
                    </a:moveTo>
                    <a:cubicBezTo>
                      <a:pt x="32" y="9"/>
                      <a:pt x="32" y="9"/>
                      <a:pt x="32" y="9"/>
                    </a:cubicBezTo>
                    <a:cubicBezTo>
                      <a:pt x="35" y="3"/>
                      <a:pt x="43" y="0"/>
                      <a:pt x="48" y="3"/>
                    </a:cubicBezTo>
                    <a:cubicBezTo>
                      <a:pt x="49" y="3"/>
                      <a:pt x="49" y="3"/>
                      <a:pt x="49" y="3"/>
                    </a:cubicBezTo>
                    <a:cubicBezTo>
                      <a:pt x="55" y="6"/>
                      <a:pt x="57" y="14"/>
                      <a:pt x="54" y="20"/>
                    </a:cubicBezTo>
                    <a:cubicBezTo>
                      <a:pt x="26" y="72"/>
                      <a:pt x="26" y="72"/>
                      <a:pt x="26" y="72"/>
                    </a:cubicBezTo>
                    <a:cubicBezTo>
                      <a:pt x="22" y="78"/>
                      <a:pt x="15" y="81"/>
                      <a:pt x="9" y="78"/>
                    </a:cubicBezTo>
                    <a:cubicBezTo>
                      <a:pt x="8" y="77"/>
                      <a:pt x="8" y="77"/>
                      <a:pt x="8" y="77"/>
                    </a:cubicBezTo>
                    <a:cubicBezTo>
                      <a:pt x="2" y="74"/>
                      <a:pt x="0" y="67"/>
                      <a:pt x="4" y="61"/>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ḷïḑe">
                <a:extLst>
                  <a:ext uri="{FF2B5EF4-FFF2-40B4-BE49-F238E27FC236}">
                    <a16:creationId xmlns:a16="http://schemas.microsoft.com/office/drawing/2014/main" id="{42F0E6E8-C17D-08CF-C73B-862012E91448}"/>
                  </a:ext>
                </a:extLst>
              </p:cNvPr>
              <p:cNvSpPr/>
              <p:nvPr/>
            </p:nvSpPr>
            <p:spPr bwMode="auto">
              <a:xfrm>
                <a:off x="3336" y="1843"/>
                <a:ext cx="118" cy="186"/>
              </a:xfrm>
              <a:custGeom>
                <a:avLst/>
                <a:gdLst>
                  <a:gd name="T0" fmla="*/ 83 w 83"/>
                  <a:gd name="T1" fmla="*/ 47 h 131"/>
                  <a:gd name="T2" fmla="*/ 79 w 83"/>
                  <a:gd name="T3" fmla="*/ 97 h 131"/>
                  <a:gd name="T4" fmla="*/ 57 w 83"/>
                  <a:gd name="T5" fmla="*/ 131 h 131"/>
                  <a:gd name="T6" fmla="*/ 28 w 83"/>
                  <a:gd name="T7" fmla="*/ 125 h 131"/>
                  <a:gd name="T8" fmla="*/ 5 w 83"/>
                  <a:gd name="T9" fmla="*/ 103 h 131"/>
                  <a:gd name="T10" fmla="*/ 1 w 83"/>
                  <a:gd name="T11" fmla="*/ 57 h 131"/>
                  <a:gd name="T12" fmla="*/ 30 w 83"/>
                  <a:gd name="T13" fmla="*/ 5 h 131"/>
                  <a:gd name="T14" fmla="*/ 59 w 83"/>
                  <a:gd name="T15" fmla="*/ 1 h 131"/>
                  <a:gd name="T16" fmla="*/ 83 w 83"/>
                  <a:gd name="T17" fmla="*/ 4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1">
                    <a:moveTo>
                      <a:pt x="83" y="47"/>
                    </a:moveTo>
                    <a:cubicBezTo>
                      <a:pt x="83" y="47"/>
                      <a:pt x="80" y="86"/>
                      <a:pt x="79" y="97"/>
                    </a:cubicBezTo>
                    <a:cubicBezTo>
                      <a:pt x="77" y="119"/>
                      <a:pt x="71" y="129"/>
                      <a:pt x="57" y="131"/>
                    </a:cubicBezTo>
                    <a:cubicBezTo>
                      <a:pt x="28" y="125"/>
                      <a:pt x="28" y="125"/>
                      <a:pt x="28" y="125"/>
                    </a:cubicBezTo>
                    <a:cubicBezTo>
                      <a:pt x="13" y="120"/>
                      <a:pt x="6" y="116"/>
                      <a:pt x="5" y="103"/>
                    </a:cubicBezTo>
                    <a:cubicBezTo>
                      <a:pt x="1" y="57"/>
                      <a:pt x="1" y="57"/>
                      <a:pt x="1" y="57"/>
                    </a:cubicBezTo>
                    <a:cubicBezTo>
                      <a:pt x="0" y="44"/>
                      <a:pt x="15" y="6"/>
                      <a:pt x="30" y="5"/>
                    </a:cubicBezTo>
                    <a:cubicBezTo>
                      <a:pt x="59" y="1"/>
                      <a:pt x="59" y="1"/>
                      <a:pt x="59" y="1"/>
                    </a:cubicBezTo>
                    <a:cubicBezTo>
                      <a:pt x="73" y="0"/>
                      <a:pt x="82" y="33"/>
                      <a:pt x="83" y="4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îṧ1íḋê">
                <a:extLst>
                  <a:ext uri="{FF2B5EF4-FFF2-40B4-BE49-F238E27FC236}">
                    <a16:creationId xmlns:a16="http://schemas.microsoft.com/office/drawing/2014/main" id="{39FCB767-525B-333F-DCFF-D519B70088B9}"/>
                  </a:ext>
                </a:extLst>
              </p:cNvPr>
              <p:cNvSpPr/>
              <p:nvPr/>
            </p:nvSpPr>
            <p:spPr bwMode="auto">
              <a:xfrm>
                <a:off x="3334" y="1979"/>
                <a:ext cx="41" cy="116"/>
              </a:xfrm>
              <a:custGeom>
                <a:avLst/>
                <a:gdLst>
                  <a:gd name="T0" fmla="*/ 28 w 29"/>
                  <a:gd name="T1" fmla="*/ 16 h 82"/>
                  <a:gd name="T2" fmla="*/ 21 w 29"/>
                  <a:gd name="T3" fmla="*/ 67 h 82"/>
                  <a:gd name="T4" fmla="*/ 9 w 29"/>
                  <a:gd name="T5" fmla="*/ 82 h 82"/>
                  <a:gd name="T6" fmla="*/ 1 w 29"/>
                  <a:gd name="T7" fmla="*/ 66 h 82"/>
                  <a:gd name="T8" fmla="*/ 8 w 29"/>
                  <a:gd name="T9" fmla="*/ 14 h 82"/>
                  <a:gd name="T10" fmla="*/ 20 w 29"/>
                  <a:gd name="T11" fmla="*/ 0 h 82"/>
                  <a:gd name="T12" fmla="*/ 28 w 29"/>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29" h="82">
                    <a:moveTo>
                      <a:pt x="28" y="16"/>
                    </a:moveTo>
                    <a:cubicBezTo>
                      <a:pt x="21" y="67"/>
                      <a:pt x="21" y="67"/>
                      <a:pt x="21" y="67"/>
                    </a:cubicBezTo>
                    <a:cubicBezTo>
                      <a:pt x="20" y="76"/>
                      <a:pt x="15" y="82"/>
                      <a:pt x="9" y="82"/>
                    </a:cubicBezTo>
                    <a:cubicBezTo>
                      <a:pt x="4" y="81"/>
                      <a:pt x="0" y="74"/>
                      <a:pt x="1" y="66"/>
                    </a:cubicBezTo>
                    <a:cubicBezTo>
                      <a:pt x="8" y="14"/>
                      <a:pt x="8" y="14"/>
                      <a:pt x="8" y="14"/>
                    </a:cubicBezTo>
                    <a:cubicBezTo>
                      <a:pt x="9" y="6"/>
                      <a:pt x="14" y="0"/>
                      <a:pt x="20" y="0"/>
                    </a:cubicBezTo>
                    <a:cubicBezTo>
                      <a:pt x="25" y="1"/>
                      <a:pt x="29" y="8"/>
                      <a:pt x="28"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îsḷíďè">
                <a:extLst>
                  <a:ext uri="{FF2B5EF4-FFF2-40B4-BE49-F238E27FC236}">
                    <a16:creationId xmlns:a16="http://schemas.microsoft.com/office/drawing/2014/main" id="{5F143163-326B-7566-389A-38AB9E20DE78}"/>
                  </a:ext>
                </a:extLst>
              </p:cNvPr>
              <p:cNvSpPr/>
              <p:nvPr/>
            </p:nvSpPr>
            <p:spPr bwMode="auto">
              <a:xfrm>
                <a:off x="3366" y="1997"/>
                <a:ext cx="41" cy="118"/>
              </a:xfrm>
              <a:custGeom>
                <a:avLst/>
                <a:gdLst>
                  <a:gd name="T0" fmla="*/ 28 w 29"/>
                  <a:gd name="T1" fmla="*/ 17 h 83"/>
                  <a:gd name="T2" fmla="*/ 21 w 29"/>
                  <a:gd name="T3" fmla="*/ 68 h 83"/>
                  <a:gd name="T4" fmla="*/ 9 w 29"/>
                  <a:gd name="T5" fmla="*/ 82 h 83"/>
                  <a:gd name="T6" fmla="*/ 1 w 29"/>
                  <a:gd name="T7" fmla="*/ 66 h 83"/>
                  <a:gd name="T8" fmla="*/ 8 w 29"/>
                  <a:gd name="T9" fmla="*/ 15 h 83"/>
                  <a:gd name="T10" fmla="*/ 20 w 29"/>
                  <a:gd name="T11" fmla="*/ 1 h 83"/>
                  <a:gd name="T12" fmla="*/ 28 w 29"/>
                  <a:gd name="T13" fmla="*/ 17 h 83"/>
                </a:gdLst>
                <a:ahLst/>
                <a:cxnLst>
                  <a:cxn ang="0">
                    <a:pos x="T0" y="T1"/>
                  </a:cxn>
                  <a:cxn ang="0">
                    <a:pos x="T2" y="T3"/>
                  </a:cxn>
                  <a:cxn ang="0">
                    <a:pos x="T4" y="T5"/>
                  </a:cxn>
                  <a:cxn ang="0">
                    <a:pos x="T6" y="T7"/>
                  </a:cxn>
                  <a:cxn ang="0">
                    <a:pos x="T8" y="T9"/>
                  </a:cxn>
                  <a:cxn ang="0">
                    <a:pos x="T10" y="T11"/>
                  </a:cxn>
                  <a:cxn ang="0">
                    <a:pos x="T12" y="T13"/>
                  </a:cxn>
                </a:cxnLst>
                <a:rect l="0" t="0" r="r" b="b"/>
                <a:pathLst>
                  <a:path w="29" h="83">
                    <a:moveTo>
                      <a:pt x="28" y="17"/>
                    </a:moveTo>
                    <a:cubicBezTo>
                      <a:pt x="21" y="68"/>
                      <a:pt x="21" y="68"/>
                      <a:pt x="21" y="68"/>
                    </a:cubicBezTo>
                    <a:cubicBezTo>
                      <a:pt x="20" y="76"/>
                      <a:pt x="15" y="83"/>
                      <a:pt x="9" y="82"/>
                    </a:cubicBezTo>
                    <a:cubicBezTo>
                      <a:pt x="4" y="82"/>
                      <a:pt x="0" y="75"/>
                      <a:pt x="1" y="66"/>
                    </a:cubicBezTo>
                    <a:cubicBezTo>
                      <a:pt x="8" y="15"/>
                      <a:pt x="8" y="15"/>
                      <a:pt x="8" y="15"/>
                    </a:cubicBezTo>
                    <a:cubicBezTo>
                      <a:pt x="9" y="7"/>
                      <a:pt x="14" y="0"/>
                      <a:pt x="20" y="1"/>
                    </a:cubicBezTo>
                    <a:cubicBezTo>
                      <a:pt x="25" y="1"/>
                      <a:pt x="29" y="8"/>
                      <a:pt x="28" y="17"/>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4" name="íŝ1îḍé">
                <a:extLst>
                  <a:ext uri="{FF2B5EF4-FFF2-40B4-BE49-F238E27FC236}">
                    <a16:creationId xmlns:a16="http://schemas.microsoft.com/office/drawing/2014/main" id="{D7C96647-806D-212F-7977-764415D82A1A}"/>
                  </a:ext>
                </a:extLst>
              </p:cNvPr>
              <p:cNvSpPr/>
              <p:nvPr/>
            </p:nvSpPr>
            <p:spPr bwMode="auto">
              <a:xfrm>
                <a:off x="3403" y="1982"/>
                <a:ext cx="42" cy="116"/>
              </a:xfrm>
              <a:custGeom>
                <a:avLst/>
                <a:gdLst>
                  <a:gd name="T0" fmla="*/ 29 w 30"/>
                  <a:gd name="T1" fmla="*/ 16 h 82"/>
                  <a:gd name="T2" fmla="*/ 22 w 30"/>
                  <a:gd name="T3" fmla="*/ 68 h 82"/>
                  <a:gd name="T4" fmla="*/ 10 w 30"/>
                  <a:gd name="T5" fmla="*/ 82 h 82"/>
                  <a:gd name="T6" fmla="*/ 1 w 30"/>
                  <a:gd name="T7" fmla="*/ 66 h 82"/>
                  <a:gd name="T8" fmla="*/ 8 w 30"/>
                  <a:gd name="T9" fmla="*/ 15 h 82"/>
                  <a:gd name="T10" fmla="*/ 20 w 30"/>
                  <a:gd name="T11" fmla="*/ 0 h 82"/>
                  <a:gd name="T12" fmla="*/ 29 w 30"/>
                  <a:gd name="T13" fmla="*/ 16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29" y="16"/>
                    </a:moveTo>
                    <a:cubicBezTo>
                      <a:pt x="22" y="68"/>
                      <a:pt x="22" y="68"/>
                      <a:pt x="22" y="68"/>
                    </a:cubicBezTo>
                    <a:cubicBezTo>
                      <a:pt x="21" y="76"/>
                      <a:pt x="15" y="82"/>
                      <a:pt x="10" y="82"/>
                    </a:cubicBezTo>
                    <a:cubicBezTo>
                      <a:pt x="4" y="81"/>
                      <a:pt x="0" y="74"/>
                      <a:pt x="1" y="66"/>
                    </a:cubicBezTo>
                    <a:cubicBezTo>
                      <a:pt x="8" y="15"/>
                      <a:pt x="8" y="15"/>
                      <a:pt x="8" y="15"/>
                    </a:cubicBezTo>
                    <a:cubicBezTo>
                      <a:pt x="9" y="6"/>
                      <a:pt x="14" y="0"/>
                      <a:pt x="20" y="0"/>
                    </a:cubicBezTo>
                    <a:cubicBezTo>
                      <a:pt x="26" y="1"/>
                      <a:pt x="30" y="8"/>
                      <a:pt x="29" y="16"/>
                    </a:cubicBezTo>
                    <a:close/>
                  </a:path>
                </a:pathLst>
              </a:custGeom>
              <a:solidFill>
                <a:srgbClr val="F1AE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iṡliďè">
                <a:extLst>
                  <a:ext uri="{FF2B5EF4-FFF2-40B4-BE49-F238E27FC236}">
                    <a16:creationId xmlns:a16="http://schemas.microsoft.com/office/drawing/2014/main" id="{B34B8265-5A37-3C7C-1106-6CE272B4F2C4}"/>
                  </a:ext>
                </a:extLst>
              </p:cNvPr>
              <p:cNvSpPr/>
              <p:nvPr/>
            </p:nvSpPr>
            <p:spPr bwMode="auto">
              <a:xfrm>
                <a:off x="3073" y="981"/>
                <a:ext cx="26" cy="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ísļiďe">
                <a:extLst>
                  <a:ext uri="{FF2B5EF4-FFF2-40B4-BE49-F238E27FC236}">
                    <a16:creationId xmlns:a16="http://schemas.microsoft.com/office/drawing/2014/main" id="{BE7BA844-6A51-D7E1-E45A-228DEE97D53C}"/>
                  </a:ext>
                </a:extLst>
              </p:cNvPr>
              <p:cNvSpPr/>
              <p:nvPr/>
            </p:nvSpPr>
            <p:spPr bwMode="auto">
              <a:xfrm>
                <a:off x="3073" y="1144"/>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ïṥḷíḑê">
                <a:extLst>
                  <a:ext uri="{FF2B5EF4-FFF2-40B4-BE49-F238E27FC236}">
                    <a16:creationId xmlns:a16="http://schemas.microsoft.com/office/drawing/2014/main" id="{B1417D78-6D68-3999-B68F-E3D91440B06C}"/>
                  </a:ext>
                </a:extLst>
              </p:cNvPr>
              <p:cNvSpPr/>
              <p:nvPr/>
            </p:nvSpPr>
            <p:spPr bwMode="auto">
              <a:xfrm>
                <a:off x="3073" y="1306"/>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íşlídê">
                <a:extLst>
                  <a:ext uri="{FF2B5EF4-FFF2-40B4-BE49-F238E27FC236}">
                    <a16:creationId xmlns:a16="http://schemas.microsoft.com/office/drawing/2014/main" id="{9ADCAA11-6ABB-5581-53E8-F6A7972FB011}"/>
                  </a:ext>
                </a:extLst>
              </p:cNvPr>
              <p:cNvSpPr/>
              <p:nvPr/>
            </p:nvSpPr>
            <p:spPr bwMode="auto">
              <a:xfrm>
                <a:off x="3073" y="1470"/>
                <a:ext cx="26" cy="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í$1iḑé">
                <a:extLst>
                  <a:ext uri="{FF2B5EF4-FFF2-40B4-BE49-F238E27FC236}">
                    <a16:creationId xmlns:a16="http://schemas.microsoft.com/office/drawing/2014/main" id="{0DEB4E48-D70F-EF8A-D9CE-F6097C0029FB}"/>
                  </a:ext>
                </a:extLst>
              </p:cNvPr>
              <p:cNvSpPr/>
              <p:nvPr/>
            </p:nvSpPr>
            <p:spPr bwMode="auto">
              <a:xfrm>
                <a:off x="3073" y="1633"/>
                <a:ext cx="26"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íśḷiḑe">
                <a:extLst>
                  <a:ext uri="{FF2B5EF4-FFF2-40B4-BE49-F238E27FC236}">
                    <a16:creationId xmlns:a16="http://schemas.microsoft.com/office/drawing/2014/main" id="{599E5466-134B-E60D-32E6-4031EF15FCE4}"/>
                  </a:ext>
                </a:extLst>
              </p:cNvPr>
              <p:cNvSpPr/>
              <p:nvPr/>
            </p:nvSpPr>
            <p:spPr bwMode="auto">
              <a:xfrm>
                <a:off x="2702" y="738"/>
                <a:ext cx="257" cy="387"/>
              </a:xfrm>
              <a:custGeom>
                <a:avLst/>
                <a:gdLst>
                  <a:gd name="T0" fmla="*/ 181 w 181"/>
                  <a:gd name="T1" fmla="*/ 0 h 274"/>
                  <a:gd name="T2" fmla="*/ 137 w 181"/>
                  <a:gd name="T3" fmla="*/ 16 h 274"/>
                  <a:gd name="T4" fmla="*/ 24 w 181"/>
                  <a:gd name="T5" fmla="*/ 144 h 274"/>
                  <a:gd name="T6" fmla="*/ 0 w 181"/>
                  <a:gd name="T7" fmla="*/ 249 h 274"/>
                  <a:gd name="T8" fmla="*/ 122 w 181"/>
                  <a:gd name="T9" fmla="*/ 274 h 274"/>
                  <a:gd name="T10" fmla="*/ 181 w 181"/>
                  <a:gd name="T11" fmla="*/ 0 h 274"/>
                </a:gdLst>
                <a:ahLst/>
                <a:cxnLst>
                  <a:cxn ang="0">
                    <a:pos x="T0" y="T1"/>
                  </a:cxn>
                  <a:cxn ang="0">
                    <a:pos x="T2" y="T3"/>
                  </a:cxn>
                  <a:cxn ang="0">
                    <a:pos x="T4" y="T5"/>
                  </a:cxn>
                  <a:cxn ang="0">
                    <a:pos x="T6" y="T7"/>
                  </a:cxn>
                  <a:cxn ang="0">
                    <a:pos x="T8" y="T9"/>
                  </a:cxn>
                  <a:cxn ang="0">
                    <a:pos x="T10" y="T11"/>
                  </a:cxn>
                </a:cxnLst>
                <a:rect l="0" t="0" r="r" b="b"/>
                <a:pathLst>
                  <a:path w="181" h="274">
                    <a:moveTo>
                      <a:pt x="181" y="0"/>
                    </a:moveTo>
                    <a:cubicBezTo>
                      <a:pt x="137" y="16"/>
                      <a:pt x="137" y="16"/>
                      <a:pt x="137" y="16"/>
                    </a:cubicBezTo>
                    <a:cubicBezTo>
                      <a:pt x="80" y="36"/>
                      <a:pt x="38" y="85"/>
                      <a:pt x="24" y="144"/>
                    </a:cubicBezTo>
                    <a:cubicBezTo>
                      <a:pt x="0" y="249"/>
                      <a:pt x="0" y="249"/>
                      <a:pt x="0" y="249"/>
                    </a:cubicBezTo>
                    <a:cubicBezTo>
                      <a:pt x="122" y="274"/>
                      <a:pt x="122" y="274"/>
                      <a:pt x="122" y="274"/>
                    </a:cubicBezTo>
                    <a:lnTo>
                      <a:pt x="181" y="0"/>
                    </a:ln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ïŝḷîḓe">
                <a:extLst>
                  <a:ext uri="{FF2B5EF4-FFF2-40B4-BE49-F238E27FC236}">
                    <a16:creationId xmlns:a16="http://schemas.microsoft.com/office/drawing/2014/main" id="{EF4CCF02-536B-611E-371C-B732B88669B7}"/>
                  </a:ext>
                </a:extLst>
              </p:cNvPr>
              <p:cNvSpPr/>
              <p:nvPr/>
            </p:nvSpPr>
            <p:spPr bwMode="auto">
              <a:xfrm>
                <a:off x="3195" y="744"/>
                <a:ext cx="259" cy="388"/>
              </a:xfrm>
              <a:custGeom>
                <a:avLst/>
                <a:gdLst>
                  <a:gd name="T0" fmla="*/ 0 w 183"/>
                  <a:gd name="T1" fmla="*/ 0 h 275"/>
                  <a:gd name="T2" fmla="*/ 45 w 183"/>
                  <a:gd name="T3" fmla="*/ 16 h 275"/>
                  <a:gd name="T4" fmla="*/ 158 w 183"/>
                  <a:gd name="T5" fmla="*/ 144 h 275"/>
                  <a:gd name="T6" fmla="*/ 183 w 183"/>
                  <a:gd name="T7" fmla="*/ 249 h 275"/>
                  <a:gd name="T8" fmla="*/ 60 w 183"/>
                  <a:gd name="T9" fmla="*/ 275 h 275"/>
                  <a:gd name="T10" fmla="*/ 0 w 183"/>
                  <a:gd name="T11" fmla="*/ 0 h 275"/>
                </a:gdLst>
                <a:ahLst/>
                <a:cxnLst>
                  <a:cxn ang="0">
                    <a:pos x="T0" y="T1"/>
                  </a:cxn>
                  <a:cxn ang="0">
                    <a:pos x="T2" y="T3"/>
                  </a:cxn>
                  <a:cxn ang="0">
                    <a:pos x="T4" y="T5"/>
                  </a:cxn>
                  <a:cxn ang="0">
                    <a:pos x="T6" y="T7"/>
                  </a:cxn>
                  <a:cxn ang="0">
                    <a:pos x="T8" y="T9"/>
                  </a:cxn>
                  <a:cxn ang="0">
                    <a:pos x="T10" y="T11"/>
                  </a:cxn>
                </a:cxnLst>
                <a:rect l="0" t="0" r="r" b="b"/>
                <a:pathLst>
                  <a:path w="183" h="275">
                    <a:moveTo>
                      <a:pt x="0" y="0"/>
                    </a:moveTo>
                    <a:cubicBezTo>
                      <a:pt x="45" y="16"/>
                      <a:pt x="45" y="16"/>
                      <a:pt x="45" y="16"/>
                    </a:cubicBezTo>
                    <a:cubicBezTo>
                      <a:pt x="102" y="37"/>
                      <a:pt x="144" y="85"/>
                      <a:pt x="158" y="144"/>
                    </a:cubicBezTo>
                    <a:cubicBezTo>
                      <a:pt x="183" y="249"/>
                      <a:pt x="183" y="249"/>
                      <a:pt x="183" y="249"/>
                    </a:cubicBezTo>
                    <a:cubicBezTo>
                      <a:pt x="60" y="275"/>
                      <a:pt x="60" y="275"/>
                      <a:pt x="60" y="275"/>
                    </a:cubicBezTo>
                    <a:lnTo>
                      <a:pt x="0" y="0"/>
                    </a:lnTo>
                    <a:close/>
                  </a:path>
                </a:pathLst>
              </a:custGeom>
              <a:solidFill>
                <a:srgbClr val="244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2" name="íṥ1îḍè">
                <a:extLst>
                  <a:ext uri="{FF2B5EF4-FFF2-40B4-BE49-F238E27FC236}">
                    <a16:creationId xmlns:a16="http://schemas.microsoft.com/office/drawing/2014/main" id="{DF75D9BC-FA1E-EB46-FFEE-8882C14253F8}"/>
                  </a:ext>
                </a:extLst>
              </p:cNvPr>
              <p:cNvSpPr/>
              <p:nvPr/>
            </p:nvSpPr>
            <p:spPr bwMode="auto">
              <a:xfrm>
                <a:off x="1914" y="892"/>
                <a:ext cx="297" cy="663"/>
              </a:xfrm>
              <a:custGeom>
                <a:avLst/>
                <a:gdLst>
                  <a:gd name="T0" fmla="*/ 198 w 210"/>
                  <a:gd name="T1" fmla="*/ 66 h 469"/>
                  <a:gd name="T2" fmla="*/ 187 w 210"/>
                  <a:gd name="T3" fmla="*/ 47 h 469"/>
                  <a:gd name="T4" fmla="*/ 116 w 210"/>
                  <a:gd name="T5" fmla="*/ 2 h 469"/>
                  <a:gd name="T6" fmla="*/ 40 w 210"/>
                  <a:gd name="T7" fmla="*/ 37 h 469"/>
                  <a:gd name="T8" fmla="*/ 35 w 210"/>
                  <a:gd name="T9" fmla="*/ 43 h 469"/>
                  <a:gd name="T10" fmla="*/ 19 w 210"/>
                  <a:gd name="T11" fmla="*/ 228 h 469"/>
                  <a:gd name="T12" fmla="*/ 54 w 210"/>
                  <a:gd name="T13" fmla="*/ 453 h 469"/>
                  <a:gd name="T14" fmla="*/ 172 w 210"/>
                  <a:gd name="T15" fmla="*/ 469 h 469"/>
                  <a:gd name="T16" fmla="*/ 210 w 210"/>
                  <a:gd name="T17" fmla="*/ 113 h 469"/>
                  <a:gd name="T18" fmla="*/ 198 w 210"/>
                  <a:gd name="T19" fmla="*/ 6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69">
                    <a:moveTo>
                      <a:pt x="198" y="66"/>
                    </a:moveTo>
                    <a:cubicBezTo>
                      <a:pt x="187" y="47"/>
                      <a:pt x="187" y="47"/>
                      <a:pt x="187" y="47"/>
                    </a:cubicBezTo>
                    <a:cubicBezTo>
                      <a:pt x="173" y="21"/>
                      <a:pt x="146" y="4"/>
                      <a:pt x="116" y="2"/>
                    </a:cubicBezTo>
                    <a:cubicBezTo>
                      <a:pt x="86" y="0"/>
                      <a:pt x="58" y="13"/>
                      <a:pt x="40" y="37"/>
                    </a:cubicBezTo>
                    <a:cubicBezTo>
                      <a:pt x="38" y="39"/>
                      <a:pt x="37" y="41"/>
                      <a:pt x="35" y="43"/>
                    </a:cubicBezTo>
                    <a:cubicBezTo>
                      <a:pt x="10" y="80"/>
                      <a:pt x="0" y="140"/>
                      <a:pt x="19" y="228"/>
                    </a:cubicBezTo>
                    <a:cubicBezTo>
                      <a:pt x="54" y="453"/>
                      <a:pt x="54" y="453"/>
                      <a:pt x="54" y="453"/>
                    </a:cubicBezTo>
                    <a:cubicBezTo>
                      <a:pt x="172" y="469"/>
                      <a:pt x="172" y="469"/>
                      <a:pt x="172" y="469"/>
                    </a:cubicBezTo>
                    <a:cubicBezTo>
                      <a:pt x="210" y="113"/>
                      <a:pt x="210" y="113"/>
                      <a:pt x="210" y="113"/>
                    </a:cubicBezTo>
                    <a:cubicBezTo>
                      <a:pt x="210" y="97"/>
                      <a:pt x="206" y="80"/>
                      <a:pt x="198" y="66"/>
                    </a:cubicBez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îs1iḋé">
                <a:extLst>
                  <a:ext uri="{FF2B5EF4-FFF2-40B4-BE49-F238E27FC236}">
                    <a16:creationId xmlns:a16="http://schemas.microsoft.com/office/drawing/2014/main" id="{609C778B-2168-7550-FA1C-DA630DD805C8}"/>
                  </a:ext>
                </a:extLst>
              </p:cNvPr>
              <p:cNvSpPr/>
              <p:nvPr/>
            </p:nvSpPr>
            <p:spPr bwMode="auto">
              <a:xfrm>
                <a:off x="2756" y="1860"/>
                <a:ext cx="102" cy="47"/>
              </a:xfrm>
              <a:custGeom>
                <a:avLst/>
                <a:gdLst>
                  <a:gd name="T0" fmla="*/ 10 w 72"/>
                  <a:gd name="T1" fmla="*/ 32 h 33"/>
                  <a:gd name="T2" fmla="*/ 65 w 72"/>
                  <a:gd name="T3" fmla="*/ 16 h 33"/>
                  <a:gd name="T4" fmla="*/ 71 w 72"/>
                  <a:gd name="T5" fmla="*/ 7 h 33"/>
                  <a:gd name="T6" fmla="*/ 61 w 72"/>
                  <a:gd name="T7" fmla="*/ 1 h 33"/>
                  <a:gd name="T8" fmla="*/ 6 w 72"/>
                  <a:gd name="T9" fmla="*/ 17 h 33"/>
                  <a:gd name="T10" fmla="*/ 1 w 72"/>
                  <a:gd name="T11" fmla="*/ 27 h 33"/>
                  <a:gd name="T12" fmla="*/ 10 w 72"/>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72" h="33">
                    <a:moveTo>
                      <a:pt x="10" y="32"/>
                    </a:moveTo>
                    <a:cubicBezTo>
                      <a:pt x="65" y="16"/>
                      <a:pt x="65" y="16"/>
                      <a:pt x="65" y="16"/>
                    </a:cubicBezTo>
                    <a:cubicBezTo>
                      <a:pt x="69" y="15"/>
                      <a:pt x="72" y="11"/>
                      <a:pt x="71" y="7"/>
                    </a:cubicBezTo>
                    <a:cubicBezTo>
                      <a:pt x="69" y="3"/>
                      <a:pt x="65" y="0"/>
                      <a:pt x="61" y="1"/>
                    </a:cubicBezTo>
                    <a:cubicBezTo>
                      <a:pt x="6" y="17"/>
                      <a:pt x="6" y="17"/>
                      <a:pt x="6" y="17"/>
                    </a:cubicBezTo>
                    <a:cubicBezTo>
                      <a:pt x="2" y="18"/>
                      <a:pt x="0" y="23"/>
                      <a:pt x="1" y="27"/>
                    </a:cubicBezTo>
                    <a:cubicBezTo>
                      <a:pt x="2" y="31"/>
                      <a:pt x="6" y="33"/>
                      <a:pt x="10" y="32"/>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íŝlíḓê">
                <a:extLst>
                  <a:ext uri="{FF2B5EF4-FFF2-40B4-BE49-F238E27FC236}">
                    <a16:creationId xmlns:a16="http://schemas.microsoft.com/office/drawing/2014/main" id="{08411C43-CC5A-8FC8-5F18-DDB87433320B}"/>
                  </a:ext>
                </a:extLst>
              </p:cNvPr>
              <p:cNvSpPr/>
              <p:nvPr/>
            </p:nvSpPr>
            <p:spPr bwMode="auto">
              <a:xfrm>
                <a:off x="2783" y="1883"/>
                <a:ext cx="88" cy="42"/>
              </a:xfrm>
              <a:custGeom>
                <a:avLst/>
                <a:gdLst>
                  <a:gd name="T0" fmla="*/ 11 w 62"/>
                  <a:gd name="T1" fmla="*/ 29 h 30"/>
                  <a:gd name="T2" fmla="*/ 55 w 62"/>
                  <a:gd name="T3" fmla="*/ 16 h 30"/>
                  <a:gd name="T4" fmla="*/ 60 w 62"/>
                  <a:gd name="T5" fmla="*/ 7 h 30"/>
                  <a:gd name="T6" fmla="*/ 51 w 62"/>
                  <a:gd name="T7" fmla="*/ 1 h 30"/>
                  <a:gd name="T8" fmla="*/ 7 w 62"/>
                  <a:gd name="T9" fmla="*/ 14 h 30"/>
                  <a:gd name="T10" fmla="*/ 2 w 62"/>
                  <a:gd name="T11" fmla="*/ 24 h 30"/>
                  <a:gd name="T12" fmla="*/ 11 w 62"/>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62" h="30">
                    <a:moveTo>
                      <a:pt x="11" y="29"/>
                    </a:moveTo>
                    <a:cubicBezTo>
                      <a:pt x="55" y="16"/>
                      <a:pt x="55" y="16"/>
                      <a:pt x="55" y="16"/>
                    </a:cubicBezTo>
                    <a:cubicBezTo>
                      <a:pt x="59" y="15"/>
                      <a:pt x="62" y="11"/>
                      <a:pt x="60" y="7"/>
                    </a:cubicBezTo>
                    <a:cubicBezTo>
                      <a:pt x="59" y="3"/>
                      <a:pt x="55" y="0"/>
                      <a:pt x="51" y="1"/>
                    </a:cubicBezTo>
                    <a:cubicBezTo>
                      <a:pt x="7" y="14"/>
                      <a:pt x="7" y="14"/>
                      <a:pt x="7" y="14"/>
                    </a:cubicBezTo>
                    <a:cubicBezTo>
                      <a:pt x="3" y="15"/>
                      <a:pt x="0" y="20"/>
                      <a:pt x="2" y="24"/>
                    </a:cubicBezTo>
                    <a:cubicBezTo>
                      <a:pt x="3" y="28"/>
                      <a:pt x="7" y="30"/>
                      <a:pt x="11" y="29"/>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iṡļïďé">
                <a:extLst>
                  <a:ext uri="{FF2B5EF4-FFF2-40B4-BE49-F238E27FC236}">
                    <a16:creationId xmlns:a16="http://schemas.microsoft.com/office/drawing/2014/main" id="{145FC800-2049-F339-DCC2-692D9703CD0C}"/>
                  </a:ext>
                </a:extLst>
              </p:cNvPr>
              <p:cNvSpPr/>
              <p:nvPr/>
            </p:nvSpPr>
            <p:spPr bwMode="auto">
              <a:xfrm>
                <a:off x="2772" y="1910"/>
                <a:ext cx="99" cy="45"/>
              </a:xfrm>
              <a:custGeom>
                <a:avLst/>
                <a:gdLst>
                  <a:gd name="T0" fmla="*/ 11 w 70"/>
                  <a:gd name="T1" fmla="*/ 31 h 32"/>
                  <a:gd name="T2" fmla="*/ 63 w 70"/>
                  <a:gd name="T3" fmla="*/ 16 h 32"/>
                  <a:gd name="T4" fmla="*/ 69 w 70"/>
                  <a:gd name="T5" fmla="*/ 6 h 32"/>
                  <a:gd name="T6" fmla="*/ 59 w 70"/>
                  <a:gd name="T7" fmla="*/ 1 h 32"/>
                  <a:gd name="T8" fmla="*/ 7 w 70"/>
                  <a:gd name="T9" fmla="*/ 16 h 32"/>
                  <a:gd name="T10" fmla="*/ 2 w 70"/>
                  <a:gd name="T11" fmla="*/ 26 h 32"/>
                  <a:gd name="T12" fmla="*/ 11 w 70"/>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70" h="32">
                    <a:moveTo>
                      <a:pt x="11" y="31"/>
                    </a:moveTo>
                    <a:cubicBezTo>
                      <a:pt x="63" y="16"/>
                      <a:pt x="63" y="16"/>
                      <a:pt x="63" y="16"/>
                    </a:cubicBezTo>
                    <a:cubicBezTo>
                      <a:pt x="67" y="15"/>
                      <a:pt x="70" y="10"/>
                      <a:pt x="69" y="6"/>
                    </a:cubicBezTo>
                    <a:cubicBezTo>
                      <a:pt x="67" y="2"/>
                      <a:pt x="63" y="0"/>
                      <a:pt x="59" y="1"/>
                    </a:cubicBezTo>
                    <a:cubicBezTo>
                      <a:pt x="7" y="16"/>
                      <a:pt x="7" y="16"/>
                      <a:pt x="7" y="16"/>
                    </a:cubicBezTo>
                    <a:cubicBezTo>
                      <a:pt x="3" y="17"/>
                      <a:pt x="0" y="22"/>
                      <a:pt x="2" y="26"/>
                    </a:cubicBezTo>
                    <a:cubicBezTo>
                      <a:pt x="3" y="30"/>
                      <a:pt x="7" y="32"/>
                      <a:pt x="11" y="31"/>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6" name="íšḻîḍê">
                <a:extLst>
                  <a:ext uri="{FF2B5EF4-FFF2-40B4-BE49-F238E27FC236}">
                    <a16:creationId xmlns:a16="http://schemas.microsoft.com/office/drawing/2014/main" id="{330068AF-AB1E-FC8B-BEE3-921E54AE8D5C}"/>
                  </a:ext>
                </a:extLst>
              </p:cNvPr>
              <p:cNvSpPr/>
              <p:nvPr/>
            </p:nvSpPr>
            <p:spPr bwMode="auto">
              <a:xfrm>
                <a:off x="2701" y="1880"/>
                <a:ext cx="106" cy="95"/>
              </a:xfrm>
              <a:custGeom>
                <a:avLst/>
                <a:gdLst>
                  <a:gd name="T0" fmla="*/ 72 w 75"/>
                  <a:gd name="T1" fmla="*/ 0 h 67"/>
                  <a:gd name="T2" fmla="*/ 57 w 75"/>
                  <a:gd name="T3" fmla="*/ 2 h 67"/>
                  <a:gd name="T4" fmla="*/ 21 w 75"/>
                  <a:gd name="T5" fmla="*/ 15 h 67"/>
                  <a:gd name="T6" fmla="*/ 0 w 75"/>
                  <a:gd name="T7" fmla="*/ 29 h 67"/>
                  <a:gd name="T8" fmla="*/ 19 w 75"/>
                  <a:gd name="T9" fmla="*/ 65 h 67"/>
                  <a:gd name="T10" fmla="*/ 75 w 75"/>
                  <a:gd name="T11" fmla="*/ 46 h 67"/>
                  <a:gd name="T12" fmla="*/ 72 w 75"/>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75" h="67">
                    <a:moveTo>
                      <a:pt x="72" y="0"/>
                    </a:moveTo>
                    <a:cubicBezTo>
                      <a:pt x="71" y="1"/>
                      <a:pt x="64" y="1"/>
                      <a:pt x="57" y="2"/>
                    </a:cubicBezTo>
                    <a:cubicBezTo>
                      <a:pt x="44" y="3"/>
                      <a:pt x="31" y="8"/>
                      <a:pt x="21" y="15"/>
                    </a:cubicBezTo>
                    <a:cubicBezTo>
                      <a:pt x="0" y="29"/>
                      <a:pt x="0" y="29"/>
                      <a:pt x="0" y="29"/>
                    </a:cubicBezTo>
                    <a:cubicBezTo>
                      <a:pt x="0" y="29"/>
                      <a:pt x="17" y="65"/>
                      <a:pt x="19" y="65"/>
                    </a:cubicBezTo>
                    <a:cubicBezTo>
                      <a:pt x="63" y="67"/>
                      <a:pt x="75" y="46"/>
                      <a:pt x="75" y="46"/>
                    </a:cubicBezTo>
                    <a:lnTo>
                      <a:pt x="72"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iŝ1iḋé">
                <a:extLst>
                  <a:ext uri="{FF2B5EF4-FFF2-40B4-BE49-F238E27FC236}">
                    <a16:creationId xmlns:a16="http://schemas.microsoft.com/office/drawing/2014/main" id="{D1C6445C-93F0-3845-0799-38D62927F558}"/>
                  </a:ext>
                </a:extLst>
              </p:cNvPr>
              <p:cNvSpPr/>
              <p:nvPr/>
            </p:nvSpPr>
            <p:spPr bwMode="auto">
              <a:xfrm>
                <a:off x="2269" y="1562"/>
                <a:ext cx="470" cy="454"/>
              </a:xfrm>
              <a:custGeom>
                <a:avLst/>
                <a:gdLst>
                  <a:gd name="T0" fmla="*/ 0 w 332"/>
                  <a:gd name="T1" fmla="*/ 83 h 321"/>
                  <a:gd name="T2" fmla="*/ 51 w 332"/>
                  <a:gd name="T3" fmla="*/ 207 h 321"/>
                  <a:gd name="T4" fmla="*/ 72 w 332"/>
                  <a:gd name="T5" fmla="*/ 249 h 321"/>
                  <a:gd name="T6" fmla="*/ 78 w 332"/>
                  <a:gd name="T7" fmla="*/ 259 h 321"/>
                  <a:gd name="T8" fmla="*/ 188 w 332"/>
                  <a:gd name="T9" fmla="*/ 315 h 321"/>
                  <a:gd name="T10" fmla="*/ 332 w 332"/>
                  <a:gd name="T11" fmla="*/ 291 h 321"/>
                  <a:gd name="T12" fmla="*/ 324 w 332"/>
                  <a:gd name="T13" fmla="*/ 241 h 321"/>
                  <a:gd name="T14" fmla="*/ 175 w 332"/>
                  <a:gd name="T15" fmla="*/ 254 h 321"/>
                  <a:gd name="T16" fmla="*/ 125 w 332"/>
                  <a:gd name="T17" fmla="*/ 218 h 321"/>
                  <a:gd name="T18" fmla="*/ 123 w 332"/>
                  <a:gd name="T19" fmla="*/ 214 h 321"/>
                  <a:gd name="T20" fmla="*/ 107 w 332"/>
                  <a:gd name="T21" fmla="*/ 184 h 321"/>
                  <a:gd name="T22" fmla="*/ 31 w 332"/>
                  <a:gd name="T23" fmla="*/ 0 h 321"/>
                  <a:gd name="T24" fmla="*/ 0 w 332"/>
                  <a:gd name="T25" fmla="*/ 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321">
                    <a:moveTo>
                      <a:pt x="0" y="83"/>
                    </a:moveTo>
                    <a:cubicBezTo>
                      <a:pt x="0" y="83"/>
                      <a:pt x="25" y="151"/>
                      <a:pt x="51" y="207"/>
                    </a:cubicBezTo>
                    <a:cubicBezTo>
                      <a:pt x="58" y="222"/>
                      <a:pt x="66" y="237"/>
                      <a:pt x="72" y="249"/>
                    </a:cubicBezTo>
                    <a:cubicBezTo>
                      <a:pt x="74" y="252"/>
                      <a:pt x="76" y="255"/>
                      <a:pt x="78" y="259"/>
                    </a:cubicBezTo>
                    <a:cubicBezTo>
                      <a:pt x="104" y="299"/>
                      <a:pt x="139" y="321"/>
                      <a:pt x="188" y="315"/>
                    </a:cubicBezTo>
                    <a:cubicBezTo>
                      <a:pt x="188" y="315"/>
                      <a:pt x="332" y="291"/>
                      <a:pt x="332" y="291"/>
                    </a:cubicBezTo>
                    <a:cubicBezTo>
                      <a:pt x="324" y="241"/>
                      <a:pt x="324" y="241"/>
                      <a:pt x="324" y="241"/>
                    </a:cubicBezTo>
                    <a:cubicBezTo>
                      <a:pt x="175" y="254"/>
                      <a:pt x="175" y="254"/>
                      <a:pt x="175" y="254"/>
                    </a:cubicBezTo>
                    <a:cubicBezTo>
                      <a:pt x="159" y="256"/>
                      <a:pt x="135" y="233"/>
                      <a:pt x="125" y="218"/>
                    </a:cubicBezTo>
                    <a:cubicBezTo>
                      <a:pt x="124" y="217"/>
                      <a:pt x="123" y="216"/>
                      <a:pt x="123" y="214"/>
                    </a:cubicBezTo>
                    <a:cubicBezTo>
                      <a:pt x="118" y="206"/>
                      <a:pt x="112" y="196"/>
                      <a:pt x="107" y="184"/>
                    </a:cubicBezTo>
                    <a:cubicBezTo>
                      <a:pt x="73" y="114"/>
                      <a:pt x="31" y="0"/>
                      <a:pt x="31" y="0"/>
                    </a:cubicBezTo>
                    <a:lnTo>
                      <a:pt x="0" y="83"/>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ïṧḷîḍè">
                <a:extLst>
                  <a:ext uri="{FF2B5EF4-FFF2-40B4-BE49-F238E27FC236}">
                    <a16:creationId xmlns:a16="http://schemas.microsoft.com/office/drawing/2014/main" id="{9B07EEEF-841A-37D3-82A6-610179A49C04}"/>
                  </a:ext>
                </a:extLst>
              </p:cNvPr>
              <p:cNvSpPr/>
              <p:nvPr/>
            </p:nvSpPr>
            <p:spPr bwMode="auto">
              <a:xfrm>
                <a:off x="2296" y="1497"/>
                <a:ext cx="101" cy="266"/>
              </a:xfrm>
              <a:custGeom>
                <a:avLst/>
                <a:gdLst>
                  <a:gd name="T0" fmla="*/ 0 w 71"/>
                  <a:gd name="T1" fmla="*/ 0 h 188"/>
                  <a:gd name="T2" fmla="*/ 71 w 71"/>
                  <a:gd name="T3" fmla="*/ 139 h 188"/>
                  <a:gd name="T4" fmla="*/ 17 w 71"/>
                  <a:gd name="T5" fmla="*/ 188 h 188"/>
                  <a:gd name="T6" fmla="*/ 0 w 71"/>
                  <a:gd name="T7" fmla="*/ 0 h 188"/>
                </a:gdLst>
                <a:ahLst/>
                <a:cxnLst>
                  <a:cxn ang="0">
                    <a:pos x="T0" y="T1"/>
                  </a:cxn>
                  <a:cxn ang="0">
                    <a:pos x="T2" y="T3"/>
                  </a:cxn>
                  <a:cxn ang="0">
                    <a:pos x="T4" y="T5"/>
                  </a:cxn>
                  <a:cxn ang="0">
                    <a:pos x="T6" y="T7"/>
                  </a:cxn>
                </a:cxnLst>
                <a:rect l="0" t="0" r="r" b="b"/>
                <a:pathLst>
                  <a:path w="71" h="188">
                    <a:moveTo>
                      <a:pt x="0" y="0"/>
                    </a:moveTo>
                    <a:cubicBezTo>
                      <a:pt x="3" y="5"/>
                      <a:pt x="71" y="139"/>
                      <a:pt x="71" y="139"/>
                    </a:cubicBezTo>
                    <a:cubicBezTo>
                      <a:pt x="17" y="188"/>
                      <a:pt x="17" y="188"/>
                      <a:pt x="17" y="188"/>
                    </a:cubicBezTo>
                    <a:lnTo>
                      <a:pt x="0" y="0"/>
                    </a:lnTo>
                    <a:close/>
                  </a:path>
                </a:pathLst>
              </a:custGeom>
              <a:solidFill>
                <a:srgbClr val="FFB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îS1iḑê">
                <a:extLst>
                  <a:ext uri="{FF2B5EF4-FFF2-40B4-BE49-F238E27FC236}">
                    <a16:creationId xmlns:a16="http://schemas.microsoft.com/office/drawing/2014/main" id="{126E02FF-81FD-FD6C-F908-E499C309A97F}"/>
                  </a:ext>
                </a:extLst>
              </p:cNvPr>
              <p:cNvSpPr/>
              <p:nvPr/>
            </p:nvSpPr>
            <p:spPr bwMode="auto">
              <a:xfrm>
                <a:off x="1706" y="1645"/>
                <a:ext cx="624" cy="852"/>
              </a:xfrm>
              <a:custGeom>
                <a:avLst/>
                <a:gdLst>
                  <a:gd name="T0" fmla="*/ 441 w 441"/>
                  <a:gd name="T1" fmla="*/ 570 h 602"/>
                  <a:gd name="T2" fmla="*/ 118 w 441"/>
                  <a:gd name="T3" fmla="*/ 602 h 602"/>
                  <a:gd name="T4" fmla="*/ 0 w 441"/>
                  <a:gd name="T5" fmla="*/ 1 h 602"/>
                  <a:gd name="T6" fmla="*/ 182 w 441"/>
                  <a:gd name="T7" fmla="*/ 0 h 602"/>
                  <a:gd name="T8" fmla="*/ 349 w 441"/>
                  <a:gd name="T9" fmla="*/ 134 h 602"/>
                  <a:gd name="T10" fmla="*/ 441 w 441"/>
                  <a:gd name="T11" fmla="*/ 570 h 602"/>
                </a:gdLst>
                <a:ahLst/>
                <a:cxnLst>
                  <a:cxn ang="0">
                    <a:pos x="T0" y="T1"/>
                  </a:cxn>
                  <a:cxn ang="0">
                    <a:pos x="T2" y="T3"/>
                  </a:cxn>
                  <a:cxn ang="0">
                    <a:pos x="T4" y="T5"/>
                  </a:cxn>
                  <a:cxn ang="0">
                    <a:pos x="T6" y="T7"/>
                  </a:cxn>
                  <a:cxn ang="0">
                    <a:pos x="T8" y="T9"/>
                  </a:cxn>
                  <a:cxn ang="0">
                    <a:pos x="T10" y="T11"/>
                  </a:cxn>
                </a:cxnLst>
                <a:rect l="0" t="0" r="r" b="b"/>
                <a:pathLst>
                  <a:path w="441" h="602">
                    <a:moveTo>
                      <a:pt x="441" y="570"/>
                    </a:moveTo>
                    <a:cubicBezTo>
                      <a:pt x="118" y="602"/>
                      <a:pt x="118" y="602"/>
                      <a:pt x="118" y="602"/>
                    </a:cubicBezTo>
                    <a:cubicBezTo>
                      <a:pt x="0" y="1"/>
                      <a:pt x="0" y="1"/>
                      <a:pt x="0" y="1"/>
                    </a:cubicBezTo>
                    <a:cubicBezTo>
                      <a:pt x="182" y="0"/>
                      <a:pt x="182" y="0"/>
                      <a:pt x="182" y="0"/>
                    </a:cubicBezTo>
                    <a:cubicBezTo>
                      <a:pt x="263" y="0"/>
                      <a:pt x="332" y="56"/>
                      <a:pt x="349" y="134"/>
                    </a:cubicBezTo>
                    <a:lnTo>
                      <a:pt x="441" y="570"/>
                    </a:ln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0" name="ïṥḻïḑè">
                <a:extLst>
                  <a:ext uri="{FF2B5EF4-FFF2-40B4-BE49-F238E27FC236}">
                    <a16:creationId xmlns:a16="http://schemas.microsoft.com/office/drawing/2014/main" id="{7AB68727-9485-1FA1-4464-DF4755901620}"/>
                  </a:ext>
                </a:extLst>
              </p:cNvPr>
              <p:cNvSpPr/>
              <p:nvPr/>
            </p:nvSpPr>
            <p:spPr bwMode="auto">
              <a:xfrm>
                <a:off x="1646" y="1641"/>
                <a:ext cx="230" cy="872"/>
              </a:xfrm>
              <a:custGeom>
                <a:avLst/>
                <a:gdLst>
                  <a:gd name="T0" fmla="*/ 74 w 162"/>
                  <a:gd name="T1" fmla="*/ 577 h 617"/>
                  <a:gd name="T2" fmla="*/ 3 w 162"/>
                  <a:gd name="T3" fmla="*/ 51 h 617"/>
                  <a:gd name="T4" fmla="*/ 40 w 162"/>
                  <a:gd name="T5" fmla="*/ 3 h 617"/>
                  <a:gd name="T6" fmla="*/ 88 w 162"/>
                  <a:gd name="T7" fmla="*/ 40 h 617"/>
                  <a:gd name="T8" fmla="*/ 159 w 162"/>
                  <a:gd name="T9" fmla="*/ 565 h 617"/>
                  <a:gd name="T10" fmla="*/ 122 w 162"/>
                  <a:gd name="T11" fmla="*/ 613 h 617"/>
                  <a:gd name="T12" fmla="*/ 74 w 162"/>
                  <a:gd name="T13" fmla="*/ 577 h 617"/>
                </a:gdLst>
                <a:ahLst/>
                <a:cxnLst>
                  <a:cxn ang="0">
                    <a:pos x="T0" y="T1"/>
                  </a:cxn>
                  <a:cxn ang="0">
                    <a:pos x="T2" y="T3"/>
                  </a:cxn>
                  <a:cxn ang="0">
                    <a:pos x="T4" y="T5"/>
                  </a:cxn>
                  <a:cxn ang="0">
                    <a:pos x="T6" y="T7"/>
                  </a:cxn>
                  <a:cxn ang="0">
                    <a:pos x="T8" y="T9"/>
                  </a:cxn>
                  <a:cxn ang="0">
                    <a:pos x="T10" y="T11"/>
                  </a:cxn>
                  <a:cxn ang="0">
                    <a:pos x="T12" y="T13"/>
                  </a:cxn>
                </a:cxnLst>
                <a:rect l="0" t="0" r="r" b="b"/>
                <a:pathLst>
                  <a:path w="162" h="617">
                    <a:moveTo>
                      <a:pt x="74" y="577"/>
                    </a:moveTo>
                    <a:cubicBezTo>
                      <a:pt x="3" y="51"/>
                      <a:pt x="3" y="51"/>
                      <a:pt x="3" y="51"/>
                    </a:cubicBezTo>
                    <a:cubicBezTo>
                      <a:pt x="0" y="28"/>
                      <a:pt x="16" y="6"/>
                      <a:pt x="40" y="3"/>
                    </a:cubicBezTo>
                    <a:cubicBezTo>
                      <a:pt x="63" y="0"/>
                      <a:pt x="85" y="16"/>
                      <a:pt x="88" y="40"/>
                    </a:cubicBezTo>
                    <a:cubicBezTo>
                      <a:pt x="159" y="565"/>
                      <a:pt x="159" y="565"/>
                      <a:pt x="159" y="565"/>
                    </a:cubicBezTo>
                    <a:cubicBezTo>
                      <a:pt x="162" y="588"/>
                      <a:pt x="145" y="610"/>
                      <a:pt x="122" y="613"/>
                    </a:cubicBezTo>
                    <a:cubicBezTo>
                      <a:pt x="99" y="617"/>
                      <a:pt x="77" y="600"/>
                      <a:pt x="74" y="577"/>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îṡḷídé">
                <a:extLst>
                  <a:ext uri="{FF2B5EF4-FFF2-40B4-BE49-F238E27FC236}">
                    <a16:creationId xmlns:a16="http://schemas.microsoft.com/office/drawing/2014/main" id="{B26DCE40-03F4-46BA-0A83-98DD6A877B3E}"/>
                  </a:ext>
                </a:extLst>
              </p:cNvPr>
              <p:cNvSpPr/>
              <p:nvPr/>
            </p:nvSpPr>
            <p:spPr bwMode="auto">
              <a:xfrm>
                <a:off x="2095" y="2559"/>
                <a:ext cx="69" cy="415"/>
              </a:xfrm>
              <a:prstGeom prst="rect">
                <a:avLst/>
              </a:prstGeom>
              <a:solidFill>
                <a:srgbClr val="3946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íSḷidé">
                <a:extLst>
                  <a:ext uri="{FF2B5EF4-FFF2-40B4-BE49-F238E27FC236}">
                    <a16:creationId xmlns:a16="http://schemas.microsoft.com/office/drawing/2014/main" id="{2E488227-7380-5E88-E8D9-5C1DE9147AEA}"/>
                  </a:ext>
                </a:extLst>
              </p:cNvPr>
              <p:cNvSpPr/>
              <p:nvPr/>
            </p:nvSpPr>
            <p:spPr bwMode="auto">
              <a:xfrm>
                <a:off x="2095" y="2583"/>
                <a:ext cx="69" cy="93"/>
              </a:xfrm>
              <a:custGeom>
                <a:avLst/>
                <a:gdLst>
                  <a:gd name="T0" fmla="*/ 49 w 49"/>
                  <a:gd name="T1" fmla="*/ 0 h 66"/>
                  <a:gd name="T2" fmla="*/ 49 w 49"/>
                  <a:gd name="T3" fmla="*/ 66 h 66"/>
                  <a:gd name="T4" fmla="*/ 0 w 49"/>
                  <a:gd name="T5" fmla="*/ 47 h 66"/>
                  <a:gd name="T6" fmla="*/ 0 w 49"/>
                  <a:gd name="T7" fmla="*/ 2 h 66"/>
                  <a:gd name="T8" fmla="*/ 49 w 49"/>
                  <a:gd name="T9" fmla="*/ 0 h 66"/>
                </a:gdLst>
                <a:ahLst/>
                <a:cxnLst>
                  <a:cxn ang="0">
                    <a:pos x="T0" y="T1"/>
                  </a:cxn>
                  <a:cxn ang="0">
                    <a:pos x="T2" y="T3"/>
                  </a:cxn>
                  <a:cxn ang="0">
                    <a:pos x="T4" y="T5"/>
                  </a:cxn>
                  <a:cxn ang="0">
                    <a:pos x="T6" y="T7"/>
                  </a:cxn>
                  <a:cxn ang="0">
                    <a:pos x="T8" y="T9"/>
                  </a:cxn>
                </a:cxnLst>
                <a:rect l="0" t="0" r="r" b="b"/>
                <a:pathLst>
                  <a:path w="49" h="66">
                    <a:moveTo>
                      <a:pt x="49" y="0"/>
                    </a:moveTo>
                    <a:cubicBezTo>
                      <a:pt x="49" y="66"/>
                      <a:pt x="49" y="66"/>
                      <a:pt x="49" y="66"/>
                    </a:cubicBezTo>
                    <a:cubicBezTo>
                      <a:pt x="0" y="47"/>
                      <a:pt x="0" y="47"/>
                      <a:pt x="0" y="47"/>
                    </a:cubicBezTo>
                    <a:cubicBezTo>
                      <a:pt x="0" y="2"/>
                      <a:pt x="0" y="2"/>
                      <a:pt x="0" y="2"/>
                    </a:cubicBezTo>
                    <a:cubicBezTo>
                      <a:pt x="12" y="1"/>
                      <a:pt x="36" y="0"/>
                      <a:pt x="49" y="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íśļîḍê">
                <a:extLst>
                  <a:ext uri="{FF2B5EF4-FFF2-40B4-BE49-F238E27FC236}">
                    <a16:creationId xmlns:a16="http://schemas.microsoft.com/office/drawing/2014/main" id="{3A178FF1-EC5A-22B7-A277-63A07C4BC383}"/>
                  </a:ext>
                </a:extLst>
              </p:cNvPr>
              <p:cNvSpPr/>
              <p:nvPr/>
            </p:nvSpPr>
            <p:spPr bwMode="auto">
              <a:xfrm>
                <a:off x="1946" y="2529"/>
                <a:ext cx="380" cy="62"/>
              </a:xfrm>
              <a:custGeom>
                <a:avLst/>
                <a:gdLst>
                  <a:gd name="T0" fmla="*/ 245 w 268"/>
                  <a:gd name="T1" fmla="*/ 44 h 44"/>
                  <a:gd name="T2" fmla="*/ 22 w 268"/>
                  <a:gd name="T3" fmla="*/ 44 h 44"/>
                  <a:gd name="T4" fmla="*/ 0 w 268"/>
                  <a:gd name="T5" fmla="*/ 22 h 44"/>
                  <a:gd name="T6" fmla="*/ 22 w 268"/>
                  <a:gd name="T7" fmla="*/ 0 h 44"/>
                  <a:gd name="T8" fmla="*/ 245 w 268"/>
                  <a:gd name="T9" fmla="*/ 0 h 44"/>
                  <a:gd name="T10" fmla="*/ 268 w 268"/>
                  <a:gd name="T11" fmla="*/ 22 h 44"/>
                  <a:gd name="T12" fmla="*/ 245 w 26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68" h="44">
                    <a:moveTo>
                      <a:pt x="245" y="44"/>
                    </a:moveTo>
                    <a:cubicBezTo>
                      <a:pt x="22" y="44"/>
                      <a:pt x="22" y="44"/>
                      <a:pt x="22" y="44"/>
                    </a:cubicBezTo>
                    <a:cubicBezTo>
                      <a:pt x="10" y="44"/>
                      <a:pt x="0" y="34"/>
                      <a:pt x="0" y="22"/>
                    </a:cubicBezTo>
                    <a:cubicBezTo>
                      <a:pt x="0" y="10"/>
                      <a:pt x="10" y="0"/>
                      <a:pt x="22" y="0"/>
                    </a:cubicBezTo>
                    <a:cubicBezTo>
                      <a:pt x="245" y="0"/>
                      <a:pt x="245" y="0"/>
                      <a:pt x="245" y="0"/>
                    </a:cubicBezTo>
                    <a:cubicBezTo>
                      <a:pt x="257" y="0"/>
                      <a:pt x="268" y="10"/>
                      <a:pt x="268" y="22"/>
                    </a:cubicBezTo>
                    <a:cubicBezTo>
                      <a:pt x="268" y="34"/>
                      <a:pt x="257" y="44"/>
                      <a:pt x="245" y="44"/>
                    </a:cubicBez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iṣḻiḋê">
                <a:extLst>
                  <a:ext uri="{FF2B5EF4-FFF2-40B4-BE49-F238E27FC236}">
                    <a16:creationId xmlns:a16="http://schemas.microsoft.com/office/drawing/2014/main" id="{B0B397A8-C0BF-E048-F59D-926B8AC0817A}"/>
                  </a:ext>
                </a:extLst>
              </p:cNvPr>
              <p:cNvSpPr/>
              <p:nvPr/>
            </p:nvSpPr>
            <p:spPr bwMode="auto">
              <a:xfrm>
                <a:off x="2006" y="2396"/>
                <a:ext cx="521" cy="158"/>
              </a:xfrm>
              <a:custGeom>
                <a:avLst/>
                <a:gdLst>
                  <a:gd name="T0" fmla="*/ 312 w 368"/>
                  <a:gd name="T1" fmla="*/ 112 h 112"/>
                  <a:gd name="T2" fmla="*/ 56 w 368"/>
                  <a:gd name="T3" fmla="*/ 112 h 112"/>
                  <a:gd name="T4" fmla="*/ 0 w 368"/>
                  <a:gd name="T5" fmla="*/ 56 h 112"/>
                  <a:gd name="T6" fmla="*/ 56 w 368"/>
                  <a:gd name="T7" fmla="*/ 0 h 112"/>
                  <a:gd name="T8" fmla="*/ 312 w 368"/>
                  <a:gd name="T9" fmla="*/ 0 h 112"/>
                  <a:gd name="T10" fmla="*/ 368 w 368"/>
                  <a:gd name="T11" fmla="*/ 56 h 112"/>
                  <a:gd name="T12" fmla="*/ 312 w 36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8" h="112">
                    <a:moveTo>
                      <a:pt x="312" y="112"/>
                    </a:moveTo>
                    <a:cubicBezTo>
                      <a:pt x="56" y="112"/>
                      <a:pt x="56" y="112"/>
                      <a:pt x="56" y="112"/>
                    </a:cubicBezTo>
                    <a:cubicBezTo>
                      <a:pt x="25" y="112"/>
                      <a:pt x="0" y="86"/>
                      <a:pt x="0" y="56"/>
                    </a:cubicBezTo>
                    <a:cubicBezTo>
                      <a:pt x="0" y="25"/>
                      <a:pt x="25" y="0"/>
                      <a:pt x="56" y="0"/>
                    </a:cubicBezTo>
                    <a:cubicBezTo>
                      <a:pt x="312" y="0"/>
                      <a:pt x="312" y="0"/>
                      <a:pt x="312" y="0"/>
                    </a:cubicBezTo>
                    <a:cubicBezTo>
                      <a:pt x="343" y="0"/>
                      <a:pt x="368" y="25"/>
                      <a:pt x="368" y="56"/>
                    </a:cubicBezTo>
                    <a:cubicBezTo>
                      <a:pt x="368" y="86"/>
                      <a:pt x="343" y="112"/>
                      <a:pt x="312" y="112"/>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5" name="îśliḑê">
                <a:extLst>
                  <a:ext uri="{FF2B5EF4-FFF2-40B4-BE49-F238E27FC236}">
                    <a16:creationId xmlns:a16="http://schemas.microsoft.com/office/drawing/2014/main" id="{40AA59C1-0489-C954-0368-E2EB39706501}"/>
                  </a:ext>
                </a:extLst>
              </p:cNvPr>
              <p:cNvSpPr/>
              <p:nvPr/>
            </p:nvSpPr>
            <p:spPr bwMode="auto">
              <a:xfrm>
                <a:off x="1760" y="2398"/>
                <a:ext cx="448" cy="158"/>
              </a:xfrm>
              <a:custGeom>
                <a:avLst/>
                <a:gdLst>
                  <a:gd name="T0" fmla="*/ 261 w 317"/>
                  <a:gd name="T1" fmla="*/ 112 h 112"/>
                  <a:gd name="T2" fmla="*/ 56 w 317"/>
                  <a:gd name="T3" fmla="*/ 112 h 112"/>
                  <a:gd name="T4" fmla="*/ 0 w 317"/>
                  <a:gd name="T5" fmla="*/ 56 h 112"/>
                  <a:gd name="T6" fmla="*/ 56 w 317"/>
                  <a:gd name="T7" fmla="*/ 0 h 112"/>
                  <a:gd name="T8" fmla="*/ 261 w 317"/>
                  <a:gd name="T9" fmla="*/ 0 h 112"/>
                  <a:gd name="T10" fmla="*/ 317 w 317"/>
                  <a:gd name="T11" fmla="*/ 56 h 112"/>
                  <a:gd name="T12" fmla="*/ 261 w 317"/>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17" h="112">
                    <a:moveTo>
                      <a:pt x="261" y="112"/>
                    </a:moveTo>
                    <a:cubicBezTo>
                      <a:pt x="56" y="112"/>
                      <a:pt x="56" y="112"/>
                      <a:pt x="56" y="112"/>
                    </a:cubicBezTo>
                    <a:cubicBezTo>
                      <a:pt x="25" y="112"/>
                      <a:pt x="0" y="87"/>
                      <a:pt x="0" y="56"/>
                    </a:cubicBezTo>
                    <a:cubicBezTo>
                      <a:pt x="0" y="26"/>
                      <a:pt x="25" y="0"/>
                      <a:pt x="56" y="0"/>
                    </a:cubicBezTo>
                    <a:cubicBezTo>
                      <a:pt x="261" y="0"/>
                      <a:pt x="261" y="0"/>
                      <a:pt x="261" y="0"/>
                    </a:cubicBezTo>
                    <a:cubicBezTo>
                      <a:pt x="292" y="0"/>
                      <a:pt x="317" y="26"/>
                      <a:pt x="317" y="56"/>
                    </a:cubicBezTo>
                    <a:cubicBezTo>
                      <a:pt x="317" y="87"/>
                      <a:pt x="292" y="112"/>
                      <a:pt x="261" y="112"/>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ïS1îḍê">
                <a:extLst>
                  <a:ext uri="{FF2B5EF4-FFF2-40B4-BE49-F238E27FC236}">
                    <a16:creationId xmlns:a16="http://schemas.microsoft.com/office/drawing/2014/main" id="{D23A8876-7D64-6901-02D5-52CF23A6A282}"/>
                  </a:ext>
                </a:extLst>
              </p:cNvPr>
              <p:cNvSpPr/>
              <p:nvPr/>
            </p:nvSpPr>
            <p:spPr bwMode="auto">
              <a:xfrm>
                <a:off x="1828" y="2973"/>
                <a:ext cx="601" cy="140"/>
              </a:xfrm>
              <a:custGeom>
                <a:avLst/>
                <a:gdLst>
                  <a:gd name="T0" fmla="*/ 425 w 425"/>
                  <a:gd name="T1" fmla="*/ 99 h 99"/>
                  <a:gd name="T2" fmla="*/ 394 w 425"/>
                  <a:gd name="T3" fmla="*/ 99 h 99"/>
                  <a:gd name="T4" fmla="*/ 326 w 425"/>
                  <a:gd name="T5" fmla="*/ 32 h 99"/>
                  <a:gd name="T6" fmla="*/ 99 w 425"/>
                  <a:gd name="T7" fmla="*/ 32 h 99"/>
                  <a:gd name="T8" fmla="*/ 31 w 425"/>
                  <a:gd name="T9" fmla="*/ 99 h 99"/>
                  <a:gd name="T10" fmla="*/ 0 w 425"/>
                  <a:gd name="T11" fmla="*/ 99 h 99"/>
                  <a:gd name="T12" fmla="*/ 99 w 425"/>
                  <a:gd name="T13" fmla="*/ 0 h 99"/>
                  <a:gd name="T14" fmla="*/ 326 w 425"/>
                  <a:gd name="T15" fmla="*/ 0 h 99"/>
                  <a:gd name="T16" fmla="*/ 425 w 425"/>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99">
                    <a:moveTo>
                      <a:pt x="425" y="99"/>
                    </a:moveTo>
                    <a:cubicBezTo>
                      <a:pt x="394" y="99"/>
                      <a:pt x="394" y="99"/>
                      <a:pt x="394" y="99"/>
                    </a:cubicBezTo>
                    <a:cubicBezTo>
                      <a:pt x="394" y="62"/>
                      <a:pt x="364" y="32"/>
                      <a:pt x="326" y="32"/>
                    </a:cubicBezTo>
                    <a:cubicBezTo>
                      <a:pt x="99" y="32"/>
                      <a:pt x="99" y="32"/>
                      <a:pt x="99" y="32"/>
                    </a:cubicBezTo>
                    <a:cubicBezTo>
                      <a:pt x="61" y="32"/>
                      <a:pt x="31" y="62"/>
                      <a:pt x="31" y="99"/>
                    </a:cubicBezTo>
                    <a:cubicBezTo>
                      <a:pt x="0" y="99"/>
                      <a:pt x="0" y="99"/>
                      <a:pt x="0" y="99"/>
                    </a:cubicBezTo>
                    <a:cubicBezTo>
                      <a:pt x="0" y="45"/>
                      <a:pt x="44" y="0"/>
                      <a:pt x="99" y="0"/>
                    </a:cubicBezTo>
                    <a:cubicBezTo>
                      <a:pt x="326" y="0"/>
                      <a:pt x="326" y="0"/>
                      <a:pt x="326" y="0"/>
                    </a:cubicBezTo>
                    <a:cubicBezTo>
                      <a:pt x="381" y="0"/>
                      <a:pt x="425" y="45"/>
                      <a:pt x="425" y="99"/>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ïṩļidè">
                <a:extLst>
                  <a:ext uri="{FF2B5EF4-FFF2-40B4-BE49-F238E27FC236}">
                    <a16:creationId xmlns:a16="http://schemas.microsoft.com/office/drawing/2014/main" id="{EDC23563-CB0F-A54A-CF4A-69846EAD9CD8}"/>
                  </a:ext>
                </a:extLst>
              </p:cNvPr>
              <p:cNvSpPr/>
              <p:nvPr/>
            </p:nvSpPr>
            <p:spPr bwMode="auto">
              <a:xfrm>
                <a:off x="2078" y="2908"/>
                <a:ext cx="103" cy="66"/>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ṥḻíḓè">
                <a:extLst>
                  <a:ext uri="{FF2B5EF4-FFF2-40B4-BE49-F238E27FC236}">
                    <a16:creationId xmlns:a16="http://schemas.microsoft.com/office/drawing/2014/main" id="{8C2CB896-9118-032B-7E79-5864C7591E64}"/>
                  </a:ext>
                </a:extLst>
              </p:cNvPr>
              <p:cNvSpPr/>
              <p:nvPr/>
            </p:nvSpPr>
            <p:spPr bwMode="auto">
              <a:xfrm>
                <a:off x="1811" y="3120"/>
                <a:ext cx="73"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íśliďê">
                <a:extLst>
                  <a:ext uri="{FF2B5EF4-FFF2-40B4-BE49-F238E27FC236}">
                    <a16:creationId xmlns:a16="http://schemas.microsoft.com/office/drawing/2014/main" id="{037EC39C-560A-5477-2359-ABF2CF2DD12A}"/>
                  </a:ext>
                </a:extLst>
              </p:cNvPr>
              <p:cNvSpPr/>
              <p:nvPr/>
            </p:nvSpPr>
            <p:spPr bwMode="auto">
              <a:xfrm>
                <a:off x="1799" y="3093"/>
                <a:ext cx="101" cy="59"/>
              </a:xfrm>
              <a:custGeom>
                <a:avLst/>
                <a:gdLst>
                  <a:gd name="T0" fmla="*/ 71 w 71"/>
                  <a:gd name="T1" fmla="*/ 42 h 42"/>
                  <a:gd name="T2" fmla="*/ 0 w 71"/>
                  <a:gd name="T3" fmla="*/ 42 h 42"/>
                  <a:gd name="T4" fmla="*/ 0 w 71"/>
                  <a:gd name="T5" fmla="*/ 34 h 42"/>
                  <a:gd name="T6" fmla="*/ 35 w 71"/>
                  <a:gd name="T7" fmla="*/ 0 h 42"/>
                  <a:gd name="T8" fmla="*/ 37 w 71"/>
                  <a:gd name="T9" fmla="*/ 0 h 42"/>
                  <a:gd name="T10" fmla="*/ 71 w 71"/>
                  <a:gd name="T11" fmla="*/ 34 h 42"/>
                  <a:gd name="T12" fmla="*/ 71 w 7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1" h="42">
                    <a:moveTo>
                      <a:pt x="71" y="42"/>
                    </a:moveTo>
                    <a:cubicBezTo>
                      <a:pt x="0" y="42"/>
                      <a:pt x="0" y="42"/>
                      <a:pt x="0" y="42"/>
                    </a:cubicBezTo>
                    <a:cubicBezTo>
                      <a:pt x="0" y="34"/>
                      <a:pt x="0" y="34"/>
                      <a:pt x="0" y="34"/>
                    </a:cubicBezTo>
                    <a:cubicBezTo>
                      <a:pt x="0" y="16"/>
                      <a:pt x="16" y="0"/>
                      <a:pt x="35" y="0"/>
                    </a:cubicBezTo>
                    <a:cubicBezTo>
                      <a:pt x="37" y="0"/>
                      <a:pt x="37" y="0"/>
                      <a:pt x="37" y="0"/>
                    </a:cubicBezTo>
                    <a:cubicBezTo>
                      <a:pt x="56" y="0"/>
                      <a:pt x="71" y="16"/>
                      <a:pt x="71" y="34"/>
                    </a:cubicBezTo>
                    <a:lnTo>
                      <a:pt x="71"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îṣ1ïḓê">
                <a:extLst>
                  <a:ext uri="{FF2B5EF4-FFF2-40B4-BE49-F238E27FC236}">
                    <a16:creationId xmlns:a16="http://schemas.microsoft.com/office/drawing/2014/main" id="{C436BC85-E5C2-4BF5-B17C-4E23DD575ECD}"/>
                  </a:ext>
                </a:extLst>
              </p:cNvPr>
              <p:cNvSpPr/>
              <p:nvPr/>
            </p:nvSpPr>
            <p:spPr bwMode="auto">
              <a:xfrm>
                <a:off x="2373" y="3120"/>
                <a:ext cx="73"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1" name="íṩľïde">
                <a:extLst>
                  <a:ext uri="{FF2B5EF4-FFF2-40B4-BE49-F238E27FC236}">
                    <a16:creationId xmlns:a16="http://schemas.microsoft.com/office/drawing/2014/main" id="{A19A6B73-C4B1-3AEC-0C3E-6AD2315F3890}"/>
                  </a:ext>
                </a:extLst>
              </p:cNvPr>
              <p:cNvSpPr/>
              <p:nvPr/>
            </p:nvSpPr>
            <p:spPr bwMode="auto">
              <a:xfrm>
                <a:off x="2361" y="3093"/>
                <a:ext cx="101" cy="59"/>
              </a:xfrm>
              <a:custGeom>
                <a:avLst/>
                <a:gdLst>
                  <a:gd name="T0" fmla="*/ 71 w 71"/>
                  <a:gd name="T1" fmla="*/ 42 h 42"/>
                  <a:gd name="T2" fmla="*/ 0 w 71"/>
                  <a:gd name="T3" fmla="*/ 42 h 42"/>
                  <a:gd name="T4" fmla="*/ 0 w 71"/>
                  <a:gd name="T5" fmla="*/ 34 h 42"/>
                  <a:gd name="T6" fmla="*/ 35 w 71"/>
                  <a:gd name="T7" fmla="*/ 0 h 42"/>
                  <a:gd name="T8" fmla="*/ 37 w 71"/>
                  <a:gd name="T9" fmla="*/ 0 h 42"/>
                  <a:gd name="T10" fmla="*/ 71 w 71"/>
                  <a:gd name="T11" fmla="*/ 34 h 42"/>
                  <a:gd name="T12" fmla="*/ 71 w 7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1" h="42">
                    <a:moveTo>
                      <a:pt x="71" y="42"/>
                    </a:moveTo>
                    <a:cubicBezTo>
                      <a:pt x="0" y="42"/>
                      <a:pt x="0" y="42"/>
                      <a:pt x="0" y="42"/>
                    </a:cubicBezTo>
                    <a:cubicBezTo>
                      <a:pt x="0" y="34"/>
                      <a:pt x="0" y="34"/>
                      <a:pt x="0" y="34"/>
                    </a:cubicBezTo>
                    <a:cubicBezTo>
                      <a:pt x="0" y="16"/>
                      <a:pt x="16" y="0"/>
                      <a:pt x="35" y="0"/>
                    </a:cubicBezTo>
                    <a:cubicBezTo>
                      <a:pt x="37" y="0"/>
                      <a:pt x="37" y="0"/>
                      <a:pt x="37" y="0"/>
                    </a:cubicBezTo>
                    <a:cubicBezTo>
                      <a:pt x="56" y="0"/>
                      <a:pt x="71" y="16"/>
                      <a:pt x="71" y="34"/>
                    </a:cubicBezTo>
                    <a:lnTo>
                      <a:pt x="71"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íŝḷîḓê">
                <a:extLst>
                  <a:ext uri="{FF2B5EF4-FFF2-40B4-BE49-F238E27FC236}">
                    <a16:creationId xmlns:a16="http://schemas.microsoft.com/office/drawing/2014/main" id="{AAF35115-25A8-C6A6-0D00-E54EB4BF98DD}"/>
                  </a:ext>
                </a:extLst>
              </p:cNvPr>
              <p:cNvSpPr/>
              <p:nvPr/>
            </p:nvSpPr>
            <p:spPr bwMode="auto">
              <a:xfrm>
                <a:off x="2102" y="2987"/>
                <a:ext cx="58" cy="133"/>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šľîḋé">
                <a:extLst>
                  <a:ext uri="{FF2B5EF4-FFF2-40B4-BE49-F238E27FC236}">
                    <a16:creationId xmlns:a16="http://schemas.microsoft.com/office/drawing/2014/main" id="{B2B69DBC-01B3-F562-FD3A-F1307E6CC6BD}"/>
                  </a:ext>
                </a:extLst>
              </p:cNvPr>
              <p:cNvSpPr/>
              <p:nvPr/>
            </p:nvSpPr>
            <p:spPr bwMode="auto">
              <a:xfrm>
                <a:off x="2097" y="3120"/>
                <a:ext cx="72"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ï$ľïḓè">
                <a:extLst>
                  <a:ext uri="{FF2B5EF4-FFF2-40B4-BE49-F238E27FC236}">
                    <a16:creationId xmlns:a16="http://schemas.microsoft.com/office/drawing/2014/main" id="{2E7C59F0-6DFF-339B-9091-7A91636DB4BC}"/>
                  </a:ext>
                </a:extLst>
              </p:cNvPr>
              <p:cNvSpPr/>
              <p:nvPr/>
            </p:nvSpPr>
            <p:spPr bwMode="auto">
              <a:xfrm>
                <a:off x="2085" y="3093"/>
                <a:ext cx="101" cy="59"/>
              </a:xfrm>
              <a:custGeom>
                <a:avLst/>
                <a:gdLst>
                  <a:gd name="T0" fmla="*/ 71 w 71"/>
                  <a:gd name="T1" fmla="*/ 42 h 42"/>
                  <a:gd name="T2" fmla="*/ 0 w 71"/>
                  <a:gd name="T3" fmla="*/ 42 h 42"/>
                  <a:gd name="T4" fmla="*/ 0 w 71"/>
                  <a:gd name="T5" fmla="*/ 34 h 42"/>
                  <a:gd name="T6" fmla="*/ 34 w 71"/>
                  <a:gd name="T7" fmla="*/ 0 h 42"/>
                  <a:gd name="T8" fmla="*/ 37 w 71"/>
                  <a:gd name="T9" fmla="*/ 0 h 42"/>
                  <a:gd name="T10" fmla="*/ 71 w 71"/>
                  <a:gd name="T11" fmla="*/ 34 h 42"/>
                  <a:gd name="T12" fmla="*/ 71 w 7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1" h="42">
                    <a:moveTo>
                      <a:pt x="71" y="42"/>
                    </a:moveTo>
                    <a:cubicBezTo>
                      <a:pt x="0" y="42"/>
                      <a:pt x="0" y="42"/>
                      <a:pt x="0" y="42"/>
                    </a:cubicBezTo>
                    <a:cubicBezTo>
                      <a:pt x="0" y="34"/>
                      <a:pt x="0" y="34"/>
                      <a:pt x="0" y="34"/>
                    </a:cubicBezTo>
                    <a:cubicBezTo>
                      <a:pt x="0" y="16"/>
                      <a:pt x="15" y="0"/>
                      <a:pt x="34" y="0"/>
                    </a:cubicBezTo>
                    <a:cubicBezTo>
                      <a:pt x="37" y="0"/>
                      <a:pt x="37" y="0"/>
                      <a:pt x="37" y="0"/>
                    </a:cubicBezTo>
                    <a:cubicBezTo>
                      <a:pt x="56" y="0"/>
                      <a:pt x="71" y="16"/>
                      <a:pt x="71" y="34"/>
                    </a:cubicBezTo>
                    <a:lnTo>
                      <a:pt x="71"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5" name="îşlidê">
                <a:extLst>
                  <a:ext uri="{FF2B5EF4-FFF2-40B4-BE49-F238E27FC236}">
                    <a16:creationId xmlns:a16="http://schemas.microsoft.com/office/drawing/2014/main" id="{791CECDC-3B7B-810E-51DF-01B351A6B09B}"/>
                  </a:ext>
                </a:extLst>
              </p:cNvPr>
              <p:cNvSpPr/>
              <p:nvPr/>
            </p:nvSpPr>
            <p:spPr bwMode="auto">
              <a:xfrm>
                <a:off x="2266" y="2497"/>
                <a:ext cx="3"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0" y="1"/>
                      <a:pt x="2" y="1"/>
                      <a:pt x="2" y="1"/>
                    </a:cubicBezTo>
                    <a:close/>
                  </a:path>
                </a:pathLst>
              </a:custGeom>
              <a:solidFill>
                <a:srgbClr val="0728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îşḷîďé">
                <a:extLst>
                  <a:ext uri="{FF2B5EF4-FFF2-40B4-BE49-F238E27FC236}">
                    <a16:creationId xmlns:a16="http://schemas.microsoft.com/office/drawing/2014/main" id="{BE901931-7554-AEA5-C0C0-F4C2A3E7A2C3}"/>
                  </a:ext>
                </a:extLst>
              </p:cNvPr>
              <p:cNvSpPr/>
              <p:nvPr/>
            </p:nvSpPr>
            <p:spPr bwMode="auto">
              <a:xfrm>
                <a:off x="2266" y="2497"/>
                <a:ext cx="3"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0" y="1"/>
                      <a:pt x="2" y="1"/>
                      <a:pt x="2" y="1"/>
                    </a:cubicBezTo>
                    <a:close/>
                  </a:path>
                </a:pathLst>
              </a:custGeom>
              <a:solidFill>
                <a:srgbClr val="0728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7" name="ïşľïde">
                <a:extLst>
                  <a:ext uri="{FF2B5EF4-FFF2-40B4-BE49-F238E27FC236}">
                    <a16:creationId xmlns:a16="http://schemas.microsoft.com/office/drawing/2014/main" id="{0D0DF635-63C3-F7E5-8BFF-E4482F52FB90}"/>
                  </a:ext>
                </a:extLst>
              </p:cNvPr>
              <p:cNvSpPr/>
              <p:nvPr/>
            </p:nvSpPr>
            <p:spPr bwMode="auto">
              <a:xfrm>
                <a:off x="1999" y="2139"/>
                <a:ext cx="375" cy="305"/>
              </a:xfrm>
              <a:custGeom>
                <a:avLst/>
                <a:gdLst>
                  <a:gd name="T0" fmla="*/ 0 w 265"/>
                  <a:gd name="T1" fmla="*/ 0 h 216"/>
                  <a:gd name="T2" fmla="*/ 2 w 265"/>
                  <a:gd name="T3" fmla="*/ 96 h 216"/>
                  <a:gd name="T4" fmla="*/ 91 w 265"/>
                  <a:gd name="T5" fmla="*/ 194 h 216"/>
                  <a:gd name="T6" fmla="*/ 265 w 265"/>
                  <a:gd name="T7" fmla="*/ 216 h 216"/>
                  <a:gd name="T8" fmla="*/ 265 w 265"/>
                  <a:gd name="T9" fmla="*/ 112 h 216"/>
                  <a:gd name="T10" fmla="*/ 243 w 265"/>
                  <a:gd name="T11" fmla="*/ 40 h 216"/>
                  <a:gd name="T12" fmla="*/ 0 w 265"/>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65" h="216">
                    <a:moveTo>
                      <a:pt x="0" y="0"/>
                    </a:moveTo>
                    <a:cubicBezTo>
                      <a:pt x="2" y="96"/>
                      <a:pt x="2" y="96"/>
                      <a:pt x="2" y="96"/>
                    </a:cubicBezTo>
                    <a:cubicBezTo>
                      <a:pt x="3" y="148"/>
                      <a:pt x="24" y="192"/>
                      <a:pt x="91" y="194"/>
                    </a:cubicBezTo>
                    <a:cubicBezTo>
                      <a:pt x="265" y="216"/>
                      <a:pt x="265" y="216"/>
                      <a:pt x="265" y="216"/>
                    </a:cubicBezTo>
                    <a:cubicBezTo>
                      <a:pt x="265" y="112"/>
                      <a:pt x="265" y="112"/>
                      <a:pt x="265" y="112"/>
                    </a:cubicBezTo>
                    <a:cubicBezTo>
                      <a:pt x="243" y="40"/>
                      <a:pt x="243" y="40"/>
                      <a:pt x="243" y="40"/>
                    </a:cubicBezTo>
                    <a:lnTo>
                      <a:pt x="0" y="0"/>
                    </a:lnTo>
                    <a:close/>
                  </a:path>
                </a:pathLst>
              </a:custGeom>
              <a:solidFill>
                <a:srgbClr val="1C1C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8" name="îṥľiḓe">
                <a:extLst>
                  <a:ext uri="{FF2B5EF4-FFF2-40B4-BE49-F238E27FC236}">
                    <a16:creationId xmlns:a16="http://schemas.microsoft.com/office/drawing/2014/main" id="{B555F776-E355-D06C-CF39-6ABFCFC95AE8}"/>
                  </a:ext>
                </a:extLst>
              </p:cNvPr>
              <p:cNvSpPr/>
              <p:nvPr/>
            </p:nvSpPr>
            <p:spPr bwMode="auto">
              <a:xfrm>
                <a:off x="2564" y="3089"/>
                <a:ext cx="284" cy="103"/>
              </a:xfrm>
              <a:custGeom>
                <a:avLst/>
                <a:gdLst>
                  <a:gd name="T0" fmla="*/ 0 w 201"/>
                  <a:gd name="T1" fmla="*/ 68 h 73"/>
                  <a:gd name="T2" fmla="*/ 181 w 201"/>
                  <a:gd name="T3" fmla="*/ 73 h 73"/>
                  <a:gd name="T4" fmla="*/ 201 w 201"/>
                  <a:gd name="T5" fmla="*/ 54 h 73"/>
                  <a:gd name="T6" fmla="*/ 189 w 201"/>
                  <a:gd name="T7" fmla="*/ 34 h 73"/>
                  <a:gd name="T8" fmla="*/ 100 w 201"/>
                  <a:gd name="T9" fmla="*/ 0 h 73"/>
                  <a:gd name="T10" fmla="*/ 1 w 201"/>
                  <a:gd name="T11" fmla="*/ 0 h 73"/>
                  <a:gd name="T12" fmla="*/ 0 w 201"/>
                  <a:gd name="T13" fmla="*/ 68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0" y="68"/>
                    </a:moveTo>
                    <a:cubicBezTo>
                      <a:pt x="181" y="73"/>
                      <a:pt x="181" y="73"/>
                      <a:pt x="181" y="73"/>
                    </a:cubicBezTo>
                    <a:cubicBezTo>
                      <a:pt x="192" y="73"/>
                      <a:pt x="201" y="65"/>
                      <a:pt x="201" y="54"/>
                    </a:cubicBezTo>
                    <a:cubicBezTo>
                      <a:pt x="201" y="45"/>
                      <a:pt x="196" y="37"/>
                      <a:pt x="189" y="34"/>
                    </a:cubicBezTo>
                    <a:cubicBezTo>
                      <a:pt x="100" y="0"/>
                      <a:pt x="100" y="0"/>
                      <a:pt x="100" y="0"/>
                    </a:cubicBezTo>
                    <a:cubicBezTo>
                      <a:pt x="1" y="0"/>
                      <a:pt x="1" y="0"/>
                      <a:pt x="1" y="0"/>
                    </a:cubicBezTo>
                    <a:lnTo>
                      <a:pt x="0" y="68"/>
                    </a:lnTo>
                    <a:close/>
                  </a:path>
                </a:pathLst>
              </a:custGeom>
              <a:solidFill>
                <a:srgbClr val="8483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9" name="íSlíďé">
                <a:extLst>
                  <a:ext uri="{FF2B5EF4-FFF2-40B4-BE49-F238E27FC236}">
                    <a16:creationId xmlns:a16="http://schemas.microsoft.com/office/drawing/2014/main" id="{55801F42-F196-E580-0EE1-EEFA5AD3F49C}"/>
                  </a:ext>
                </a:extLst>
              </p:cNvPr>
              <p:cNvSpPr/>
              <p:nvPr/>
            </p:nvSpPr>
            <p:spPr bwMode="auto">
              <a:xfrm>
                <a:off x="2565" y="3175"/>
                <a:ext cx="279" cy="24"/>
              </a:xfrm>
              <a:custGeom>
                <a:avLst/>
                <a:gdLst>
                  <a:gd name="T0" fmla="*/ 183 w 197"/>
                  <a:gd name="T1" fmla="*/ 17 h 17"/>
                  <a:gd name="T2" fmla="*/ 0 w 197"/>
                  <a:gd name="T3" fmla="*/ 14 h 17"/>
                  <a:gd name="T4" fmla="*/ 0 w 197"/>
                  <a:gd name="T5" fmla="*/ 0 h 17"/>
                  <a:gd name="T6" fmla="*/ 197 w 197"/>
                  <a:gd name="T7" fmla="*/ 4 h 17"/>
                  <a:gd name="T8" fmla="*/ 197 w 197"/>
                  <a:gd name="T9" fmla="*/ 4 h 17"/>
                  <a:gd name="T10" fmla="*/ 183 w 197"/>
                  <a:gd name="T11" fmla="*/ 17 h 17"/>
                </a:gdLst>
                <a:ahLst/>
                <a:cxnLst>
                  <a:cxn ang="0">
                    <a:pos x="T0" y="T1"/>
                  </a:cxn>
                  <a:cxn ang="0">
                    <a:pos x="T2" y="T3"/>
                  </a:cxn>
                  <a:cxn ang="0">
                    <a:pos x="T4" y="T5"/>
                  </a:cxn>
                  <a:cxn ang="0">
                    <a:pos x="T6" y="T7"/>
                  </a:cxn>
                  <a:cxn ang="0">
                    <a:pos x="T8" y="T9"/>
                  </a:cxn>
                  <a:cxn ang="0">
                    <a:pos x="T10" y="T11"/>
                  </a:cxn>
                </a:cxnLst>
                <a:rect l="0" t="0" r="r" b="b"/>
                <a:pathLst>
                  <a:path w="197" h="17">
                    <a:moveTo>
                      <a:pt x="183" y="17"/>
                    </a:moveTo>
                    <a:cubicBezTo>
                      <a:pt x="0" y="14"/>
                      <a:pt x="0" y="14"/>
                      <a:pt x="0" y="14"/>
                    </a:cubicBezTo>
                    <a:cubicBezTo>
                      <a:pt x="0" y="0"/>
                      <a:pt x="0" y="0"/>
                      <a:pt x="0" y="0"/>
                    </a:cubicBezTo>
                    <a:cubicBezTo>
                      <a:pt x="197" y="4"/>
                      <a:pt x="197" y="4"/>
                      <a:pt x="197" y="4"/>
                    </a:cubicBezTo>
                    <a:cubicBezTo>
                      <a:pt x="197" y="4"/>
                      <a:pt x="197" y="4"/>
                      <a:pt x="197" y="4"/>
                    </a:cubicBezTo>
                    <a:cubicBezTo>
                      <a:pt x="197" y="12"/>
                      <a:pt x="191" y="17"/>
                      <a:pt x="183" y="1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0" name="íṡļide">
                <a:extLst>
                  <a:ext uri="{FF2B5EF4-FFF2-40B4-BE49-F238E27FC236}">
                    <a16:creationId xmlns:a16="http://schemas.microsoft.com/office/drawing/2014/main" id="{F6611110-E25C-CB73-290D-5AA531E214D3}"/>
                  </a:ext>
                </a:extLst>
              </p:cNvPr>
              <p:cNvSpPr/>
              <p:nvPr/>
            </p:nvSpPr>
            <p:spPr bwMode="auto">
              <a:xfrm flipV="1">
                <a:off x="2698" y="3095"/>
                <a:ext cx="31" cy="32"/>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81" name="ï$ļïdê">
                <a:extLst>
                  <a:ext uri="{FF2B5EF4-FFF2-40B4-BE49-F238E27FC236}">
                    <a16:creationId xmlns:a16="http://schemas.microsoft.com/office/drawing/2014/main" id="{3DC49A4B-6EC7-40D1-44EC-750F6820882C}"/>
                  </a:ext>
                </a:extLst>
              </p:cNvPr>
              <p:cNvSpPr/>
              <p:nvPr/>
            </p:nvSpPr>
            <p:spPr bwMode="auto">
              <a:xfrm flipV="1">
                <a:off x="2719" y="3104"/>
                <a:ext cx="33" cy="33"/>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82" name="íṥḻîḑè">
                <a:extLst>
                  <a:ext uri="{FF2B5EF4-FFF2-40B4-BE49-F238E27FC236}">
                    <a16:creationId xmlns:a16="http://schemas.microsoft.com/office/drawing/2014/main" id="{3A40539D-DF75-8EF1-3D05-CD307AC87CBD}"/>
                  </a:ext>
                </a:extLst>
              </p:cNvPr>
              <p:cNvSpPr/>
              <p:nvPr/>
            </p:nvSpPr>
            <p:spPr bwMode="auto">
              <a:xfrm flipV="1">
                <a:off x="2742" y="3113"/>
                <a:ext cx="35" cy="37"/>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83" name="ís1íḋe">
                <a:extLst>
                  <a:ext uri="{FF2B5EF4-FFF2-40B4-BE49-F238E27FC236}">
                    <a16:creationId xmlns:a16="http://schemas.microsoft.com/office/drawing/2014/main" id="{5AC4603A-A593-A3DD-40F0-8AC6D43C99E8}"/>
                  </a:ext>
                </a:extLst>
              </p:cNvPr>
              <p:cNvSpPr/>
              <p:nvPr/>
            </p:nvSpPr>
            <p:spPr bwMode="auto">
              <a:xfrm>
                <a:off x="2290" y="2231"/>
                <a:ext cx="452" cy="871"/>
              </a:xfrm>
              <a:custGeom>
                <a:avLst/>
                <a:gdLst>
                  <a:gd name="T0" fmla="*/ 193 w 319"/>
                  <a:gd name="T1" fmla="*/ 616 h 616"/>
                  <a:gd name="T2" fmla="*/ 196 w 319"/>
                  <a:gd name="T3" fmla="*/ 190 h 616"/>
                  <a:gd name="T4" fmla="*/ 0 w 319"/>
                  <a:gd name="T5" fmla="*/ 123 h 616"/>
                  <a:gd name="T6" fmla="*/ 18 w 319"/>
                  <a:gd name="T7" fmla="*/ 0 h 616"/>
                  <a:gd name="T8" fmla="*/ 298 w 319"/>
                  <a:gd name="T9" fmla="*/ 131 h 616"/>
                  <a:gd name="T10" fmla="*/ 312 w 319"/>
                  <a:gd name="T11" fmla="*/ 439 h 616"/>
                  <a:gd name="T12" fmla="*/ 303 w 319"/>
                  <a:gd name="T13" fmla="*/ 611 h 616"/>
                  <a:gd name="T14" fmla="*/ 193 w 319"/>
                  <a:gd name="T15" fmla="*/ 616 h 6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616">
                    <a:moveTo>
                      <a:pt x="193" y="616"/>
                    </a:moveTo>
                    <a:cubicBezTo>
                      <a:pt x="204" y="435"/>
                      <a:pt x="211" y="224"/>
                      <a:pt x="196" y="190"/>
                    </a:cubicBezTo>
                    <a:cubicBezTo>
                      <a:pt x="182" y="169"/>
                      <a:pt x="88" y="147"/>
                      <a:pt x="0" y="123"/>
                    </a:cubicBezTo>
                    <a:cubicBezTo>
                      <a:pt x="18" y="0"/>
                      <a:pt x="18" y="0"/>
                      <a:pt x="18" y="0"/>
                    </a:cubicBezTo>
                    <a:cubicBezTo>
                      <a:pt x="90" y="12"/>
                      <a:pt x="261" y="68"/>
                      <a:pt x="298" y="131"/>
                    </a:cubicBezTo>
                    <a:cubicBezTo>
                      <a:pt x="314" y="158"/>
                      <a:pt x="319" y="254"/>
                      <a:pt x="312" y="439"/>
                    </a:cubicBezTo>
                    <a:cubicBezTo>
                      <a:pt x="308" y="535"/>
                      <a:pt x="303" y="611"/>
                      <a:pt x="303" y="611"/>
                    </a:cubicBezTo>
                    <a:lnTo>
                      <a:pt x="193" y="616"/>
                    </a:lnTo>
                    <a:close/>
                  </a:path>
                </a:pathLst>
              </a:custGeom>
              <a:solidFill>
                <a:srgbClr val="1C1C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4" name="ïṥ1iḓe">
                <a:extLst>
                  <a:ext uri="{FF2B5EF4-FFF2-40B4-BE49-F238E27FC236}">
                    <a16:creationId xmlns:a16="http://schemas.microsoft.com/office/drawing/2014/main" id="{4BD74F85-CACA-92FE-34C9-FE3E21F317D1}"/>
                  </a:ext>
                </a:extLst>
              </p:cNvPr>
              <p:cNvSpPr/>
              <p:nvPr/>
            </p:nvSpPr>
            <p:spPr bwMode="auto">
              <a:xfrm>
                <a:off x="2374" y="3092"/>
                <a:ext cx="286" cy="104"/>
              </a:xfrm>
              <a:custGeom>
                <a:avLst/>
                <a:gdLst>
                  <a:gd name="T0" fmla="*/ 0 w 202"/>
                  <a:gd name="T1" fmla="*/ 68 h 74"/>
                  <a:gd name="T2" fmla="*/ 181 w 202"/>
                  <a:gd name="T3" fmla="*/ 73 h 74"/>
                  <a:gd name="T4" fmla="*/ 201 w 202"/>
                  <a:gd name="T5" fmla="*/ 54 h 74"/>
                  <a:gd name="T6" fmla="*/ 189 w 202"/>
                  <a:gd name="T7" fmla="*/ 35 h 74"/>
                  <a:gd name="T8" fmla="*/ 100 w 202"/>
                  <a:gd name="T9" fmla="*/ 0 h 74"/>
                  <a:gd name="T10" fmla="*/ 2 w 202"/>
                  <a:gd name="T11" fmla="*/ 0 h 74"/>
                  <a:gd name="T12" fmla="*/ 0 w 202"/>
                  <a:gd name="T13" fmla="*/ 68 h 74"/>
                </a:gdLst>
                <a:ahLst/>
                <a:cxnLst>
                  <a:cxn ang="0">
                    <a:pos x="T0" y="T1"/>
                  </a:cxn>
                  <a:cxn ang="0">
                    <a:pos x="T2" y="T3"/>
                  </a:cxn>
                  <a:cxn ang="0">
                    <a:pos x="T4" y="T5"/>
                  </a:cxn>
                  <a:cxn ang="0">
                    <a:pos x="T6" y="T7"/>
                  </a:cxn>
                  <a:cxn ang="0">
                    <a:pos x="T8" y="T9"/>
                  </a:cxn>
                  <a:cxn ang="0">
                    <a:pos x="T10" y="T11"/>
                  </a:cxn>
                  <a:cxn ang="0">
                    <a:pos x="T12" y="T13"/>
                  </a:cxn>
                </a:cxnLst>
                <a:rect l="0" t="0" r="r" b="b"/>
                <a:pathLst>
                  <a:path w="202" h="74">
                    <a:moveTo>
                      <a:pt x="0" y="68"/>
                    </a:moveTo>
                    <a:cubicBezTo>
                      <a:pt x="181" y="73"/>
                      <a:pt x="181" y="73"/>
                      <a:pt x="181" y="73"/>
                    </a:cubicBezTo>
                    <a:cubicBezTo>
                      <a:pt x="192" y="74"/>
                      <a:pt x="201" y="65"/>
                      <a:pt x="201" y="54"/>
                    </a:cubicBezTo>
                    <a:cubicBezTo>
                      <a:pt x="202" y="45"/>
                      <a:pt x="196" y="38"/>
                      <a:pt x="189" y="35"/>
                    </a:cubicBezTo>
                    <a:cubicBezTo>
                      <a:pt x="100" y="0"/>
                      <a:pt x="100" y="0"/>
                      <a:pt x="100" y="0"/>
                    </a:cubicBezTo>
                    <a:cubicBezTo>
                      <a:pt x="2" y="0"/>
                      <a:pt x="2" y="0"/>
                      <a:pt x="2" y="0"/>
                    </a:cubicBezTo>
                    <a:lnTo>
                      <a:pt x="0" y="68"/>
                    </a:lnTo>
                    <a:close/>
                  </a:path>
                </a:pathLst>
              </a:custGeom>
              <a:solidFill>
                <a:srgbClr val="9C96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5" name="îṡḻiḋé">
                <a:extLst>
                  <a:ext uri="{FF2B5EF4-FFF2-40B4-BE49-F238E27FC236}">
                    <a16:creationId xmlns:a16="http://schemas.microsoft.com/office/drawing/2014/main" id="{A4C4F4F9-5A97-BAA9-92D3-B4D2C6C019A3}"/>
                  </a:ext>
                </a:extLst>
              </p:cNvPr>
              <p:cNvSpPr/>
              <p:nvPr/>
            </p:nvSpPr>
            <p:spPr bwMode="auto">
              <a:xfrm>
                <a:off x="2375" y="3179"/>
                <a:ext cx="279" cy="24"/>
              </a:xfrm>
              <a:custGeom>
                <a:avLst/>
                <a:gdLst>
                  <a:gd name="T0" fmla="*/ 184 w 197"/>
                  <a:gd name="T1" fmla="*/ 17 h 17"/>
                  <a:gd name="T2" fmla="*/ 0 w 197"/>
                  <a:gd name="T3" fmla="*/ 13 h 17"/>
                  <a:gd name="T4" fmla="*/ 0 w 197"/>
                  <a:gd name="T5" fmla="*/ 0 h 17"/>
                  <a:gd name="T6" fmla="*/ 197 w 197"/>
                  <a:gd name="T7" fmla="*/ 3 h 17"/>
                  <a:gd name="T8" fmla="*/ 197 w 197"/>
                  <a:gd name="T9" fmla="*/ 3 h 17"/>
                  <a:gd name="T10" fmla="*/ 184 w 197"/>
                  <a:gd name="T11" fmla="*/ 17 h 17"/>
                </a:gdLst>
                <a:ahLst/>
                <a:cxnLst>
                  <a:cxn ang="0">
                    <a:pos x="T0" y="T1"/>
                  </a:cxn>
                  <a:cxn ang="0">
                    <a:pos x="T2" y="T3"/>
                  </a:cxn>
                  <a:cxn ang="0">
                    <a:pos x="T4" y="T5"/>
                  </a:cxn>
                  <a:cxn ang="0">
                    <a:pos x="T6" y="T7"/>
                  </a:cxn>
                  <a:cxn ang="0">
                    <a:pos x="T8" y="T9"/>
                  </a:cxn>
                  <a:cxn ang="0">
                    <a:pos x="T10" y="T11"/>
                  </a:cxn>
                </a:cxnLst>
                <a:rect l="0" t="0" r="r" b="b"/>
                <a:pathLst>
                  <a:path w="197" h="17">
                    <a:moveTo>
                      <a:pt x="184" y="17"/>
                    </a:moveTo>
                    <a:cubicBezTo>
                      <a:pt x="0" y="13"/>
                      <a:pt x="0" y="13"/>
                      <a:pt x="0" y="13"/>
                    </a:cubicBezTo>
                    <a:cubicBezTo>
                      <a:pt x="0" y="0"/>
                      <a:pt x="0" y="0"/>
                      <a:pt x="0" y="0"/>
                    </a:cubicBezTo>
                    <a:cubicBezTo>
                      <a:pt x="197" y="3"/>
                      <a:pt x="197" y="3"/>
                      <a:pt x="197" y="3"/>
                    </a:cubicBezTo>
                    <a:cubicBezTo>
                      <a:pt x="197" y="3"/>
                      <a:pt x="197" y="3"/>
                      <a:pt x="197" y="3"/>
                    </a:cubicBezTo>
                    <a:cubicBezTo>
                      <a:pt x="197" y="11"/>
                      <a:pt x="191" y="17"/>
                      <a:pt x="184" y="1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6" name="išḻiďê">
                <a:extLst>
                  <a:ext uri="{FF2B5EF4-FFF2-40B4-BE49-F238E27FC236}">
                    <a16:creationId xmlns:a16="http://schemas.microsoft.com/office/drawing/2014/main" id="{40334277-0638-D051-E3B6-CFDD0A3895AA}"/>
                  </a:ext>
                </a:extLst>
              </p:cNvPr>
              <p:cNvSpPr/>
              <p:nvPr/>
            </p:nvSpPr>
            <p:spPr bwMode="auto">
              <a:xfrm flipV="1">
                <a:off x="2508" y="3097"/>
                <a:ext cx="32" cy="33"/>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87" name="íŝļîďe">
                <a:extLst>
                  <a:ext uri="{FF2B5EF4-FFF2-40B4-BE49-F238E27FC236}">
                    <a16:creationId xmlns:a16="http://schemas.microsoft.com/office/drawing/2014/main" id="{93F3D449-56C7-D217-A5A5-61A6C6257A44}"/>
                  </a:ext>
                </a:extLst>
              </p:cNvPr>
              <p:cNvSpPr/>
              <p:nvPr/>
            </p:nvSpPr>
            <p:spPr bwMode="auto">
              <a:xfrm flipV="1">
                <a:off x="2531" y="3107"/>
                <a:ext cx="31" cy="33"/>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88" name="iŝľïdê">
                <a:extLst>
                  <a:ext uri="{FF2B5EF4-FFF2-40B4-BE49-F238E27FC236}">
                    <a16:creationId xmlns:a16="http://schemas.microsoft.com/office/drawing/2014/main" id="{43E82C57-5E54-BDBB-A95E-0D4879D5CA2F}"/>
                  </a:ext>
                </a:extLst>
              </p:cNvPr>
              <p:cNvSpPr/>
              <p:nvPr/>
            </p:nvSpPr>
            <p:spPr bwMode="auto">
              <a:xfrm flipV="1">
                <a:off x="2552" y="3117"/>
                <a:ext cx="36" cy="37"/>
              </a:xfrm>
              <a:prstGeom prst="line">
                <a:avLst/>
              </a:prstGeom>
              <a:noFill/>
              <a:ln w="7938"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89" name="íS1ídè">
                <a:extLst>
                  <a:ext uri="{FF2B5EF4-FFF2-40B4-BE49-F238E27FC236}">
                    <a16:creationId xmlns:a16="http://schemas.microsoft.com/office/drawing/2014/main" id="{CC72310B-3A59-D875-5A11-19C8D62B19CF}"/>
                  </a:ext>
                </a:extLst>
              </p:cNvPr>
              <p:cNvSpPr/>
              <p:nvPr/>
            </p:nvSpPr>
            <p:spPr bwMode="auto">
              <a:xfrm>
                <a:off x="1996" y="2227"/>
                <a:ext cx="556" cy="877"/>
              </a:xfrm>
              <a:custGeom>
                <a:avLst/>
                <a:gdLst>
                  <a:gd name="T0" fmla="*/ 267 w 393"/>
                  <a:gd name="T1" fmla="*/ 621 h 621"/>
                  <a:gd name="T2" fmla="*/ 271 w 393"/>
                  <a:gd name="T3" fmla="*/ 195 h 621"/>
                  <a:gd name="T4" fmla="*/ 66 w 393"/>
                  <a:gd name="T5" fmla="*/ 132 h 621"/>
                  <a:gd name="T6" fmla="*/ 5 w 393"/>
                  <a:gd name="T7" fmla="*/ 60 h 621"/>
                  <a:gd name="T8" fmla="*/ 0 w 393"/>
                  <a:gd name="T9" fmla="*/ 5 h 621"/>
                  <a:gd name="T10" fmla="*/ 96 w 393"/>
                  <a:gd name="T11" fmla="*/ 0 h 621"/>
                  <a:gd name="T12" fmla="*/ 372 w 393"/>
                  <a:gd name="T13" fmla="*/ 137 h 621"/>
                  <a:gd name="T14" fmla="*/ 386 w 393"/>
                  <a:gd name="T15" fmla="*/ 444 h 621"/>
                  <a:gd name="T16" fmla="*/ 377 w 393"/>
                  <a:gd name="T17" fmla="*/ 616 h 621"/>
                  <a:gd name="T18" fmla="*/ 267 w 393"/>
                  <a:gd name="T19"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621">
                    <a:moveTo>
                      <a:pt x="267" y="621"/>
                    </a:moveTo>
                    <a:cubicBezTo>
                      <a:pt x="278" y="440"/>
                      <a:pt x="285" y="229"/>
                      <a:pt x="271" y="195"/>
                    </a:cubicBezTo>
                    <a:cubicBezTo>
                      <a:pt x="257" y="182"/>
                      <a:pt x="153" y="157"/>
                      <a:pt x="66" y="132"/>
                    </a:cubicBezTo>
                    <a:cubicBezTo>
                      <a:pt x="33" y="122"/>
                      <a:pt x="9" y="94"/>
                      <a:pt x="5" y="60"/>
                    </a:cubicBezTo>
                    <a:cubicBezTo>
                      <a:pt x="0" y="5"/>
                      <a:pt x="0" y="5"/>
                      <a:pt x="0" y="5"/>
                    </a:cubicBezTo>
                    <a:cubicBezTo>
                      <a:pt x="96" y="0"/>
                      <a:pt x="96" y="0"/>
                      <a:pt x="96" y="0"/>
                    </a:cubicBezTo>
                    <a:cubicBezTo>
                      <a:pt x="167" y="12"/>
                      <a:pt x="335" y="73"/>
                      <a:pt x="372" y="137"/>
                    </a:cubicBezTo>
                    <a:cubicBezTo>
                      <a:pt x="388" y="163"/>
                      <a:pt x="393" y="259"/>
                      <a:pt x="386" y="444"/>
                    </a:cubicBezTo>
                    <a:cubicBezTo>
                      <a:pt x="382" y="540"/>
                      <a:pt x="377" y="616"/>
                      <a:pt x="377" y="616"/>
                    </a:cubicBezTo>
                    <a:lnTo>
                      <a:pt x="267" y="621"/>
                    </a:lnTo>
                    <a:close/>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0" name="iṧľîḍé">
                <a:extLst>
                  <a:ext uri="{FF2B5EF4-FFF2-40B4-BE49-F238E27FC236}">
                    <a16:creationId xmlns:a16="http://schemas.microsoft.com/office/drawing/2014/main" id="{37C885E7-57F1-542B-6331-8261D128A358}"/>
                  </a:ext>
                </a:extLst>
              </p:cNvPr>
              <p:cNvSpPr/>
              <p:nvPr/>
            </p:nvSpPr>
            <p:spPr bwMode="auto">
              <a:xfrm>
                <a:off x="1959" y="1431"/>
                <a:ext cx="395" cy="798"/>
              </a:xfrm>
              <a:custGeom>
                <a:avLst/>
                <a:gdLst>
                  <a:gd name="T0" fmla="*/ 279 w 279"/>
                  <a:gd name="T1" fmla="*/ 554 h 565"/>
                  <a:gd name="T2" fmla="*/ 100 w 279"/>
                  <a:gd name="T3" fmla="*/ 562 h 565"/>
                  <a:gd name="T4" fmla="*/ 25 w 279"/>
                  <a:gd name="T5" fmla="*/ 565 h 565"/>
                  <a:gd name="T6" fmla="*/ 24 w 279"/>
                  <a:gd name="T7" fmla="*/ 565 h 565"/>
                  <a:gd name="T8" fmla="*/ 2 w 279"/>
                  <a:gd name="T9" fmla="*/ 197 h 565"/>
                  <a:gd name="T10" fmla="*/ 14 w 279"/>
                  <a:gd name="T11" fmla="*/ 82 h 565"/>
                  <a:gd name="T12" fmla="*/ 109 w 279"/>
                  <a:gd name="T13" fmla="*/ 0 h 565"/>
                  <a:gd name="T14" fmla="*/ 174 w 279"/>
                  <a:gd name="T15" fmla="*/ 1 h 565"/>
                  <a:gd name="T16" fmla="*/ 278 w 279"/>
                  <a:gd name="T17" fmla="*/ 190 h 565"/>
                  <a:gd name="T18" fmla="*/ 278 w 279"/>
                  <a:gd name="T19" fmla="*/ 441 h 565"/>
                  <a:gd name="T20" fmla="*/ 279 w 279"/>
                  <a:gd name="T21" fmla="*/ 529 h 565"/>
                  <a:gd name="T22" fmla="*/ 279 w 279"/>
                  <a:gd name="T23" fmla="*/ 55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565">
                    <a:moveTo>
                      <a:pt x="279" y="554"/>
                    </a:moveTo>
                    <a:cubicBezTo>
                      <a:pt x="100" y="562"/>
                      <a:pt x="100" y="562"/>
                      <a:pt x="100" y="562"/>
                    </a:cubicBezTo>
                    <a:cubicBezTo>
                      <a:pt x="25" y="565"/>
                      <a:pt x="25" y="565"/>
                      <a:pt x="25" y="565"/>
                    </a:cubicBezTo>
                    <a:cubicBezTo>
                      <a:pt x="24" y="565"/>
                      <a:pt x="24" y="565"/>
                      <a:pt x="24" y="565"/>
                    </a:cubicBezTo>
                    <a:cubicBezTo>
                      <a:pt x="2" y="197"/>
                      <a:pt x="2" y="197"/>
                      <a:pt x="2" y="197"/>
                    </a:cubicBezTo>
                    <a:cubicBezTo>
                      <a:pt x="0" y="147"/>
                      <a:pt x="5" y="110"/>
                      <a:pt x="14" y="82"/>
                    </a:cubicBezTo>
                    <a:cubicBezTo>
                      <a:pt x="42" y="0"/>
                      <a:pt x="103" y="0"/>
                      <a:pt x="109" y="0"/>
                    </a:cubicBezTo>
                    <a:cubicBezTo>
                      <a:pt x="174" y="1"/>
                      <a:pt x="174" y="1"/>
                      <a:pt x="174" y="1"/>
                    </a:cubicBezTo>
                    <a:cubicBezTo>
                      <a:pt x="229" y="1"/>
                      <a:pt x="272" y="94"/>
                      <a:pt x="278" y="190"/>
                    </a:cubicBezTo>
                    <a:cubicBezTo>
                      <a:pt x="278" y="441"/>
                      <a:pt x="278" y="441"/>
                      <a:pt x="278" y="441"/>
                    </a:cubicBezTo>
                    <a:cubicBezTo>
                      <a:pt x="279" y="529"/>
                      <a:pt x="279" y="529"/>
                      <a:pt x="279" y="529"/>
                    </a:cubicBezTo>
                    <a:lnTo>
                      <a:pt x="279" y="554"/>
                    </a:lnTo>
                    <a:close/>
                  </a:path>
                </a:pathLst>
              </a:custGeom>
              <a:solidFill>
                <a:srgbClr val="FFB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slíḓé">
                <a:extLst>
                  <a:ext uri="{FF2B5EF4-FFF2-40B4-BE49-F238E27FC236}">
                    <a16:creationId xmlns:a16="http://schemas.microsoft.com/office/drawing/2014/main" id="{8A0EAF36-E8B8-C69D-5BBF-15973FF5D569}"/>
                  </a:ext>
                </a:extLst>
              </p:cNvPr>
              <p:cNvSpPr/>
              <p:nvPr/>
            </p:nvSpPr>
            <p:spPr bwMode="auto">
              <a:xfrm>
                <a:off x="1959" y="1547"/>
                <a:ext cx="395" cy="682"/>
              </a:xfrm>
              <a:custGeom>
                <a:avLst/>
                <a:gdLst>
                  <a:gd name="T0" fmla="*/ 279 w 279"/>
                  <a:gd name="T1" fmla="*/ 472 h 483"/>
                  <a:gd name="T2" fmla="*/ 100 w 279"/>
                  <a:gd name="T3" fmla="*/ 480 h 483"/>
                  <a:gd name="T4" fmla="*/ 25 w 279"/>
                  <a:gd name="T5" fmla="*/ 483 h 483"/>
                  <a:gd name="T6" fmla="*/ 24 w 279"/>
                  <a:gd name="T7" fmla="*/ 483 h 483"/>
                  <a:gd name="T8" fmla="*/ 2 w 279"/>
                  <a:gd name="T9" fmla="*/ 115 h 483"/>
                  <a:gd name="T10" fmla="*/ 14 w 279"/>
                  <a:gd name="T11" fmla="*/ 0 h 483"/>
                  <a:gd name="T12" fmla="*/ 49 w 279"/>
                  <a:gd name="T13" fmla="*/ 53 h 483"/>
                  <a:gd name="T14" fmla="*/ 112 w 279"/>
                  <a:gd name="T15" fmla="*/ 260 h 483"/>
                  <a:gd name="T16" fmla="*/ 216 w 279"/>
                  <a:gd name="T17" fmla="*/ 310 h 483"/>
                  <a:gd name="T18" fmla="*/ 278 w 279"/>
                  <a:gd name="T19" fmla="*/ 359 h 483"/>
                  <a:gd name="T20" fmla="*/ 279 w 279"/>
                  <a:gd name="T21" fmla="*/ 447 h 483"/>
                  <a:gd name="T22" fmla="*/ 279 w 279"/>
                  <a:gd name="T23" fmla="*/ 47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483">
                    <a:moveTo>
                      <a:pt x="279" y="472"/>
                    </a:moveTo>
                    <a:cubicBezTo>
                      <a:pt x="100" y="480"/>
                      <a:pt x="100" y="480"/>
                      <a:pt x="100" y="480"/>
                    </a:cubicBezTo>
                    <a:cubicBezTo>
                      <a:pt x="25" y="483"/>
                      <a:pt x="25" y="483"/>
                      <a:pt x="25" y="483"/>
                    </a:cubicBezTo>
                    <a:cubicBezTo>
                      <a:pt x="24" y="483"/>
                      <a:pt x="24" y="483"/>
                      <a:pt x="24" y="483"/>
                    </a:cubicBezTo>
                    <a:cubicBezTo>
                      <a:pt x="2" y="115"/>
                      <a:pt x="2" y="115"/>
                      <a:pt x="2" y="115"/>
                    </a:cubicBezTo>
                    <a:cubicBezTo>
                      <a:pt x="0" y="65"/>
                      <a:pt x="5" y="28"/>
                      <a:pt x="14" y="0"/>
                    </a:cubicBezTo>
                    <a:cubicBezTo>
                      <a:pt x="49" y="53"/>
                      <a:pt x="49" y="53"/>
                      <a:pt x="49" y="53"/>
                    </a:cubicBezTo>
                    <a:cubicBezTo>
                      <a:pt x="112" y="260"/>
                      <a:pt x="112" y="260"/>
                      <a:pt x="112" y="260"/>
                    </a:cubicBezTo>
                    <a:cubicBezTo>
                      <a:pt x="216" y="310"/>
                      <a:pt x="216" y="310"/>
                      <a:pt x="216" y="310"/>
                    </a:cubicBezTo>
                    <a:cubicBezTo>
                      <a:pt x="278" y="359"/>
                      <a:pt x="278" y="359"/>
                      <a:pt x="278" y="359"/>
                    </a:cubicBezTo>
                    <a:cubicBezTo>
                      <a:pt x="279" y="447"/>
                      <a:pt x="279" y="447"/>
                      <a:pt x="279" y="447"/>
                    </a:cubicBezTo>
                    <a:lnTo>
                      <a:pt x="279" y="472"/>
                    </a:lnTo>
                    <a:close/>
                  </a:path>
                </a:pathLst>
              </a:custGeom>
              <a:solidFill>
                <a:srgbClr val="F4A2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Slíďé">
                <a:extLst>
                  <a:ext uri="{FF2B5EF4-FFF2-40B4-BE49-F238E27FC236}">
                    <a16:creationId xmlns:a16="http://schemas.microsoft.com/office/drawing/2014/main" id="{49A27B3F-A1C8-FD11-597B-289A7ADFAECD}"/>
                  </a:ext>
                </a:extLst>
              </p:cNvPr>
              <p:cNvSpPr/>
              <p:nvPr/>
            </p:nvSpPr>
            <p:spPr bwMode="auto">
              <a:xfrm>
                <a:off x="5127" y="3095"/>
                <a:ext cx="0" cy="28"/>
              </a:xfrm>
              <a:custGeom>
                <a:avLst/>
                <a:gdLst>
                  <a:gd name="T0" fmla="*/ 0 h 28"/>
                  <a:gd name="T1" fmla="*/ 28 h 28"/>
                  <a:gd name="T2" fmla="*/ 0 h 28"/>
                </a:gdLst>
                <a:ahLst/>
                <a:cxnLst>
                  <a:cxn ang="0">
                    <a:pos x="0" y="T0"/>
                  </a:cxn>
                  <a:cxn ang="0">
                    <a:pos x="0" y="T1"/>
                  </a:cxn>
                  <a:cxn ang="0">
                    <a:pos x="0" y="T2"/>
                  </a:cxn>
                </a:cxnLst>
                <a:rect l="0" t="0" r="r" b="b"/>
                <a:pathLst>
                  <a:path h="28">
                    <a:moveTo>
                      <a:pt x="0" y="0"/>
                    </a:moveTo>
                    <a:lnTo>
                      <a:pt x="0" y="28"/>
                    </a:lnTo>
                    <a:lnTo>
                      <a:pt x="0" y="0"/>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3" name="îṡļïdê">
                <a:extLst>
                  <a:ext uri="{FF2B5EF4-FFF2-40B4-BE49-F238E27FC236}">
                    <a16:creationId xmlns:a16="http://schemas.microsoft.com/office/drawing/2014/main" id="{495B4FBE-21F4-6ABA-A13A-828775A4319D}"/>
                  </a:ext>
                </a:extLst>
              </p:cNvPr>
              <p:cNvSpPr/>
              <p:nvPr/>
            </p:nvSpPr>
            <p:spPr bwMode="auto">
              <a:xfrm>
                <a:off x="5127" y="3095"/>
                <a:ext cx="0" cy="2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4" name="îṣliḑe">
                <a:extLst>
                  <a:ext uri="{FF2B5EF4-FFF2-40B4-BE49-F238E27FC236}">
                    <a16:creationId xmlns:a16="http://schemas.microsoft.com/office/drawing/2014/main" id="{ACB8C05E-6A5E-FDA7-2F82-6202A4D3C2C0}"/>
                  </a:ext>
                </a:extLst>
              </p:cNvPr>
              <p:cNvSpPr/>
              <p:nvPr/>
            </p:nvSpPr>
            <p:spPr bwMode="auto">
              <a:xfrm>
                <a:off x="4327" y="2379"/>
                <a:ext cx="385" cy="77"/>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ḷíḋe">
                <a:extLst>
                  <a:ext uri="{FF2B5EF4-FFF2-40B4-BE49-F238E27FC236}">
                    <a16:creationId xmlns:a16="http://schemas.microsoft.com/office/drawing/2014/main" id="{A1590D13-720E-DDA7-A4E9-C3C2FBCC2332}"/>
                  </a:ext>
                </a:extLst>
              </p:cNvPr>
              <p:cNvSpPr/>
              <p:nvPr/>
            </p:nvSpPr>
            <p:spPr bwMode="auto">
              <a:xfrm>
                <a:off x="4316" y="2119"/>
                <a:ext cx="86" cy="1069"/>
              </a:xfrm>
              <a:prstGeom prst="rect">
                <a:avLst/>
              </a:prstGeom>
              <a:solidFill>
                <a:srgbClr val="716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íşľïḑê">
                <a:extLst>
                  <a:ext uri="{FF2B5EF4-FFF2-40B4-BE49-F238E27FC236}">
                    <a16:creationId xmlns:a16="http://schemas.microsoft.com/office/drawing/2014/main" id="{3276B066-CAEF-38C9-5E63-85809A838AA9}"/>
                  </a:ext>
                </a:extLst>
              </p:cNvPr>
              <p:cNvSpPr/>
              <p:nvPr/>
            </p:nvSpPr>
            <p:spPr bwMode="auto">
              <a:xfrm>
                <a:off x="4639" y="2119"/>
                <a:ext cx="86" cy="1069"/>
              </a:xfrm>
              <a:prstGeom prst="rect">
                <a:avLst/>
              </a:prstGeom>
              <a:solidFill>
                <a:srgbClr val="B1AE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ŝ1îḑê">
                <a:extLst>
                  <a:ext uri="{FF2B5EF4-FFF2-40B4-BE49-F238E27FC236}">
                    <a16:creationId xmlns:a16="http://schemas.microsoft.com/office/drawing/2014/main" id="{C532DBA7-ECF2-6EA3-909A-13FADA300A9F}"/>
                  </a:ext>
                </a:extLst>
              </p:cNvPr>
              <p:cNvSpPr/>
              <p:nvPr/>
            </p:nvSpPr>
            <p:spPr bwMode="auto">
              <a:xfrm>
                <a:off x="2194" y="2386"/>
                <a:ext cx="365" cy="77"/>
              </a:xfrm>
              <a:prstGeom prst="rect">
                <a:avLst/>
              </a:prstGeom>
              <a:solidFill>
                <a:srgbClr val="716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î$lîḓé">
                <a:extLst>
                  <a:ext uri="{FF2B5EF4-FFF2-40B4-BE49-F238E27FC236}">
                    <a16:creationId xmlns:a16="http://schemas.microsoft.com/office/drawing/2014/main" id="{54390BC7-3F41-F03B-E756-6DDB366D5FB9}"/>
                  </a:ext>
                </a:extLst>
              </p:cNvPr>
              <p:cNvSpPr/>
              <p:nvPr/>
            </p:nvSpPr>
            <p:spPr bwMode="auto">
              <a:xfrm>
                <a:off x="2186" y="2119"/>
                <a:ext cx="87" cy="1069"/>
              </a:xfrm>
              <a:prstGeom prst="rect">
                <a:avLst/>
              </a:prstGeom>
              <a:solidFill>
                <a:srgbClr val="716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ïSḷîḓé">
                <a:extLst>
                  <a:ext uri="{FF2B5EF4-FFF2-40B4-BE49-F238E27FC236}">
                    <a16:creationId xmlns:a16="http://schemas.microsoft.com/office/drawing/2014/main" id="{7B94FD54-AA04-4BD8-070E-6990ECAC2E86}"/>
                  </a:ext>
                </a:extLst>
              </p:cNvPr>
              <p:cNvSpPr/>
              <p:nvPr/>
            </p:nvSpPr>
            <p:spPr bwMode="auto">
              <a:xfrm>
                <a:off x="2501" y="2119"/>
                <a:ext cx="87" cy="1069"/>
              </a:xfrm>
              <a:prstGeom prst="rect">
                <a:avLst/>
              </a:prstGeom>
              <a:solidFill>
                <a:srgbClr val="B1AE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šļïďe">
                <a:extLst>
                  <a:ext uri="{FF2B5EF4-FFF2-40B4-BE49-F238E27FC236}">
                    <a16:creationId xmlns:a16="http://schemas.microsoft.com/office/drawing/2014/main" id="{C886BAB5-CB01-5620-EE67-C5F85E16E77C}"/>
                  </a:ext>
                </a:extLst>
              </p:cNvPr>
              <p:cNvSpPr/>
              <p:nvPr/>
            </p:nvSpPr>
            <p:spPr bwMode="auto">
              <a:xfrm>
                <a:off x="2080" y="2029"/>
                <a:ext cx="1208" cy="96"/>
              </a:xfrm>
              <a:custGeom>
                <a:avLst/>
                <a:gdLst>
                  <a:gd name="T0" fmla="*/ 0 w 854"/>
                  <a:gd name="T1" fmla="*/ 68 h 68"/>
                  <a:gd name="T2" fmla="*/ 854 w 854"/>
                  <a:gd name="T3" fmla="*/ 68 h 68"/>
                  <a:gd name="T4" fmla="*/ 854 w 854"/>
                  <a:gd name="T5" fmla="*/ 24 h 68"/>
                  <a:gd name="T6" fmla="*/ 830 w 854"/>
                  <a:gd name="T7" fmla="*/ 0 h 68"/>
                  <a:gd name="T8" fmla="*/ 24 w 854"/>
                  <a:gd name="T9" fmla="*/ 0 h 68"/>
                  <a:gd name="T10" fmla="*/ 0 w 854"/>
                  <a:gd name="T11" fmla="*/ 24 h 68"/>
                  <a:gd name="T12" fmla="*/ 0 w 854"/>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854" h="68">
                    <a:moveTo>
                      <a:pt x="0" y="68"/>
                    </a:moveTo>
                    <a:cubicBezTo>
                      <a:pt x="854" y="68"/>
                      <a:pt x="854" y="68"/>
                      <a:pt x="854" y="68"/>
                    </a:cubicBezTo>
                    <a:cubicBezTo>
                      <a:pt x="854" y="24"/>
                      <a:pt x="854" y="24"/>
                      <a:pt x="854" y="24"/>
                    </a:cubicBezTo>
                    <a:cubicBezTo>
                      <a:pt x="854" y="10"/>
                      <a:pt x="843" y="0"/>
                      <a:pt x="830" y="0"/>
                    </a:cubicBezTo>
                    <a:cubicBezTo>
                      <a:pt x="24" y="0"/>
                      <a:pt x="24" y="0"/>
                      <a:pt x="24" y="0"/>
                    </a:cubicBezTo>
                    <a:cubicBezTo>
                      <a:pt x="11" y="0"/>
                      <a:pt x="0" y="10"/>
                      <a:pt x="0" y="24"/>
                    </a:cubicBezTo>
                    <a:cubicBezTo>
                      <a:pt x="0" y="68"/>
                      <a:pt x="0" y="68"/>
                      <a:pt x="0" y="68"/>
                    </a:cubicBezTo>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ïšḻiďê">
                <a:extLst>
                  <a:ext uri="{FF2B5EF4-FFF2-40B4-BE49-F238E27FC236}">
                    <a16:creationId xmlns:a16="http://schemas.microsoft.com/office/drawing/2014/main" id="{8939FC1C-9244-259C-65BD-D4CC4C1C8538}"/>
                  </a:ext>
                </a:extLst>
              </p:cNvPr>
              <p:cNvSpPr/>
              <p:nvPr/>
            </p:nvSpPr>
            <p:spPr bwMode="auto">
              <a:xfrm>
                <a:off x="2432" y="2029"/>
                <a:ext cx="2395" cy="96"/>
              </a:xfrm>
              <a:custGeom>
                <a:avLst/>
                <a:gdLst>
                  <a:gd name="T0" fmla="*/ 1692 w 1692"/>
                  <a:gd name="T1" fmla="*/ 24 h 68"/>
                  <a:gd name="T2" fmla="*/ 1692 w 1692"/>
                  <a:gd name="T3" fmla="*/ 68 h 68"/>
                  <a:gd name="T4" fmla="*/ 0 w 1692"/>
                  <a:gd name="T5" fmla="*/ 68 h 68"/>
                  <a:gd name="T6" fmla="*/ 0 w 1692"/>
                  <a:gd name="T7" fmla="*/ 24 h 68"/>
                  <a:gd name="T8" fmla="*/ 24 w 1692"/>
                  <a:gd name="T9" fmla="*/ 0 h 68"/>
                  <a:gd name="T10" fmla="*/ 1668 w 1692"/>
                  <a:gd name="T11" fmla="*/ 0 h 68"/>
                  <a:gd name="T12" fmla="*/ 1692 w 1692"/>
                  <a:gd name="T13" fmla="*/ 24 h 68"/>
                </a:gdLst>
                <a:ahLst/>
                <a:cxnLst>
                  <a:cxn ang="0">
                    <a:pos x="T0" y="T1"/>
                  </a:cxn>
                  <a:cxn ang="0">
                    <a:pos x="T2" y="T3"/>
                  </a:cxn>
                  <a:cxn ang="0">
                    <a:pos x="T4" y="T5"/>
                  </a:cxn>
                  <a:cxn ang="0">
                    <a:pos x="T6" y="T7"/>
                  </a:cxn>
                  <a:cxn ang="0">
                    <a:pos x="T8" y="T9"/>
                  </a:cxn>
                  <a:cxn ang="0">
                    <a:pos x="T10" y="T11"/>
                  </a:cxn>
                  <a:cxn ang="0">
                    <a:pos x="T12" y="T13"/>
                  </a:cxn>
                </a:cxnLst>
                <a:rect l="0" t="0" r="r" b="b"/>
                <a:pathLst>
                  <a:path w="1692" h="68">
                    <a:moveTo>
                      <a:pt x="1692" y="24"/>
                    </a:moveTo>
                    <a:cubicBezTo>
                      <a:pt x="1692" y="68"/>
                      <a:pt x="1692" y="68"/>
                      <a:pt x="1692" y="68"/>
                    </a:cubicBezTo>
                    <a:cubicBezTo>
                      <a:pt x="0" y="68"/>
                      <a:pt x="0" y="68"/>
                      <a:pt x="0" y="68"/>
                    </a:cubicBezTo>
                    <a:cubicBezTo>
                      <a:pt x="0" y="24"/>
                      <a:pt x="0" y="24"/>
                      <a:pt x="0" y="24"/>
                    </a:cubicBezTo>
                    <a:cubicBezTo>
                      <a:pt x="0" y="10"/>
                      <a:pt x="11" y="0"/>
                      <a:pt x="24" y="0"/>
                    </a:cubicBezTo>
                    <a:cubicBezTo>
                      <a:pt x="1668" y="0"/>
                      <a:pt x="1668" y="0"/>
                      <a:pt x="1668" y="0"/>
                    </a:cubicBezTo>
                    <a:cubicBezTo>
                      <a:pt x="1681" y="0"/>
                      <a:pt x="1692" y="10"/>
                      <a:pt x="1692" y="24"/>
                    </a:cubicBezTo>
                  </a:path>
                </a:pathLst>
              </a:custGeom>
              <a:solidFill>
                <a:srgbClr val="FC9F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íšḷïdè">
                <a:extLst>
                  <a:ext uri="{FF2B5EF4-FFF2-40B4-BE49-F238E27FC236}">
                    <a16:creationId xmlns:a16="http://schemas.microsoft.com/office/drawing/2014/main" id="{1E10510B-9F86-6F55-DDA3-EE1BBBAD4D8B}"/>
                  </a:ext>
                </a:extLst>
              </p:cNvPr>
              <p:cNvSpPr/>
              <p:nvPr/>
            </p:nvSpPr>
            <p:spPr bwMode="auto">
              <a:xfrm>
                <a:off x="3883" y="2029"/>
                <a:ext cx="698" cy="96"/>
              </a:xfrm>
              <a:custGeom>
                <a:avLst/>
                <a:gdLst>
                  <a:gd name="T0" fmla="*/ 493 w 493"/>
                  <a:gd name="T1" fmla="*/ 0 h 68"/>
                  <a:gd name="T2" fmla="*/ 493 w 493"/>
                  <a:gd name="T3" fmla="*/ 68 h 68"/>
                  <a:gd name="T4" fmla="*/ 31 w 493"/>
                  <a:gd name="T5" fmla="*/ 68 h 68"/>
                  <a:gd name="T6" fmla="*/ 0 w 493"/>
                  <a:gd name="T7" fmla="*/ 0 h 68"/>
                  <a:gd name="T8" fmla="*/ 493 w 493"/>
                  <a:gd name="T9" fmla="*/ 0 h 68"/>
                </a:gdLst>
                <a:ahLst/>
                <a:cxnLst>
                  <a:cxn ang="0">
                    <a:pos x="T0" y="T1"/>
                  </a:cxn>
                  <a:cxn ang="0">
                    <a:pos x="T2" y="T3"/>
                  </a:cxn>
                  <a:cxn ang="0">
                    <a:pos x="T4" y="T5"/>
                  </a:cxn>
                  <a:cxn ang="0">
                    <a:pos x="T6" y="T7"/>
                  </a:cxn>
                  <a:cxn ang="0">
                    <a:pos x="T8" y="T9"/>
                  </a:cxn>
                </a:cxnLst>
                <a:rect l="0" t="0" r="r" b="b"/>
                <a:pathLst>
                  <a:path w="493" h="68">
                    <a:moveTo>
                      <a:pt x="493" y="0"/>
                    </a:moveTo>
                    <a:cubicBezTo>
                      <a:pt x="493" y="68"/>
                      <a:pt x="493" y="68"/>
                      <a:pt x="493" y="68"/>
                    </a:cubicBezTo>
                    <a:cubicBezTo>
                      <a:pt x="31" y="68"/>
                      <a:pt x="31" y="68"/>
                      <a:pt x="31" y="68"/>
                    </a:cubicBezTo>
                    <a:cubicBezTo>
                      <a:pt x="23" y="50"/>
                      <a:pt x="10" y="21"/>
                      <a:pt x="0" y="0"/>
                    </a:cubicBezTo>
                    <a:cubicBezTo>
                      <a:pt x="493" y="0"/>
                      <a:pt x="493" y="0"/>
                      <a:pt x="493" y="0"/>
                    </a:cubicBezTo>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3" name="ïSḻíḋè">
                <a:extLst>
                  <a:ext uri="{FF2B5EF4-FFF2-40B4-BE49-F238E27FC236}">
                    <a16:creationId xmlns:a16="http://schemas.microsoft.com/office/drawing/2014/main" id="{FAFA1C58-BAB5-0B0A-48A1-39065984F235}"/>
                  </a:ext>
                </a:extLst>
              </p:cNvPr>
              <p:cNvSpPr/>
              <p:nvPr/>
            </p:nvSpPr>
            <p:spPr bwMode="auto">
              <a:xfrm>
                <a:off x="3383" y="1583"/>
                <a:ext cx="613" cy="448"/>
              </a:xfrm>
              <a:custGeom>
                <a:avLst/>
                <a:gdLst>
                  <a:gd name="T0" fmla="*/ 433 w 433"/>
                  <a:gd name="T1" fmla="*/ 317 h 317"/>
                  <a:gd name="T2" fmla="*/ 86 w 433"/>
                  <a:gd name="T3" fmla="*/ 317 h 317"/>
                  <a:gd name="T4" fmla="*/ 81 w 433"/>
                  <a:gd name="T5" fmla="*/ 308 h 317"/>
                  <a:gd name="T6" fmla="*/ 3 w 433"/>
                  <a:gd name="T7" fmla="*/ 27 h 317"/>
                  <a:gd name="T8" fmla="*/ 24 w 433"/>
                  <a:gd name="T9" fmla="*/ 0 h 317"/>
                  <a:gd name="T10" fmla="*/ 330 w 433"/>
                  <a:gd name="T11" fmla="*/ 0 h 317"/>
                  <a:gd name="T12" fmla="*/ 350 w 433"/>
                  <a:gd name="T13" fmla="*/ 16 h 317"/>
                  <a:gd name="T14" fmla="*/ 433 w 433"/>
                  <a:gd name="T15" fmla="*/ 31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 h="317">
                    <a:moveTo>
                      <a:pt x="433" y="317"/>
                    </a:moveTo>
                    <a:cubicBezTo>
                      <a:pt x="86" y="317"/>
                      <a:pt x="86" y="317"/>
                      <a:pt x="86" y="317"/>
                    </a:cubicBezTo>
                    <a:cubicBezTo>
                      <a:pt x="84" y="314"/>
                      <a:pt x="82" y="311"/>
                      <a:pt x="81" y="308"/>
                    </a:cubicBezTo>
                    <a:cubicBezTo>
                      <a:pt x="3" y="27"/>
                      <a:pt x="3" y="27"/>
                      <a:pt x="3" y="27"/>
                    </a:cubicBezTo>
                    <a:cubicBezTo>
                      <a:pt x="0" y="13"/>
                      <a:pt x="10" y="0"/>
                      <a:pt x="24" y="0"/>
                    </a:cubicBezTo>
                    <a:cubicBezTo>
                      <a:pt x="330" y="0"/>
                      <a:pt x="330" y="0"/>
                      <a:pt x="330" y="0"/>
                    </a:cubicBezTo>
                    <a:cubicBezTo>
                      <a:pt x="339" y="0"/>
                      <a:pt x="347" y="7"/>
                      <a:pt x="350" y="16"/>
                    </a:cubicBezTo>
                    <a:cubicBezTo>
                      <a:pt x="433" y="317"/>
                      <a:pt x="433" y="317"/>
                      <a:pt x="433" y="31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4" name="išḷiḑe">
                <a:extLst>
                  <a:ext uri="{FF2B5EF4-FFF2-40B4-BE49-F238E27FC236}">
                    <a16:creationId xmlns:a16="http://schemas.microsoft.com/office/drawing/2014/main" id="{7778CE4A-3768-FB36-3162-A0218A664C1B}"/>
                  </a:ext>
                </a:extLst>
              </p:cNvPr>
              <p:cNvSpPr/>
              <p:nvPr/>
            </p:nvSpPr>
            <p:spPr bwMode="auto">
              <a:xfrm>
                <a:off x="3402" y="1569"/>
                <a:ext cx="618" cy="465"/>
              </a:xfrm>
              <a:custGeom>
                <a:avLst/>
                <a:gdLst>
                  <a:gd name="T0" fmla="*/ 111 w 437"/>
                  <a:gd name="T1" fmla="*/ 329 h 329"/>
                  <a:gd name="T2" fmla="*/ 437 w 437"/>
                  <a:gd name="T3" fmla="*/ 329 h 329"/>
                  <a:gd name="T4" fmla="*/ 350 w 437"/>
                  <a:gd name="T5" fmla="*/ 16 h 329"/>
                  <a:gd name="T6" fmla="*/ 330 w 437"/>
                  <a:gd name="T7" fmla="*/ 0 h 329"/>
                  <a:gd name="T8" fmla="*/ 24 w 437"/>
                  <a:gd name="T9" fmla="*/ 0 h 329"/>
                  <a:gd name="T10" fmla="*/ 4 w 437"/>
                  <a:gd name="T11" fmla="*/ 27 h 329"/>
                  <a:gd name="T12" fmla="*/ 82 w 437"/>
                  <a:gd name="T13" fmla="*/ 307 h 329"/>
                  <a:gd name="T14" fmla="*/ 111 w 437"/>
                  <a:gd name="T15" fmla="*/ 329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29">
                    <a:moveTo>
                      <a:pt x="111" y="329"/>
                    </a:moveTo>
                    <a:cubicBezTo>
                      <a:pt x="437" y="329"/>
                      <a:pt x="437" y="329"/>
                      <a:pt x="437" y="329"/>
                    </a:cubicBezTo>
                    <a:cubicBezTo>
                      <a:pt x="350" y="16"/>
                      <a:pt x="350" y="16"/>
                      <a:pt x="350" y="16"/>
                    </a:cubicBezTo>
                    <a:cubicBezTo>
                      <a:pt x="347" y="6"/>
                      <a:pt x="339" y="0"/>
                      <a:pt x="330" y="0"/>
                    </a:cubicBezTo>
                    <a:cubicBezTo>
                      <a:pt x="24" y="0"/>
                      <a:pt x="24" y="0"/>
                      <a:pt x="24" y="0"/>
                    </a:cubicBezTo>
                    <a:cubicBezTo>
                      <a:pt x="10" y="0"/>
                      <a:pt x="0" y="13"/>
                      <a:pt x="4" y="27"/>
                    </a:cubicBezTo>
                    <a:cubicBezTo>
                      <a:pt x="82" y="307"/>
                      <a:pt x="82" y="307"/>
                      <a:pt x="82" y="307"/>
                    </a:cubicBezTo>
                    <a:cubicBezTo>
                      <a:pt x="85" y="320"/>
                      <a:pt x="97" y="329"/>
                      <a:pt x="111" y="329"/>
                    </a:cubicBezTo>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5" name="íš1îḍê">
                <a:extLst>
                  <a:ext uri="{FF2B5EF4-FFF2-40B4-BE49-F238E27FC236}">
                    <a16:creationId xmlns:a16="http://schemas.microsoft.com/office/drawing/2014/main" id="{F3E1349D-42C8-5B9E-56B4-817B23848305}"/>
                  </a:ext>
                </a:extLst>
              </p:cNvPr>
              <p:cNvSpPr/>
              <p:nvPr/>
            </p:nvSpPr>
            <p:spPr bwMode="auto">
              <a:xfrm>
                <a:off x="3427" y="1590"/>
                <a:ext cx="572" cy="426"/>
              </a:xfrm>
              <a:custGeom>
                <a:avLst/>
                <a:gdLst>
                  <a:gd name="T0" fmla="*/ 3 w 404"/>
                  <a:gd name="T1" fmla="*/ 24 h 301"/>
                  <a:gd name="T2" fmla="*/ 67 w 404"/>
                  <a:gd name="T3" fmla="*/ 253 h 301"/>
                  <a:gd name="T4" fmla="*/ 80 w 404"/>
                  <a:gd name="T5" fmla="*/ 301 h 301"/>
                  <a:gd name="T6" fmla="*/ 404 w 404"/>
                  <a:gd name="T7" fmla="*/ 301 h 301"/>
                  <a:gd name="T8" fmla="*/ 390 w 404"/>
                  <a:gd name="T9" fmla="*/ 253 h 301"/>
                  <a:gd name="T10" fmla="*/ 324 w 404"/>
                  <a:gd name="T11" fmla="*/ 14 h 301"/>
                  <a:gd name="T12" fmla="*/ 305 w 404"/>
                  <a:gd name="T13" fmla="*/ 0 h 301"/>
                  <a:gd name="T14" fmla="*/ 22 w 404"/>
                  <a:gd name="T15" fmla="*/ 0 h 301"/>
                  <a:gd name="T16" fmla="*/ 3 w 404"/>
                  <a:gd name="T17" fmla="*/ 2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301">
                    <a:moveTo>
                      <a:pt x="3" y="24"/>
                    </a:moveTo>
                    <a:cubicBezTo>
                      <a:pt x="67" y="253"/>
                      <a:pt x="67" y="253"/>
                      <a:pt x="67" y="253"/>
                    </a:cubicBezTo>
                    <a:cubicBezTo>
                      <a:pt x="80" y="301"/>
                      <a:pt x="80" y="301"/>
                      <a:pt x="80" y="301"/>
                    </a:cubicBezTo>
                    <a:cubicBezTo>
                      <a:pt x="404" y="301"/>
                      <a:pt x="404" y="301"/>
                      <a:pt x="404" y="301"/>
                    </a:cubicBezTo>
                    <a:cubicBezTo>
                      <a:pt x="390" y="253"/>
                      <a:pt x="390" y="253"/>
                      <a:pt x="390" y="253"/>
                    </a:cubicBezTo>
                    <a:cubicBezTo>
                      <a:pt x="324" y="14"/>
                      <a:pt x="324" y="14"/>
                      <a:pt x="324" y="14"/>
                    </a:cubicBezTo>
                    <a:cubicBezTo>
                      <a:pt x="322" y="5"/>
                      <a:pt x="314" y="0"/>
                      <a:pt x="305" y="0"/>
                    </a:cubicBezTo>
                    <a:cubicBezTo>
                      <a:pt x="22" y="0"/>
                      <a:pt x="22" y="0"/>
                      <a:pt x="22" y="0"/>
                    </a:cubicBezTo>
                    <a:cubicBezTo>
                      <a:pt x="9" y="0"/>
                      <a:pt x="0" y="12"/>
                      <a:pt x="3" y="24"/>
                    </a:cubicBezTo>
                  </a:path>
                </a:pathLst>
              </a:custGeom>
              <a:solidFill>
                <a:srgbClr val="2F55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6" name="íşḷïḓê">
                <a:extLst>
                  <a:ext uri="{FF2B5EF4-FFF2-40B4-BE49-F238E27FC236}">
                    <a16:creationId xmlns:a16="http://schemas.microsoft.com/office/drawing/2014/main" id="{D3453194-63A2-6FA1-2BFF-AFBC32BA69AD}"/>
                  </a:ext>
                </a:extLst>
              </p:cNvPr>
              <p:cNvSpPr/>
              <p:nvPr/>
            </p:nvSpPr>
            <p:spPr bwMode="auto">
              <a:xfrm>
                <a:off x="3697" y="1624"/>
                <a:ext cx="145" cy="10"/>
              </a:xfrm>
              <a:custGeom>
                <a:avLst/>
                <a:gdLst>
                  <a:gd name="T0" fmla="*/ 5 w 145"/>
                  <a:gd name="T1" fmla="*/ 10 h 10"/>
                  <a:gd name="T2" fmla="*/ 145 w 145"/>
                  <a:gd name="T3" fmla="*/ 10 h 10"/>
                  <a:gd name="T4" fmla="*/ 142 w 145"/>
                  <a:gd name="T5" fmla="*/ 0 h 10"/>
                  <a:gd name="T6" fmla="*/ 0 w 145"/>
                  <a:gd name="T7" fmla="*/ 0 h 10"/>
                  <a:gd name="T8" fmla="*/ 5 w 145"/>
                  <a:gd name="T9" fmla="*/ 10 h 10"/>
                </a:gdLst>
                <a:ahLst/>
                <a:cxnLst>
                  <a:cxn ang="0">
                    <a:pos x="T0" y="T1"/>
                  </a:cxn>
                  <a:cxn ang="0">
                    <a:pos x="T2" y="T3"/>
                  </a:cxn>
                  <a:cxn ang="0">
                    <a:pos x="T4" y="T5"/>
                  </a:cxn>
                  <a:cxn ang="0">
                    <a:pos x="T6" y="T7"/>
                  </a:cxn>
                  <a:cxn ang="0">
                    <a:pos x="T8" y="T9"/>
                  </a:cxn>
                </a:cxnLst>
                <a:rect l="0" t="0" r="r" b="b"/>
                <a:pathLst>
                  <a:path w="145" h="10">
                    <a:moveTo>
                      <a:pt x="5" y="10"/>
                    </a:moveTo>
                    <a:lnTo>
                      <a:pt x="145" y="10"/>
                    </a:lnTo>
                    <a:lnTo>
                      <a:pt x="142" y="0"/>
                    </a:lnTo>
                    <a:lnTo>
                      <a:pt x="0" y="0"/>
                    </a:lnTo>
                    <a:lnTo>
                      <a:pt x="5" y="10"/>
                    </a:lnTo>
                    <a:close/>
                  </a:path>
                </a:pathLst>
              </a:custGeom>
              <a:solidFill>
                <a:srgbClr val="ECEE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iŝliḋê">
                <a:extLst>
                  <a:ext uri="{FF2B5EF4-FFF2-40B4-BE49-F238E27FC236}">
                    <a16:creationId xmlns:a16="http://schemas.microsoft.com/office/drawing/2014/main" id="{41B16AC0-3F04-7890-284C-0FC83B0FE884}"/>
                  </a:ext>
                </a:extLst>
              </p:cNvPr>
              <p:cNvSpPr/>
              <p:nvPr/>
            </p:nvSpPr>
            <p:spPr bwMode="auto">
              <a:xfrm>
                <a:off x="3697" y="1624"/>
                <a:ext cx="145" cy="10"/>
              </a:xfrm>
              <a:custGeom>
                <a:avLst/>
                <a:gdLst>
                  <a:gd name="T0" fmla="*/ 5 w 145"/>
                  <a:gd name="T1" fmla="*/ 10 h 10"/>
                  <a:gd name="T2" fmla="*/ 145 w 145"/>
                  <a:gd name="T3" fmla="*/ 10 h 10"/>
                  <a:gd name="T4" fmla="*/ 142 w 145"/>
                  <a:gd name="T5" fmla="*/ 0 h 10"/>
                  <a:gd name="T6" fmla="*/ 0 w 145"/>
                  <a:gd name="T7" fmla="*/ 0 h 10"/>
                  <a:gd name="T8" fmla="*/ 5 w 145"/>
                  <a:gd name="T9" fmla="*/ 10 h 10"/>
                </a:gdLst>
                <a:ahLst/>
                <a:cxnLst>
                  <a:cxn ang="0">
                    <a:pos x="T0" y="T1"/>
                  </a:cxn>
                  <a:cxn ang="0">
                    <a:pos x="T2" y="T3"/>
                  </a:cxn>
                  <a:cxn ang="0">
                    <a:pos x="T4" y="T5"/>
                  </a:cxn>
                  <a:cxn ang="0">
                    <a:pos x="T6" y="T7"/>
                  </a:cxn>
                  <a:cxn ang="0">
                    <a:pos x="T8" y="T9"/>
                  </a:cxn>
                </a:cxnLst>
                <a:rect l="0" t="0" r="r" b="b"/>
                <a:pathLst>
                  <a:path w="145" h="10">
                    <a:moveTo>
                      <a:pt x="5" y="10"/>
                    </a:moveTo>
                    <a:lnTo>
                      <a:pt x="145" y="10"/>
                    </a:lnTo>
                    <a:lnTo>
                      <a:pt x="142" y="0"/>
                    </a:lnTo>
                    <a:lnTo>
                      <a:pt x="0" y="0"/>
                    </a:lnTo>
                    <a:lnTo>
                      <a:pt x="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is1íḑê">
                <a:extLst>
                  <a:ext uri="{FF2B5EF4-FFF2-40B4-BE49-F238E27FC236}">
                    <a16:creationId xmlns:a16="http://schemas.microsoft.com/office/drawing/2014/main" id="{D5ACD88A-32AF-9D57-9526-91C09F6A4ED1}"/>
                  </a:ext>
                </a:extLst>
              </p:cNvPr>
              <p:cNvSpPr/>
              <p:nvPr/>
            </p:nvSpPr>
            <p:spPr bwMode="auto">
              <a:xfrm>
                <a:off x="3570" y="1624"/>
                <a:ext cx="71" cy="10"/>
              </a:xfrm>
              <a:custGeom>
                <a:avLst/>
                <a:gdLst>
                  <a:gd name="T0" fmla="*/ 3 w 71"/>
                  <a:gd name="T1" fmla="*/ 10 h 10"/>
                  <a:gd name="T2" fmla="*/ 71 w 71"/>
                  <a:gd name="T3" fmla="*/ 10 h 10"/>
                  <a:gd name="T4" fmla="*/ 67 w 71"/>
                  <a:gd name="T5" fmla="*/ 0 h 10"/>
                  <a:gd name="T6" fmla="*/ 0 w 71"/>
                  <a:gd name="T7" fmla="*/ 0 h 10"/>
                  <a:gd name="T8" fmla="*/ 3 w 71"/>
                  <a:gd name="T9" fmla="*/ 10 h 10"/>
                </a:gdLst>
                <a:ahLst/>
                <a:cxnLst>
                  <a:cxn ang="0">
                    <a:pos x="T0" y="T1"/>
                  </a:cxn>
                  <a:cxn ang="0">
                    <a:pos x="T2" y="T3"/>
                  </a:cxn>
                  <a:cxn ang="0">
                    <a:pos x="T4" y="T5"/>
                  </a:cxn>
                  <a:cxn ang="0">
                    <a:pos x="T6" y="T7"/>
                  </a:cxn>
                  <a:cxn ang="0">
                    <a:pos x="T8" y="T9"/>
                  </a:cxn>
                </a:cxnLst>
                <a:rect l="0" t="0" r="r" b="b"/>
                <a:pathLst>
                  <a:path w="71" h="10">
                    <a:moveTo>
                      <a:pt x="3" y="10"/>
                    </a:moveTo>
                    <a:lnTo>
                      <a:pt x="71" y="10"/>
                    </a:lnTo>
                    <a:lnTo>
                      <a:pt x="67" y="0"/>
                    </a:lnTo>
                    <a:lnTo>
                      <a:pt x="0" y="0"/>
                    </a:lnTo>
                    <a:lnTo>
                      <a:pt x="3" y="10"/>
                    </a:lnTo>
                    <a:close/>
                  </a:path>
                </a:pathLst>
              </a:custGeom>
              <a:solidFill>
                <a:srgbClr val="EA5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9" name="ï$ļiďe">
                <a:extLst>
                  <a:ext uri="{FF2B5EF4-FFF2-40B4-BE49-F238E27FC236}">
                    <a16:creationId xmlns:a16="http://schemas.microsoft.com/office/drawing/2014/main" id="{796DDA6B-DAA0-4D68-B921-28049CA4A61F}"/>
                  </a:ext>
                </a:extLst>
              </p:cNvPr>
              <p:cNvSpPr/>
              <p:nvPr/>
            </p:nvSpPr>
            <p:spPr bwMode="auto">
              <a:xfrm>
                <a:off x="3570" y="1624"/>
                <a:ext cx="71" cy="10"/>
              </a:xfrm>
              <a:custGeom>
                <a:avLst/>
                <a:gdLst>
                  <a:gd name="T0" fmla="*/ 3 w 71"/>
                  <a:gd name="T1" fmla="*/ 10 h 10"/>
                  <a:gd name="T2" fmla="*/ 71 w 71"/>
                  <a:gd name="T3" fmla="*/ 10 h 10"/>
                  <a:gd name="T4" fmla="*/ 67 w 71"/>
                  <a:gd name="T5" fmla="*/ 0 h 10"/>
                  <a:gd name="T6" fmla="*/ 0 w 71"/>
                  <a:gd name="T7" fmla="*/ 0 h 10"/>
                  <a:gd name="T8" fmla="*/ 3 w 71"/>
                  <a:gd name="T9" fmla="*/ 10 h 10"/>
                </a:gdLst>
                <a:ahLst/>
                <a:cxnLst>
                  <a:cxn ang="0">
                    <a:pos x="T0" y="T1"/>
                  </a:cxn>
                  <a:cxn ang="0">
                    <a:pos x="T2" y="T3"/>
                  </a:cxn>
                  <a:cxn ang="0">
                    <a:pos x="T4" y="T5"/>
                  </a:cxn>
                  <a:cxn ang="0">
                    <a:pos x="T6" y="T7"/>
                  </a:cxn>
                  <a:cxn ang="0">
                    <a:pos x="T8" y="T9"/>
                  </a:cxn>
                </a:cxnLst>
                <a:rect l="0" t="0" r="r" b="b"/>
                <a:pathLst>
                  <a:path w="71" h="10">
                    <a:moveTo>
                      <a:pt x="3" y="10"/>
                    </a:moveTo>
                    <a:lnTo>
                      <a:pt x="71" y="10"/>
                    </a:lnTo>
                    <a:lnTo>
                      <a:pt x="67"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0" name="íşlïḑe">
                <a:extLst>
                  <a:ext uri="{FF2B5EF4-FFF2-40B4-BE49-F238E27FC236}">
                    <a16:creationId xmlns:a16="http://schemas.microsoft.com/office/drawing/2014/main" id="{36515E9B-20B9-1EC5-8681-FDD41CFECF13}"/>
                  </a:ext>
                </a:extLst>
              </p:cNvPr>
              <p:cNvSpPr/>
              <p:nvPr/>
            </p:nvSpPr>
            <p:spPr bwMode="auto">
              <a:xfrm>
                <a:off x="3474" y="1624"/>
                <a:ext cx="69" cy="10"/>
              </a:xfrm>
              <a:custGeom>
                <a:avLst/>
                <a:gdLst>
                  <a:gd name="T0" fmla="*/ 3 w 69"/>
                  <a:gd name="T1" fmla="*/ 10 h 10"/>
                  <a:gd name="T2" fmla="*/ 69 w 69"/>
                  <a:gd name="T3" fmla="*/ 10 h 10"/>
                  <a:gd name="T4" fmla="*/ 66 w 69"/>
                  <a:gd name="T5" fmla="*/ 0 h 10"/>
                  <a:gd name="T6" fmla="*/ 0 w 69"/>
                  <a:gd name="T7" fmla="*/ 0 h 10"/>
                  <a:gd name="T8" fmla="*/ 3 w 69"/>
                  <a:gd name="T9" fmla="*/ 10 h 10"/>
                </a:gdLst>
                <a:ahLst/>
                <a:cxnLst>
                  <a:cxn ang="0">
                    <a:pos x="T0" y="T1"/>
                  </a:cxn>
                  <a:cxn ang="0">
                    <a:pos x="T2" y="T3"/>
                  </a:cxn>
                  <a:cxn ang="0">
                    <a:pos x="T4" y="T5"/>
                  </a:cxn>
                  <a:cxn ang="0">
                    <a:pos x="T6" y="T7"/>
                  </a:cxn>
                  <a:cxn ang="0">
                    <a:pos x="T8" y="T9"/>
                  </a:cxn>
                </a:cxnLst>
                <a:rect l="0" t="0" r="r" b="b"/>
                <a:pathLst>
                  <a:path w="69" h="10">
                    <a:moveTo>
                      <a:pt x="3" y="10"/>
                    </a:moveTo>
                    <a:lnTo>
                      <a:pt x="69" y="10"/>
                    </a:lnTo>
                    <a:lnTo>
                      <a:pt x="66" y="0"/>
                    </a:lnTo>
                    <a:lnTo>
                      <a:pt x="0" y="0"/>
                    </a:lnTo>
                    <a:lnTo>
                      <a:pt x="3" y="10"/>
                    </a:lnTo>
                    <a:close/>
                  </a:path>
                </a:pathLst>
              </a:custGeom>
              <a:solidFill>
                <a:srgbClr val="A29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1" name="ïṣľïḑe">
                <a:extLst>
                  <a:ext uri="{FF2B5EF4-FFF2-40B4-BE49-F238E27FC236}">
                    <a16:creationId xmlns:a16="http://schemas.microsoft.com/office/drawing/2014/main" id="{88AF51FC-ADAA-8D7D-836D-F33DF5D91395}"/>
                  </a:ext>
                </a:extLst>
              </p:cNvPr>
              <p:cNvSpPr/>
              <p:nvPr/>
            </p:nvSpPr>
            <p:spPr bwMode="auto">
              <a:xfrm>
                <a:off x="3474" y="1624"/>
                <a:ext cx="69" cy="10"/>
              </a:xfrm>
              <a:custGeom>
                <a:avLst/>
                <a:gdLst>
                  <a:gd name="T0" fmla="*/ 3 w 69"/>
                  <a:gd name="T1" fmla="*/ 10 h 10"/>
                  <a:gd name="T2" fmla="*/ 69 w 69"/>
                  <a:gd name="T3" fmla="*/ 10 h 10"/>
                  <a:gd name="T4" fmla="*/ 66 w 69"/>
                  <a:gd name="T5" fmla="*/ 0 h 10"/>
                  <a:gd name="T6" fmla="*/ 0 w 69"/>
                  <a:gd name="T7" fmla="*/ 0 h 10"/>
                  <a:gd name="T8" fmla="*/ 3 w 69"/>
                  <a:gd name="T9" fmla="*/ 10 h 10"/>
                </a:gdLst>
                <a:ahLst/>
                <a:cxnLst>
                  <a:cxn ang="0">
                    <a:pos x="T0" y="T1"/>
                  </a:cxn>
                  <a:cxn ang="0">
                    <a:pos x="T2" y="T3"/>
                  </a:cxn>
                  <a:cxn ang="0">
                    <a:pos x="T4" y="T5"/>
                  </a:cxn>
                  <a:cxn ang="0">
                    <a:pos x="T6" y="T7"/>
                  </a:cxn>
                  <a:cxn ang="0">
                    <a:pos x="T8" y="T9"/>
                  </a:cxn>
                </a:cxnLst>
                <a:rect l="0" t="0" r="r" b="b"/>
                <a:pathLst>
                  <a:path w="69" h="10">
                    <a:moveTo>
                      <a:pt x="3" y="10"/>
                    </a:moveTo>
                    <a:lnTo>
                      <a:pt x="69" y="10"/>
                    </a:lnTo>
                    <a:lnTo>
                      <a:pt x="66"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2" name="îşľidé">
                <a:extLst>
                  <a:ext uri="{FF2B5EF4-FFF2-40B4-BE49-F238E27FC236}">
                    <a16:creationId xmlns:a16="http://schemas.microsoft.com/office/drawing/2014/main" id="{49371C32-526D-D5E6-5BE8-F8D342302F1F}"/>
                  </a:ext>
                </a:extLst>
              </p:cNvPr>
              <p:cNvSpPr/>
              <p:nvPr/>
            </p:nvSpPr>
            <p:spPr bwMode="auto">
              <a:xfrm>
                <a:off x="3549" y="1624"/>
                <a:ext cx="18" cy="10"/>
              </a:xfrm>
              <a:custGeom>
                <a:avLst/>
                <a:gdLst>
                  <a:gd name="T0" fmla="*/ 3 w 18"/>
                  <a:gd name="T1" fmla="*/ 10 h 10"/>
                  <a:gd name="T2" fmla="*/ 18 w 18"/>
                  <a:gd name="T3" fmla="*/ 10 h 10"/>
                  <a:gd name="T4" fmla="*/ 15 w 18"/>
                  <a:gd name="T5" fmla="*/ 0 h 10"/>
                  <a:gd name="T6" fmla="*/ 0 w 18"/>
                  <a:gd name="T7" fmla="*/ 0 h 10"/>
                  <a:gd name="T8" fmla="*/ 3 w 18"/>
                  <a:gd name="T9" fmla="*/ 10 h 10"/>
                </a:gdLst>
                <a:ahLst/>
                <a:cxnLst>
                  <a:cxn ang="0">
                    <a:pos x="T0" y="T1"/>
                  </a:cxn>
                  <a:cxn ang="0">
                    <a:pos x="T2" y="T3"/>
                  </a:cxn>
                  <a:cxn ang="0">
                    <a:pos x="T4" y="T5"/>
                  </a:cxn>
                  <a:cxn ang="0">
                    <a:pos x="T6" y="T7"/>
                  </a:cxn>
                  <a:cxn ang="0">
                    <a:pos x="T8" y="T9"/>
                  </a:cxn>
                </a:cxnLst>
                <a:rect l="0" t="0" r="r" b="b"/>
                <a:pathLst>
                  <a:path w="18" h="10">
                    <a:moveTo>
                      <a:pt x="3" y="10"/>
                    </a:moveTo>
                    <a:lnTo>
                      <a:pt x="18" y="10"/>
                    </a:lnTo>
                    <a:lnTo>
                      <a:pt x="15" y="0"/>
                    </a:lnTo>
                    <a:lnTo>
                      <a:pt x="0" y="0"/>
                    </a:lnTo>
                    <a:lnTo>
                      <a:pt x="3"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iṧļïďè">
                <a:extLst>
                  <a:ext uri="{FF2B5EF4-FFF2-40B4-BE49-F238E27FC236}">
                    <a16:creationId xmlns:a16="http://schemas.microsoft.com/office/drawing/2014/main" id="{96AB571D-326D-C7A3-0275-4B6FA2DE2947}"/>
                  </a:ext>
                </a:extLst>
              </p:cNvPr>
              <p:cNvSpPr/>
              <p:nvPr/>
            </p:nvSpPr>
            <p:spPr bwMode="auto">
              <a:xfrm>
                <a:off x="3549" y="1624"/>
                <a:ext cx="18" cy="10"/>
              </a:xfrm>
              <a:custGeom>
                <a:avLst/>
                <a:gdLst>
                  <a:gd name="T0" fmla="*/ 3 w 18"/>
                  <a:gd name="T1" fmla="*/ 10 h 10"/>
                  <a:gd name="T2" fmla="*/ 18 w 18"/>
                  <a:gd name="T3" fmla="*/ 10 h 10"/>
                  <a:gd name="T4" fmla="*/ 15 w 18"/>
                  <a:gd name="T5" fmla="*/ 0 h 10"/>
                  <a:gd name="T6" fmla="*/ 0 w 18"/>
                  <a:gd name="T7" fmla="*/ 0 h 10"/>
                  <a:gd name="T8" fmla="*/ 3 w 18"/>
                  <a:gd name="T9" fmla="*/ 10 h 10"/>
                </a:gdLst>
                <a:ahLst/>
                <a:cxnLst>
                  <a:cxn ang="0">
                    <a:pos x="T0" y="T1"/>
                  </a:cxn>
                  <a:cxn ang="0">
                    <a:pos x="T2" y="T3"/>
                  </a:cxn>
                  <a:cxn ang="0">
                    <a:pos x="T4" y="T5"/>
                  </a:cxn>
                  <a:cxn ang="0">
                    <a:pos x="T6" y="T7"/>
                  </a:cxn>
                  <a:cxn ang="0">
                    <a:pos x="T8" y="T9"/>
                  </a:cxn>
                </a:cxnLst>
                <a:rect l="0" t="0" r="r" b="b"/>
                <a:pathLst>
                  <a:path w="18" h="10">
                    <a:moveTo>
                      <a:pt x="3" y="10"/>
                    </a:moveTo>
                    <a:lnTo>
                      <a:pt x="18" y="10"/>
                    </a:lnTo>
                    <a:lnTo>
                      <a:pt x="15"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išlíḓe">
                <a:extLst>
                  <a:ext uri="{FF2B5EF4-FFF2-40B4-BE49-F238E27FC236}">
                    <a16:creationId xmlns:a16="http://schemas.microsoft.com/office/drawing/2014/main" id="{AEF4AFE6-5BCF-9B33-10DE-7B7A840C12F7}"/>
                  </a:ext>
                </a:extLst>
              </p:cNvPr>
              <p:cNvSpPr/>
              <p:nvPr/>
            </p:nvSpPr>
            <p:spPr bwMode="auto">
              <a:xfrm>
                <a:off x="3645" y="1624"/>
                <a:ext cx="50" cy="10"/>
              </a:xfrm>
              <a:custGeom>
                <a:avLst/>
                <a:gdLst>
                  <a:gd name="T0" fmla="*/ 3 w 50"/>
                  <a:gd name="T1" fmla="*/ 10 h 10"/>
                  <a:gd name="T2" fmla="*/ 50 w 50"/>
                  <a:gd name="T3" fmla="*/ 10 h 10"/>
                  <a:gd name="T4" fmla="*/ 47 w 50"/>
                  <a:gd name="T5" fmla="*/ 0 h 10"/>
                  <a:gd name="T6" fmla="*/ 0 w 50"/>
                  <a:gd name="T7" fmla="*/ 0 h 10"/>
                  <a:gd name="T8" fmla="*/ 3 w 50"/>
                  <a:gd name="T9" fmla="*/ 10 h 10"/>
                </a:gdLst>
                <a:ahLst/>
                <a:cxnLst>
                  <a:cxn ang="0">
                    <a:pos x="T0" y="T1"/>
                  </a:cxn>
                  <a:cxn ang="0">
                    <a:pos x="T2" y="T3"/>
                  </a:cxn>
                  <a:cxn ang="0">
                    <a:pos x="T4" y="T5"/>
                  </a:cxn>
                  <a:cxn ang="0">
                    <a:pos x="T6" y="T7"/>
                  </a:cxn>
                  <a:cxn ang="0">
                    <a:pos x="T8" y="T9"/>
                  </a:cxn>
                </a:cxnLst>
                <a:rect l="0" t="0" r="r" b="b"/>
                <a:pathLst>
                  <a:path w="50" h="10">
                    <a:moveTo>
                      <a:pt x="3" y="10"/>
                    </a:moveTo>
                    <a:lnTo>
                      <a:pt x="50" y="10"/>
                    </a:lnTo>
                    <a:lnTo>
                      <a:pt x="47" y="0"/>
                    </a:lnTo>
                    <a:lnTo>
                      <a:pt x="0" y="0"/>
                    </a:lnTo>
                    <a:lnTo>
                      <a:pt x="3" y="10"/>
                    </a:lnTo>
                    <a:close/>
                  </a:path>
                </a:pathLst>
              </a:custGeom>
              <a:solidFill>
                <a:srgbClr val="A29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1îḑé">
                <a:extLst>
                  <a:ext uri="{FF2B5EF4-FFF2-40B4-BE49-F238E27FC236}">
                    <a16:creationId xmlns:a16="http://schemas.microsoft.com/office/drawing/2014/main" id="{E184D6EA-DBD3-3FFA-7A30-9C99D50A401B}"/>
                  </a:ext>
                </a:extLst>
              </p:cNvPr>
              <p:cNvSpPr/>
              <p:nvPr/>
            </p:nvSpPr>
            <p:spPr bwMode="auto">
              <a:xfrm>
                <a:off x="3645" y="1624"/>
                <a:ext cx="50" cy="10"/>
              </a:xfrm>
              <a:custGeom>
                <a:avLst/>
                <a:gdLst>
                  <a:gd name="T0" fmla="*/ 3 w 50"/>
                  <a:gd name="T1" fmla="*/ 10 h 10"/>
                  <a:gd name="T2" fmla="*/ 50 w 50"/>
                  <a:gd name="T3" fmla="*/ 10 h 10"/>
                  <a:gd name="T4" fmla="*/ 47 w 50"/>
                  <a:gd name="T5" fmla="*/ 0 h 10"/>
                  <a:gd name="T6" fmla="*/ 0 w 50"/>
                  <a:gd name="T7" fmla="*/ 0 h 10"/>
                  <a:gd name="T8" fmla="*/ 3 w 50"/>
                  <a:gd name="T9" fmla="*/ 10 h 10"/>
                </a:gdLst>
                <a:ahLst/>
                <a:cxnLst>
                  <a:cxn ang="0">
                    <a:pos x="T0" y="T1"/>
                  </a:cxn>
                  <a:cxn ang="0">
                    <a:pos x="T2" y="T3"/>
                  </a:cxn>
                  <a:cxn ang="0">
                    <a:pos x="T4" y="T5"/>
                  </a:cxn>
                  <a:cxn ang="0">
                    <a:pos x="T6" y="T7"/>
                  </a:cxn>
                  <a:cxn ang="0">
                    <a:pos x="T8" y="T9"/>
                  </a:cxn>
                </a:cxnLst>
                <a:rect l="0" t="0" r="r" b="b"/>
                <a:pathLst>
                  <a:path w="50" h="10">
                    <a:moveTo>
                      <a:pt x="3" y="10"/>
                    </a:moveTo>
                    <a:lnTo>
                      <a:pt x="50" y="10"/>
                    </a:lnTo>
                    <a:lnTo>
                      <a:pt x="47"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ṡ1íḍé">
                <a:extLst>
                  <a:ext uri="{FF2B5EF4-FFF2-40B4-BE49-F238E27FC236}">
                    <a16:creationId xmlns:a16="http://schemas.microsoft.com/office/drawing/2014/main" id="{CE45A2DF-90FB-C2E4-D4DD-65761E19C25B}"/>
                  </a:ext>
                </a:extLst>
              </p:cNvPr>
              <p:cNvSpPr/>
              <p:nvPr/>
            </p:nvSpPr>
            <p:spPr bwMode="auto">
              <a:xfrm>
                <a:off x="3730" y="1793"/>
                <a:ext cx="69" cy="9"/>
              </a:xfrm>
              <a:custGeom>
                <a:avLst/>
                <a:gdLst>
                  <a:gd name="T0" fmla="*/ 69 w 69"/>
                  <a:gd name="T1" fmla="*/ 9 h 9"/>
                  <a:gd name="T2" fmla="*/ 3 w 69"/>
                  <a:gd name="T3" fmla="*/ 9 h 9"/>
                  <a:gd name="T4" fmla="*/ 0 w 69"/>
                  <a:gd name="T5" fmla="*/ 0 h 9"/>
                  <a:gd name="T6" fmla="*/ 67 w 69"/>
                  <a:gd name="T7" fmla="*/ 0 h 9"/>
                  <a:gd name="T8" fmla="*/ 69 w 69"/>
                  <a:gd name="T9" fmla="*/ 9 h 9"/>
                </a:gdLst>
                <a:ahLst/>
                <a:cxnLst>
                  <a:cxn ang="0">
                    <a:pos x="T0" y="T1"/>
                  </a:cxn>
                  <a:cxn ang="0">
                    <a:pos x="T2" y="T3"/>
                  </a:cxn>
                  <a:cxn ang="0">
                    <a:pos x="T4" y="T5"/>
                  </a:cxn>
                  <a:cxn ang="0">
                    <a:pos x="T6" y="T7"/>
                  </a:cxn>
                  <a:cxn ang="0">
                    <a:pos x="T8" y="T9"/>
                  </a:cxn>
                </a:cxnLst>
                <a:rect l="0" t="0" r="r" b="b"/>
                <a:pathLst>
                  <a:path w="69" h="9">
                    <a:moveTo>
                      <a:pt x="69" y="9"/>
                    </a:moveTo>
                    <a:lnTo>
                      <a:pt x="3" y="9"/>
                    </a:lnTo>
                    <a:lnTo>
                      <a:pt x="0" y="0"/>
                    </a:lnTo>
                    <a:lnTo>
                      <a:pt x="67" y="0"/>
                    </a:lnTo>
                    <a:lnTo>
                      <a:pt x="69" y="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7" name="íSļiďé">
                <a:extLst>
                  <a:ext uri="{FF2B5EF4-FFF2-40B4-BE49-F238E27FC236}">
                    <a16:creationId xmlns:a16="http://schemas.microsoft.com/office/drawing/2014/main" id="{E20DCE5C-99DA-F85D-DA3E-788BF363D044}"/>
                  </a:ext>
                </a:extLst>
              </p:cNvPr>
              <p:cNvSpPr/>
              <p:nvPr/>
            </p:nvSpPr>
            <p:spPr bwMode="auto">
              <a:xfrm>
                <a:off x="3730" y="1793"/>
                <a:ext cx="69" cy="9"/>
              </a:xfrm>
              <a:custGeom>
                <a:avLst/>
                <a:gdLst>
                  <a:gd name="T0" fmla="*/ 69 w 69"/>
                  <a:gd name="T1" fmla="*/ 9 h 9"/>
                  <a:gd name="T2" fmla="*/ 3 w 69"/>
                  <a:gd name="T3" fmla="*/ 9 h 9"/>
                  <a:gd name="T4" fmla="*/ 0 w 69"/>
                  <a:gd name="T5" fmla="*/ 0 h 9"/>
                  <a:gd name="T6" fmla="*/ 67 w 69"/>
                  <a:gd name="T7" fmla="*/ 0 h 9"/>
                  <a:gd name="T8" fmla="*/ 69 w 69"/>
                  <a:gd name="T9" fmla="*/ 9 h 9"/>
                </a:gdLst>
                <a:ahLst/>
                <a:cxnLst>
                  <a:cxn ang="0">
                    <a:pos x="T0" y="T1"/>
                  </a:cxn>
                  <a:cxn ang="0">
                    <a:pos x="T2" y="T3"/>
                  </a:cxn>
                  <a:cxn ang="0">
                    <a:pos x="T4" y="T5"/>
                  </a:cxn>
                  <a:cxn ang="0">
                    <a:pos x="T6" y="T7"/>
                  </a:cxn>
                  <a:cxn ang="0">
                    <a:pos x="T8" y="T9"/>
                  </a:cxn>
                </a:cxnLst>
                <a:rect l="0" t="0" r="r" b="b"/>
                <a:pathLst>
                  <a:path w="69" h="9">
                    <a:moveTo>
                      <a:pt x="69" y="9"/>
                    </a:moveTo>
                    <a:lnTo>
                      <a:pt x="3" y="9"/>
                    </a:lnTo>
                    <a:lnTo>
                      <a:pt x="0" y="0"/>
                    </a:lnTo>
                    <a:lnTo>
                      <a:pt x="67" y="0"/>
                    </a:lnTo>
                    <a:lnTo>
                      <a:pt x="69"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8" name="íṣ1ïďe">
                <a:extLst>
                  <a:ext uri="{FF2B5EF4-FFF2-40B4-BE49-F238E27FC236}">
                    <a16:creationId xmlns:a16="http://schemas.microsoft.com/office/drawing/2014/main" id="{934D1269-A177-A51F-1D48-C6022E3DBB4D}"/>
                  </a:ext>
                </a:extLst>
              </p:cNvPr>
              <p:cNvSpPr/>
              <p:nvPr/>
            </p:nvSpPr>
            <p:spPr bwMode="auto">
              <a:xfrm>
                <a:off x="3826" y="1793"/>
                <a:ext cx="70" cy="9"/>
              </a:xfrm>
              <a:custGeom>
                <a:avLst/>
                <a:gdLst>
                  <a:gd name="T0" fmla="*/ 70 w 70"/>
                  <a:gd name="T1" fmla="*/ 9 h 9"/>
                  <a:gd name="T2" fmla="*/ 3 w 70"/>
                  <a:gd name="T3" fmla="*/ 9 h 9"/>
                  <a:gd name="T4" fmla="*/ 0 w 70"/>
                  <a:gd name="T5" fmla="*/ 0 h 9"/>
                  <a:gd name="T6" fmla="*/ 67 w 70"/>
                  <a:gd name="T7" fmla="*/ 0 h 9"/>
                  <a:gd name="T8" fmla="*/ 70 w 70"/>
                  <a:gd name="T9" fmla="*/ 9 h 9"/>
                </a:gdLst>
                <a:ahLst/>
                <a:cxnLst>
                  <a:cxn ang="0">
                    <a:pos x="T0" y="T1"/>
                  </a:cxn>
                  <a:cxn ang="0">
                    <a:pos x="T2" y="T3"/>
                  </a:cxn>
                  <a:cxn ang="0">
                    <a:pos x="T4" y="T5"/>
                  </a:cxn>
                  <a:cxn ang="0">
                    <a:pos x="T6" y="T7"/>
                  </a:cxn>
                  <a:cxn ang="0">
                    <a:pos x="T8" y="T9"/>
                  </a:cxn>
                </a:cxnLst>
                <a:rect l="0" t="0" r="r" b="b"/>
                <a:pathLst>
                  <a:path w="70" h="9">
                    <a:moveTo>
                      <a:pt x="70" y="9"/>
                    </a:moveTo>
                    <a:lnTo>
                      <a:pt x="3" y="9"/>
                    </a:lnTo>
                    <a:lnTo>
                      <a:pt x="0" y="0"/>
                    </a:lnTo>
                    <a:lnTo>
                      <a:pt x="67" y="0"/>
                    </a:lnTo>
                    <a:lnTo>
                      <a:pt x="7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9" name="íṩḻïḓé">
                <a:extLst>
                  <a:ext uri="{FF2B5EF4-FFF2-40B4-BE49-F238E27FC236}">
                    <a16:creationId xmlns:a16="http://schemas.microsoft.com/office/drawing/2014/main" id="{863733DB-7E1D-243B-6814-553E37C5ADE7}"/>
                  </a:ext>
                </a:extLst>
              </p:cNvPr>
              <p:cNvSpPr/>
              <p:nvPr/>
            </p:nvSpPr>
            <p:spPr bwMode="auto">
              <a:xfrm>
                <a:off x="3826" y="1793"/>
                <a:ext cx="70" cy="9"/>
              </a:xfrm>
              <a:custGeom>
                <a:avLst/>
                <a:gdLst>
                  <a:gd name="T0" fmla="*/ 70 w 70"/>
                  <a:gd name="T1" fmla="*/ 9 h 9"/>
                  <a:gd name="T2" fmla="*/ 3 w 70"/>
                  <a:gd name="T3" fmla="*/ 9 h 9"/>
                  <a:gd name="T4" fmla="*/ 0 w 70"/>
                  <a:gd name="T5" fmla="*/ 0 h 9"/>
                  <a:gd name="T6" fmla="*/ 67 w 70"/>
                  <a:gd name="T7" fmla="*/ 0 h 9"/>
                  <a:gd name="T8" fmla="*/ 70 w 70"/>
                  <a:gd name="T9" fmla="*/ 9 h 9"/>
                </a:gdLst>
                <a:ahLst/>
                <a:cxnLst>
                  <a:cxn ang="0">
                    <a:pos x="T0" y="T1"/>
                  </a:cxn>
                  <a:cxn ang="0">
                    <a:pos x="T2" y="T3"/>
                  </a:cxn>
                  <a:cxn ang="0">
                    <a:pos x="T4" y="T5"/>
                  </a:cxn>
                  <a:cxn ang="0">
                    <a:pos x="T6" y="T7"/>
                  </a:cxn>
                  <a:cxn ang="0">
                    <a:pos x="T8" y="T9"/>
                  </a:cxn>
                </a:cxnLst>
                <a:rect l="0" t="0" r="r" b="b"/>
                <a:pathLst>
                  <a:path w="70" h="9">
                    <a:moveTo>
                      <a:pt x="70" y="9"/>
                    </a:moveTo>
                    <a:lnTo>
                      <a:pt x="3" y="9"/>
                    </a:lnTo>
                    <a:lnTo>
                      <a:pt x="0" y="0"/>
                    </a:lnTo>
                    <a:lnTo>
                      <a:pt x="67" y="0"/>
                    </a:lnTo>
                    <a:lnTo>
                      <a:pt x="7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0" name="ïṩḻíḓè">
                <a:extLst>
                  <a:ext uri="{FF2B5EF4-FFF2-40B4-BE49-F238E27FC236}">
                    <a16:creationId xmlns:a16="http://schemas.microsoft.com/office/drawing/2014/main" id="{21F0E8AB-FD7C-9351-0201-1C6D7ADD5F2D}"/>
                  </a:ext>
                </a:extLst>
              </p:cNvPr>
              <p:cNvSpPr/>
              <p:nvPr/>
            </p:nvSpPr>
            <p:spPr bwMode="auto">
              <a:xfrm>
                <a:off x="3802" y="1793"/>
                <a:ext cx="19" cy="9"/>
              </a:xfrm>
              <a:custGeom>
                <a:avLst/>
                <a:gdLst>
                  <a:gd name="T0" fmla="*/ 19 w 19"/>
                  <a:gd name="T1" fmla="*/ 9 h 9"/>
                  <a:gd name="T2" fmla="*/ 3 w 19"/>
                  <a:gd name="T3" fmla="*/ 9 h 9"/>
                  <a:gd name="T4" fmla="*/ 0 w 19"/>
                  <a:gd name="T5" fmla="*/ 0 h 9"/>
                  <a:gd name="T6" fmla="*/ 16 w 19"/>
                  <a:gd name="T7" fmla="*/ 0 h 9"/>
                  <a:gd name="T8" fmla="*/ 19 w 19"/>
                  <a:gd name="T9" fmla="*/ 9 h 9"/>
                </a:gdLst>
                <a:ahLst/>
                <a:cxnLst>
                  <a:cxn ang="0">
                    <a:pos x="T0" y="T1"/>
                  </a:cxn>
                  <a:cxn ang="0">
                    <a:pos x="T2" y="T3"/>
                  </a:cxn>
                  <a:cxn ang="0">
                    <a:pos x="T4" y="T5"/>
                  </a:cxn>
                  <a:cxn ang="0">
                    <a:pos x="T6" y="T7"/>
                  </a:cxn>
                  <a:cxn ang="0">
                    <a:pos x="T8" y="T9"/>
                  </a:cxn>
                </a:cxnLst>
                <a:rect l="0" t="0" r="r" b="b"/>
                <a:pathLst>
                  <a:path w="19" h="9">
                    <a:moveTo>
                      <a:pt x="19" y="9"/>
                    </a:moveTo>
                    <a:lnTo>
                      <a:pt x="3" y="9"/>
                    </a:lnTo>
                    <a:lnTo>
                      <a:pt x="0" y="0"/>
                    </a:lnTo>
                    <a:lnTo>
                      <a:pt x="16" y="0"/>
                    </a:lnTo>
                    <a:lnTo>
                      <a:pt x="19" y="9"/>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1" name="išlîḑê">
                <a:extLst>
                  <a:ext uri="{FF2B5EF4-FFF2-40B4-BE49-F238E27FC236}">
                    <a16:creationId xmlns:a16="http://schemas.microsoft.com/office/drawing/2014/main" id="{0479D7E4-C0B6-7BDD-31D0-F0D9D66363A1}"/>
                  </a:ext>
                </a:extLst>
              </p:cNvPr>
              <p:cNvSpPr/>
              <p:nvPr/>
            </p:nvSpPr>
            <p:spPr bwMode="auto">
              <a:xfrm>
                <a:off x="3802" y="1793"/>
                <a:ext cx="19" cy="9"/>
              </a:xfrm>
              <a:custGeom>
                <a:avLst/>
                <a:gdLst>
                  <a:gd name="T0" fmla="*/ 19 w 19"/>
                  <a:gd name="T1" fmla="*/ 9 h 9"/>
                  <a:gd name="T2" fmla="*/ 3 w 19"/>
                  <a:gd name="T3" fmla="*/ 9 h 9"/>
                  <a:gd name="T4" fmla="*/ 0 w 19"/>
                  <a:gd name="T5" fmla="*/ 0 h 9"/>
                  <a:gd name="T6" fmla="*/ 16 w 19"/>
                  <a:gd name="T7" fmla="*/ 0 h 9"/>
                  <a:gd name="T8" fmla="*/ 19 w 19"/>
                  <a:gd name="T9" fmla="*/ 9 h 9"/>
                </a:gdLst>
                <a:ahLst/>
                <a:cxnLst>
                  <a:cxn ang="0">
                    <a:pos x="T0" y="T1"/>
                  </a:cxn>
                  <a:cxn ang="0">
                    <a:pos x="T2" y="T3"/>
                  </a:cxn>
                  <a:cxn ang="0">
                    <a:pos x="T4" y="T5"/>
                  </a:cxn>
                  <a:cxn ang="0">
                    <a:pos x="T6" y="T7"/>
                  </a:cxn>
                  <a:cxn ang="0">
                    <a:pos x="T8" y="T9"/>
                  </a:cxn>
                </a:cxnLst>
                <a:rect l="0" t="0" r="r" b="b"/>
                <a:pathLst>
                  <a:path w="19" h="9">
                    <a:moveTo>
                      <a:pt x="19" y="9"/>
                    </a:moveTo>
                    <a:lnTo>
                      <a:pt x="3" y="9"/>
                    </a:lnTo>
                    <a:lnTo>
                      <a:pt x="0" y="0"/>
                    </a:lnTo>
                    <a:lnTo>
                      <a:pt x="16" y="0"/>
                    </a:lnTo>
                    <a:lnTo>
                      <a:pt x="19"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2" name="îšľiḍê">
                <a:extLst>
                  <a:ext uri="{FF2B5EF4-FFF2-40B4-BE49-F238E27FC236}">
                    <a16:creationId xmlns:a16="http://schemas.microsoft.com/office/drawing/2014/main" id="{02B020D1-6C06-1D53-58E1-4EB639F4039B}"/>
                  </a:ext>
                </a:extLst>
              </p:cNvPr>
              <p:cNvSpPr/>
              <p:nvPr/>
            </p:nvSpPr>
            <p:spPr bwMode="auto">
              <a:xfrm>
                <a:off x="3799" y="1667"/>
                <a:ext cx="57" cy="10"/>
              </a:xfrm>
              <a:custGeom>
                <a:avLst/>
                <a:gdLst>
                  <a:gd name="T0" fmla="*/ 3 w 57"/>
                  <a:gd name="T1" fmla="*/ 10 h 10"/>
                  <a:gd name="T2" fmla="*/ 57 w 57"/>
                  <a:gd name="T3" fmla="*/ 10 h 10"/>
                  <a:gd name="T4" fmla="*/ 54 w 57"/>
                  <a:gd name="T5" fmla="*/ 0 h 10"/>
                  <a:gd name="T6" fmla="*/ 0 w 57"/>
                  <a:gd name="T7" fmla="*/ 0 h 10"/>
                  <a:gd name="T8" fmla="*/ 3 w 57"/>
                  <a:gd name="T9" fmla="*/ 10 h 10"/>
                </a:gdLst>
                <a:ahLst/>
                <a:cxnLst>
                  <a:cxn ang="0">
                    <a:pos x="T0" y="T1"/>
                  </a:cxn>
                  <a:cxn ang="0">
                    <a:pos x="T2" y="T3"/>
                  </a:cxn>
                  <a:cxn ang="0">
                    <a:pos x="T4" y="T5"/>
                  </a:cxn>
                  <a:cxn ang="0">
                    <a:pos x="T6" y="T7"/>
                  </a:cxn>
                  <a:cxn ang="0">
                    <a:pos x="T8" y="T9"/>
                  </a:cxn>
                </a:cxnLst>
                <a:rect l="0" t="0" r="r" b="b"/>
                <a:pathLst>
                  <a:path w="57" h="10">
                    <a:moveTo>
                      <a:pt x="3" y="10"/>
                    </a:moveTo>
                    <a:lnTo>
                      <a:pt x="57" y="10"/>
                    </a:lnTo>
                    <a:lnTo>
                      <a:pt x="54" y="0"/>
                    </a:lnTo>
                    <a:lnTo>
                      <a:pt x="0" y="0"/>
                    </a:lnTo>
                    <a:lnTo>
                      <a:pt x="3" y="10"/>
                    </a:lnTo>
                    <a:close/>
                  </a:path>
                </a:pathLst>
              </a:custGeom>
              <a:solidFill>
                <a:srgbClr val="EA5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3" name="ïSḻîďe">
                <a:extLst>
                  <a:ext uri="{FF2B5EF4-FFF2-40B4-BE49-F238E27FC236}">
                    <a16:creationId xmlns:a16="http://schemas.microsoft.com/office/drawing/2014/main" id="{B1B146FB-AD46-1F9E-9DF8-21D562EF6ECE}"/>
                  </a:ext>
                </a:extLst>
              </p:cNvPr>
              <p:cNvSpPr/>
              <p:nvPr/>
            </p:nvSpPr>
            <p:spPr bwMode="auto">
              <a:xfrm>
                <a:off x="3672" y="1667"/>
                <a:ext cx="25" cy="10"/>
              </a:xfrm>
              <a:custGeom>
                <a:avLst/>
                <a:gdLst>
                  <a:gd name="T0" fmla="*/ 3 w 25"/>
                  <a:gd name="T1" fmla="*/ 10 h 10"/>
                  <a:gd name="T2" fmla="*/ 25 w 25"/>
                  <a:gd name="T3" fmla="*/ 10 h 10"/>
                  <a:gd name="T4" fmla="*/ 23 w 25"/>
                  <a:gd name="T5" fmla="*/ 0 h 10"/>
                  <a:gd name="T6" fmla="*/ 0 w 25"/>
                  <a:gd name="T7" fmla="*/ 0 h 10"/>
                  <a:gd name="T8" fmla="*/ 3 w 25"/>
                  <a:gd name="T9" fmla="*/ 10 h 10"/>
                </a:gdLst>
                <a:ahLst/>
                <a:cxnLst>
                  <a:cxn ang="0">
                    <a:pos x="T0" y="T1"/>
                  </a:cxn>
                  <a:cxn ang="0">
                    <a:pos x="T2" y="T3"/>
                  </a:cxn>
                  <a:cxn ang="0">
                    <a:pos x="T4" y="T5"/>
                  </a:cxn>
                  <a:cxn ang="0">
                    <a:pos x="T6" y="T7"/>
                  </a:cxn>
                  <a:cxn ang="0">
                    <a:pos x="T8" y="T9"/>
                  </a:cxn>
                </a:cxnLst>
                <a:rect l="0" t="0" r="r" b="b"/>
                <a:pathLst>
                  <a:path w="25" h="10">
                    <a:moveTo>
                      <a:pt x="3" y="10"/>
                    </a:moveTo>
                    <a:lnTo>
                      <a:pt x="25" y="10"/>
                    </a:lnTo>
                    <a:lnTo>
                      <a:pt x="23" y="0"/>
                    </a:lnTo>
                    <a:lnTo>
                      <a:pt x="0" y="0"/>
                    </a:lnTo>
                    <a:lnTo>
                      <a:pt x="3"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4" name="iṡlïḋe">
                <a:extLst>
                  <a:ext uri="{FF2B5EF4-FFF2-40B4-BE49-F238E27FC236}">
                    <a16:creationId xmlns:a16="http://schemas.microsoft.com/office/drawing/2014/main" id="{F5702E0C-1F62-4296-A549-205D13AAE8A1}"/>
                  </a:ext>
                </a:extLst>
              </p:cNvPr>
              <p:cNvSpPr/>
              <p:nvPr/>
            </p:nvSpPr>
            <p:spPr bwMode="auto">
              <a:xfrm>
                <a:off x="3672" y="1667"/>
                <a:ext cx="25" cy="10"/>
              </a:xfrm>
              <a:custGeom>
                <a:avLst/>
                <a:gdLst>
                  <a:gd name="T0" fmla="*/ 3 w 25"/>
                  <a:gd name="T1" fmla="*/ 10 h 10"/>
                  <a:gd name="T2" fmla="*/ 25 w 25"/>
                  <a:gd name="T3" fmla="*/ 10 h 10"/>
                  <a:gd name="T4" fmla="*/ 23 w 25"/>
                  <a:gd name="T5" fmla="*/ 0 h 10"/>
                  <a:gd name="T6" fmla="*/ 0 w 25"/>
                  <a:gd name="T7" fmla="*/ 0 h 10"/>
                  <a:gd name="T8" fmla="*/ 3 w 25"/>
                  <a:gd name="T9" fmla="*/ 10 h 10"/>
                </a:gdLst>
                <a:ahLst/>
                <a:cxnLst>
                  <a:cxn ang="0">
                    <a:pos x="T0" y="T1"/>
                  </a:cxn>
                  <a:cxn ang="0">
                    <a:pos x="T2" y="T3"/>
                  </a:cxn>
                  <a:cxn ang="0">
                    <a:pos x="T4" y="T5"/>
                  </a:cxn>
                  <a:cxn ang="0">
                    <a:pos x="T6" y="T7"/>
                  </a:cxn>
                  <a:cxn ang="0">
                    <a:pos x="T8" y="T9"/>
                  </a:cxn>
                </a:cxnLst>
                <a:rect l="0" t="0" r="r" b="b"/>
                <a:pathLst>
                  <a:path w="25" h="10">
                    <a:moveTo>
                      <a:pt x="3" y="10"/>
                    </a:moveTo>
                    <a:lnTo>
                      <a:pt x="25" y="10"/>
                    </a:lnTo>
                    <a:lnTo>
                      <a:pt x="23"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ïṣļíḍê">
                <a:extLst>
                  <a:ext uri="{FF2B5EF4-FFF2-40B4-BE49-F238E27FC236}">
                    <a16:creationId xmlns:a16="http://schemas.microsoft.com/office/drawing/2014/main" id="{A6344D04-A07D-AAB2-B3C1-E473B30C0FE9}"/>
                  </a:ext>
                </a:extLst>
              </p:cNvPr>
              <p:cNvSpPr/>
              <p:nvPr/>
            </p:nvSpPr>
            <p:spPr bwMode="auto">
              <a:xfrm>
                <a:off x="3488" y="1667"/>
                <a:ext cx="113" cy="10"/>
              </a:xfrm>
              <a:custGeom>
                <a:avLst/>
                <a:gdLst>
                  <a:gd name="T0" fmla="*/ 3 w 113"/>
                  <a:gd name="T1" fmla="*/ 10 h 10"/>
                  <a:gd name="T2" fmla="*/ 113 w 113"/>
                  <a:gd name="T3" fmla="*/ 10 h 10"/>
                  <a:gd name="T4" fmla="*/ 110 w 113"/>
                  <a:gd name="T5" fmla="*/ 0 h 10"/>
                  <a:gd name="T6" fmla="*/ 0 w 113"/>
                  <a:gd name="T7" fmla="*/ 0 h 10"/>
                  <a:gd name="T8" fmla="*/ 3 w 113"/>
                  <a:gd name="T9" fmla="*/ 10 h 10"/>
                </a:gdLst>
                <a:ahLst/>
                <a:cxnLst>
                  <a:cxn ang="0">
                    <a:pos x="T0" y="T1"/>
                  </a:cxn>
                  <a:cxn ang="0">
                    <a:pos x="T2" y="T3"/>
                  </a:cxn>
                  <a:cxn ang="0">
                    <a:pos x="T4" y="T5"/>
                  </a:cxn>
                  <a:cxn ang="0">
                    <a:pos x="T6" y="T7"/>
                  </a:cxn>
                  <a:cxn ang="0">
                    <a:pos x="T8" y="T9"/>
                  </a:cxn>
                </a:cxnLst>
                <a:rect l="0" t="0" r="r" b="b"/>
                <a:pathLst>
                  <a:path w="113" h="10">
                    <a:moveTo>
                      <a:pt x="3" y="10"/>
                    </a:moveTo>
                    <a:lnTo>
                      <a:pt x="113" y="10"/>
                    </a:lnTo>
                    <a:lnTo>
                      <a:pt x="110" y="0"/>
                    </a:lnTo>
                    <a:lnTo>
                      <a:pt x="0" y="0"/>
                    </a:lnTo>
                    <a:lnTo>
                      <a:pt x="3" y="10"/>
                    </a:lnTo>
                    <a:close/>
                  </a:path>
                </a:pathLst>
              </a:custGeom>
              <a:solidFill>
                <a:srgbClr val="EA54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ï$ľíďe">
                <a:extLst>
                  <a:ext uri="{FF2B5EF4-FFF2-40B4-BE49-F238E27FC236}">
                    <a16:creationId xmlns:a16="http://schemas.microsoft.com/office/drawing/2014/main" id="{B59773BC-309C-A1D5-088E-866F5C0A527F}"/>
                  </a:ext>
                </a:extLst>
              </p:cNvPr>
              <p:cNvSpPr/>
              <p:nvPr/>
            </p:nvSpPr>
            <p:spPr bwMode="auto">
              <a:xfrm>
                <a:off x="3488" y="1667"/>
                <a:ext cx="113" cy="10"/>
              </a:xfrm>
              <a:custGeom>
                <a:avLst/>
                <a:gdLst>
                  <a:gd name="T0" fmla="*/ 3 w 113"/>
                  <a:gd name="T1" fmla="*/ 10 h 10"/>
                  <a:gd name="T2" fmla="*/ 113 w 113"/>
                  <a:gd name="T3" fmla="*/ 10 h 10"/>
                  <a:gd name="T4" fmla="*/ 110 w 113"/>
                  <a:gd name="T5" fmla="*/ 0 h 10"/>
                  <a:gd name="T6" fmla="*/ 0 w 113"/>
                  <a:gd name="T7" fmla="*/ 0 h 10"/>
                  <a:gd name="T8" fmla="*/ 3 w 113"/>
                  <a:gd name="T9" fmla="*/ 10 h 10"/>
                </a:gdLst>
                <a:ahLst/>
                <a:cxnLst>
                  <a:cxn ang="0">
                    <a:pos x="T0" y="T1"/>
                  </a:cxn>
                  <a:cxn ang="0">
                    <a:pos x="T2" y="T3"/>
                  </a:cxn>
                  <a:cxn ang="0">
                    <a:pos x="T4" y="T5"/>
                  </a:cxn>
                  <a:cxn ang="0">
                    <a:pos x="T6" y="T7"/>
                  </a:cxn>
                  <a:cxn ang="0">
                    <a:pos x="T8" y="T9"/>
                  </a:cxn>
                </a:cxnLst>
                <a:rect l="0" t="0" r="r" b="b"/>
                <a:pathLst>
                  <a:path w="113" h="10">
                    <a:moveTo>
                      <a:pt x="3" y="10"/>
                    </a:moveTo>
                    <a:lnTo>
                      <a:pt x="113" y="10"/>
                    </a:lnTo>
                    <a:lnTo>
                      <a:pt x="110"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7" name="íṧḻiḋe">
                <a:extLst>
                  <a:ext uri="{FF2B5EF4-FFF2-40B4-BE49-F238E27FC236}">
                    <a16:creationId xmlns:a16="http://schemas.microsoft.com/office/drawing/2014/main" id="{175B4331-F333-1E6C-8AF0-608BB222AE1E}"/>
                  </a:ext>
                </a:extLst>
              </p:cNvPr>
              <p:cNvSpPr/>
              <p:nvPr/>
            </p:nvSpPr>
            <p:spPr bwMode="auto">
              <a:xfrm>
                <a:off x="3605" y="1667"/>
                <a:ext cx="64" cy="10"/>
              </a:xfrm>
              <a:custGeom>
                <a:avLst/>
                <a:gdLst>
                  <a:gd name="T0" fmla="*/ 5 w 64"/>
                  <a:gd name="T1" fmla="*/ 10 h 10"/>
                  <a:gd name="T2" fmla="*/ 64 w 64"/>
                  <a:gd name="T3" fmla="*/ 10 h 10"/>
                  <a:gd name="T4" fmla="*/ 61 w 64"/>
                  <a:gd name="T5" fmla="*/ 0 h 10"/>
                  <a:gd name="T6" fmla="*/ 0 w 64"/>
                  <a:gd name="T7" fmla="*/ 0 h 10"/>
                  <a:gd name="T8" fmla="*/ 5 w 64"/>
                  <a:gd name="T9" fmla="*/ 10 h 10"/>
                </a:gdLst>
                <a:ahLst/>
                <a:cxnLst>
                  <a:cxn ang="0">
                    <a:pos x="T0" y="T1"/>
                  </a:cxn>
                  <a:cxn ang="0">
                    <a:pos x="T2" y="T3"/>
                  </a:cxn>
                  <a:cxn ang="0">
                    <a:pos x="T4" y="T5"/>
                  </a:cxn>
                  <a:cxn ang="0">
                    <a:pos x="T6" y="T7"/>
                  </a:cxn>
                  <a:cxn ang="0">
                    <a:pos x="T8" y="T9"/>
                  </a:cxn>
                </a:cxnLst>
                <a:rect l="0" t="0" r="r" b="b"/>
                <a:pathLst>
                  <a:path w="64" h="10">
                    <a:moveTo>
                      <a:pt x="5" y="10"/>
                    </a:moveTo>
                    <a:lnTo>
                      <a:pt x="64" y="10"/>
                    </a:lnTo>
                    <a:lnTo>
                      <a:pt x="61" y="0"/>
                    </a:lnTo>
                    <a:lnTo>
                      <a:pt x="0" y="0"/>
                    </a:lnTo>
                    <a:lnTo>
                      <a:pt x="5"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8" name="ïṩ1idé">
                <a:extLst>
                  <a:ext uri="{FF2B5EF4-FFF2-40B4-BE49-F238E27FC236}">
                    <a16:creationId xmlns:a16="http://schemas.microsoft.com/office/drawing/2014/main" id="{A8D0D292-8C42-5CC1-A8E6-DD5F6CBBE5EF}"/>
                  </a:ext>
                </a:extLst>
              </p:cNvPr>
              <p:cNvSpPr/>
              <p:nvPr/>
            </p:nvSpPr>
            <p:spPr bwMode="auto">
              <a:xfrm>
                <a:off x="3605" y="1667"/>
                <a:ext cx="64" cy="10"/>
              </a:xfrm>
              <a:custGeom>
                <a:avLst/>
                <a:gdLst>
                  <a:gd name="T0" fmla="*/ 5 w 64"/>
                  <a:gd name="T1" fmla="*/ 10 h 10"/>
                  <a:gd name="T2" fmla="*/ 64 w 64"/>
                  <a:gd name="T3" fmla="*/ 10 h 10"/>
                  <a:gd name="T4" fmla="*/ 61 w 64"/>
                  <a:gd name="T5" fmla="*/ 0 h 10"/>
                  <a:gd name="T6" fmla="*/ 0 w 64"/>
                  <a:gd name="T7" fmla="*/ 0 h 10"/>
                  <a:gd name="T8" fmla="*/ 5 w 64"/>
                  <a:gd name="T9" fmla="*/ 10 h 10"/>
                </a:gdLst>
                <a:ahLst/>
                <a:cxnLst>
                  <a:cxn ang="0">
                    <a:pos x="T0" y="T1"/>
                  </a:cxn>
                  <a:cxn ang="0">
                    <a:pos x="T2" y="T3"/>
                  </a:cxn>
                  <a:cxn ang="0">
                    <a:pos x="T4" y="T5"/>
                  </a:cxn>
                  <a:cxn ang="0">
                    <a:pos x="T6" y="T7"/>
                  </a:cxn>
                  <a:cxn ang="0">
                    <a:pos x="T8" y="T9"/>
                  </a:cxn>
                </a:cxnLst>
                <a:rect l="0" t="0" r="r" b="b"/>
                <a:pathLst>
                  <a:path w="64" h="10">
                    <a:moveTo>
                      <a:pt x="5" y="10"/>
                    </a:moveTo>
                    <a:lnTo>
                      <a:pt x="64" y="10"/>
                    </a:lnTo>
                    <a:lnTo>
                      <a:pt x="61" y="0"/>
                    </a:lnTo>
                    <a:lnTo>
                      <a:pt x="0" y="0"/>
                    </a:lnTo>
                    <a:lnTo>
                      <a:pt x="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9" name="ï$ļîdè">
                <a:extLst>
                  <a:ext uri="{FF2B5EF4-FFF2-40B4-BE49-F238E27FC236}">
                    <a16:creationId xmlns:a16="http://schemas.microsoft.com/office/drawing/2014/main" id="{AC91104D-F58F-EC6B-A4C3-0A3EA6EB5518}"/>
                  </a:ext>
                </a:extLst>
              </p:cNvPr>
              <p:cNvSpPr/>
              <p:nvPr/>
            </p:nvSpPr>
            <p:spPr bwMode="auto">
              <a:xfrm>
                <a:off x="3702" y="1667"/>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0" name="i$ļiďe">
                <a:extLst>
                  <a:ext uri="{FF2B5EF4-FFF2-40B4-BE49-F238E27FC236}">
                    <a16:creationId xmlns:a16="http://schemas.microsoft.com/office/drawing/2014/main" id="{EF45D230-58BB-2E04-DF9A-73D4FD10E60A}"/>
                  </a:ext>
                </a:extLst>
              </p:cNvPr>
              <p:cNvSpPr/>
              <p:nvPr/>
            </p:nvSpPr>
            <p:spPr bwMode="auto">
              <a:xfrm>
                <a:off x="3702" y="1667"/>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1" name="iśľíḋe">
                <a:extLst>
                  <a:ext uri="{FF2B5EF4-FFF2-40B4-BE49-F238E27FC236}">
                    <a16:creationId xmlns:a16="http://schemas.microsoft.com/office/drawing/2014/main" id="{B7373C63-A9E6-C0AF-153E-D6C76855478C}"/>
                  </a:ext>
                </a:extLst>
              </p:cNvPr>
              <p:cNvSpPr/>
              <p:nvPr/>
            </p:nvSpPr>
            <p:spPr bwMode="auto">
              <a:xfrm>
                <a:off x="3880" y="1920"/>
                <a:ext cx="57" cy="10"/>
              </a:xfrm>
              <a:custGeom>
                <a:avLst/>
                <a:gdLst>
                  <a:gd name="T0" fmla="*/ 3 w 57"/>
                  <a:gd name="T1" fmla="*/ 10 h 10"/>
                  <a:gd name="T2" fmla="*/ 57 w 57"/>
                  <a:gd name="T3" fmla="*/ 10 h 10"/>
                  <a:gd name="T4" fmla="*/ 52 w 57"/>
                  <a:gd name="T5" fmla="*/ 0 h 10"/>
                  <a:gd name="T6" fmla="*/ 0 w 57"/>
                  <a:gd name="T7" fmla="*/ 0 h 10"/>
                  <a:gd name="T8" fmla="*/ 3 w 57"/>
                  <a:gd name="T9" fmla="*/ 10 h 10"/>
                </a:gdLst>
                <a:ahLst/>
                <a:cxnLst>
                  <a:cxn ang="0">
                    <a:pos x="T0" y="T1"/>
                  </a:cxn>
                  <a:cxn ang="0">
                    <a:pos x="T2" y="T3"/>
                  </a:cxn>
                  <a:cxn ang="0">
                    <a:pos x="T4" y="T5"/>
                  </a:cxn>
                  <a:cxn ang="0">
                    <a:pos x="T6" y="T7"/>
                  </a:cxn>
                  <a:cxn ang="0">
                    <a:pos x="T8" y="T9"/>
                  </a:cxn>
                </a:cxnLst>
                <a:rect l="0" t="0" r="r" b="b"/>
                <a:pathLst>
                  <a:path w="57" h="10">
                    <a:moveTo>
                      <a:pt x="3" y="10"/>
                    </a:moveTo>
                    <a:lnTo>
                      <a:pt x="57" y="10"/>
                    </a:lnTo>
                    <a:lnTo>
                      <a:pt x="52" y="0"/>
                    </a:lnTo>
                    <a:lnTo>
                      <a:pt x="0" y="0"/>
                    </a:lnTo>
                    <a:lnTo>
                      <a:pt x="3" y="10"/>
                    </a:lnTo>
                    <a:close/>
                  </a:path>
                </a:pathLst>
              </a:custGeom>
              <a:solidFill>
                <a:srgbClr val="313D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2" name="îṩ1ïḋe">
                <a:extLst>
                  <a:ext uri="{FF2B5EF4-FFF2-40B4-BE49-F238E27FC236}">
                    <a16:creationId xmlns:a16="http://schemas.microsoft.com/office/drawing/2014/main" id="{9C98E5DB-5A96-8071-D1E5-C37A500894E7}"/>
                  </a:ext>
                </a:extLst>
              </p:cNvPr>
              <p:cNvSpPr/>
              <p:nvPr/>
            </p:nvSpPr>
            <p:spPr bwMode="auto">
              <a:xfrm>
                <a:off x="3880" y="1920"/>
                <a:ext cx="57" cy="10"/>
              </a:xfrm>
              <a:custGeom>
                <a:avLst/>
                <a:gdLst>
                  <a:gd name="T0" fmla="*/ 3 w 57"/>
                  <a:gd name="T1" fmla="*/ 10 h 10"/>
                  <a:gd name="T2" fmla="*/ 57 w 57"/>
                  <a:gd name="T3" fmla="*/ 10 h 10"/>
                  <a:gd name="T4" fmla="*/ 52 w 57"/>
                  <a:gd name="T5" fmla="*/ 0 h 10"/>
                  <a:gd name="T6" fmla="*/ 0 w 57"/>
                  <a:gd name="T7" fmla="*/ 0 h 10"/>
                  <a:gd name="T8" fmla="*/ 3 w 57"/>
                  <a:gd name="T9" fmla="*/ 10 h 10"/>
                </a:gdLst>
                <a:ahLst/>
                <a:cxnLst>
                  <a:cxn ang="0">
                    <a:pos x="T0" y="T1"/>
                  </a:cxn>
                  <a:cxn ang="0">
                    <a:pos x="T2" y="T3"/>
                  </a:cxn>
                  <a:cxn ang="0">
                    <a:pos x="T4" y="T5"/>
                  </a:cxn>
                  <a:cxn ang="0">
                    <a:pos x="T6" y="T7"/>
                  </a:cxn>
                  <a:cxn ang="0">
                    <a:pos x="T8" y="T9"/>
                  </a:cxn>
                </a:cxnLst>
                <a:rect l="0" t="0" r="r" b="b"/>
                <a:pathLst>
                  <a:path w="57" h="10">
                    <a:moveTo>
                      <a:pt x="3" y="10"/>
                    </a:moveTo>
                    <a:lnTo>
                      <a:pt x="57" y="10"/>
                    </a:lnTo>
                    <a:lnTo>
                      <a:pt x="52"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3" name="iS1idê">
                <a:extLst>
                  <a:ext uri="{FF2B5EF4-FFF2-40B4-BE49-F238E27FC236}">
                    <a16:creationId xmlns:a16="http://schemas.microsoft.com/office/drawing/2014/main" id="{2753DF62-B25B-07D3-16C7-5221009641EA}"/>
                  </a:ext>
                </a:extLst>
              </p:cNvPr>
              <p:cNvSpPr/>
              <p:nvPr/>
            </p:nvSpPr>
            <p:spPr bwMode="auto">
              <a:xfrm>
                <a:off x="3814" y="1708"/>
                <a:ext cx="55" cy="10"/>
              </a:xfrm>
              <a:custGeom>
                <a:avLst/>
                <a:gdLst>
                  <a:gd name="T0" fmla="*/ 2 w 55"/>
                  <a:gd name="T1" fmla="*/ 10 h 10"/>
                  <a:gd name="T2" fmla="*/ 55 w 55"/>
                  <a:gd name="T3" fmla="*/ 10 h 10"/>
                  <a:gd name="T4" fmla="*/ 52 w 55"/>
                  <a:gd name="T5" fmla="*/ 0 h 10"/>
                  <a:gd name="T6" fmla="*/ 0 w 55"/>
                  <a:gd name="T7" fmla="*/ 0 h 10"/>
                  <a:gd name="T8" fmla="*/ 2 w 55"/>
                  <a:gd name="T9" fmla="*/ 10 h 10"/>
                </a:gdLst>
                <a:ahLst/>
                <a:cxnLst>
                  <a:cxn ang="0">
                    <a:pos x="T0" y="T1"/>
                  </a:cxn>
                  <a:cxn ang="0">
                    <a:pos x="T2" y="T3"/>
                  </a:cxn>
                  <a:cxn ang="0">
                    <a:pos x="T4" y="T5"/>
                  </a:cxn>
                  <a:cxn ang="0">
                    <a:pos x="T6" y="T7"/>
                  </a:cxn>
                  <a:cxn ang="0">
                    <a:pos x="T8" y="T9"/>
                  </a:cxn>
                </a:cxnLst>
                <a:rect l="0" t="0" r="r" b="b"/>
                <a:pathLst>
                  <a:path w="55" h="10">
                    <a:moveTo>
                      <a:pt x="2" y="10"/>
                    </a:moveTo>
                    <a:lnTo>
                      <a:pt x="55" y="10"/>
                    </a:lnTo>
                    <a:lnTo>
                      <a:pt x="52" y="0"/>
                    </a:lnTo>
                    <a:lnTo>
                      <a:pt x="0" y="0"/>
                    </a:lnTo>
                    <a:lnTo>
                      <a:pt x="2"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4" name="iṧļïḑè">
                <a:extLst>
                  <a:ext uri="{FF2B5EF4-FFF2-40B4-BE49-F238E27FC236}">
                    <a16:creationId xmlns:a16="http://schemas.microsoft.com/office/drawing/2014/main" id="{E583A7BE-740D-F24A-E95B-33C33045094A}"/>
                  </a:ext>
                </a:extLst>
              </p:cNvPr>
              <p:cNvSpPr/>
              <p:nvPr/>
            </p:nvSpPr>
            <p:spPr bwMode="auto">
              <a:xfrm>
                <a:off x="3727" y="1708"/>
                <a:ext cx="55" cy="10"/>
              </a:xfrm>
              <a:custGeom>
                <a:avLst/>
                <a:gdLst>
                  <a:gd name="T0" fmla="*/ 3 w 55"/>
                  <a:gd name="T1" fmla="*/ 10 h 10"/>
                  <a:gd name="T2" fmla="*/ 55 w 55"/>
                  <a:gd name="T3" fmla="*/ 10 h 10"/>
                  <a:gd name="T4" fmla="*/ 53 w 55"/>
                  <a:gd name="T5" fmla="*/ 0 h 10"/>
                  <a:gd name="T6" fmla="*/ 0 w 55"/>
                  <a:gd name="T7" fmla="*/ 0 h 10"/>
                  <a:gd name="T8" fmla="*/ 3 w 55"/>
                  <a:gd name="T9" fmla="*/ 10 h 10"/>
                </a:gdLst>
                <a:ahLst/>
                <a:cxnLst>
                  <a:cxn ang="0">
                    <a:pos x="T0" y="T1"/>
                  </a:cxn>
                  <a:cxn ang="0">
                    <a:pos x="T2" y="T3"/>
                  </a:cxn>
                  <a:cxn ang="0">
                    <a:pos x="T4" y="T5"/>
                  </a:cxn>
                  <a:cxn ang="0">
                    <a:pos x="T6" y="T7"/>
                  </a:cxn>
                  <a:cxn ang="0">
                    <a:pos x="T8" y="T9"/>
                  </a:cxn>
                </a:cxnLst>
                <a:rect l="0" t="0" r="r" b="b"/>
                <a:pathLst>
                  <a:path w="55" h="10">
                    <a:moveTo>
                      <a:pt x="3" y="10"/>
                    </a:moveTo>
                    <a:lnTo>
                      <a:pt x="55" y="10"/>
                    </a:lnTo>
                    <a:lnTo>
                      <a:pt x="53" y="0"/>
                    </a:lnTo>
                    <a:lnTo>
                      <a:pt x="0" y="0"/>
                    </a:lnTo>
                    <a:lnTo>
                      <a:pt x="3"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5" name="ís1iḋê">
                <a:extLst>
                  <a:ext uri="{FF2B5EF4-FFF2-40B4-BE49-F238E27FC236}">
                    <a16:creationId xmlns:a16="http://schemas.microsoft.com/office/drawing/2014/main" id="{CFC82F19-2B7B-EB34-32FC-6C8C483BC9E9}"/>
                  </a:ext>
                </a:extLst>
              </p:cNvPr>
              <p:cNvSpPr/>
              <p:nvPr/>
            </p:nvSpPr>
            <p:spPr bwMode="auto">
              <a:xfrm>
                <a:off x="3727" y="1708"/>
                <a:ext cx="55" cy="10"/>
              </a:xfrm>
              <a:custGeom>
                <a:avLst/>
                <a:gdLst>
                  <a:gd name="T0" fmla="*/ 3 w 55"/>
                  <a:gd name="T1" fmla="*/ 10 h 10"/>
                  <a:gd name="T2" fmla="*/ 55 w 55"/>
                  <a:gd name="T3" fmla="*/ 10 h 10"/>
                  <a:gd name="T4" fmla="*/ 53 w 55"/>
                  <a:gd name="T5" fmla="*/ 0 h 10"/>
                  <a:gd name="T6" fmla="*/ 0 w 55"/>
                  <a:gd name="T7" fmla="*/ 0 h 10"/>
                  <a:gd name="T8" fmla="*/ 3 w 55"/>
                  <a:gd name="T9" fmla="*/ 10 h 10"/>
                </a:gdLst>
                <a:ahLst/>
                <a:cxnLst>
                  <a:cxn ang="0">
                    <a:pos x="T0" y="T1"/>
                  </a:cxn>
                  <a:cxn ang="0">
                    <a:pos x="T2" y="T3"/>
                  </a:cxn>
                  <a:cxn ang="0">
                    <a:pos x="T4" y="T5"/>
                  </a:cxn>
                  <a:cxn ang="0">
                    <a:pos x="T6" y="T7"/>
                  </a:cxn>
                  <a:cxn ang="0">
                    <a:pos x="T8" y="T9"/>
                  </a:cxn>
                </a:cxnLst>
                <a:rect l="0" t="0" r="r" b="b"/>
                <a:pathLst>
                  <a:path w="55" h="10">
                    <a:moveTo>
                      <a:pt x="3" y="10"/>
                    </a:moveTo>
                    <a:lnTo>
                      <a:pt x="55" y="10"/>
                    </a:lnTo>
                    <a:lnTo>
                      <a:pt x="53" y="0"/>
                    </a:lnTo>
                    <a:lnTo>
                      <a:pt x="0" y="0"/>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6" name="í$ḻïďe">
                <a:extLst>
                  <a:ext uri="{FF2B5EF4-FFF2-40B4-BE49-F238E27FC236}">
                    <a16:creationId xmlns:a16="http://schemas.microsoft.com/office/drawing/2014/main" id="{4D4BC1C0-5974-DF47-4BAF-4266567E42EB}"/>
                  </a:ext>
                </a:extLst>
              </p:cNvPr>
              <p:cNvSpPr/>
              <p:nvPr/>
            </p:nvSpPr>
            <p:spPr bwMode="auto">
              <a:xfrm>
                <a:off x="3515" y="1708"/>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7" name="îṡlïḍé">
                <a:extLst>
                  <a:ext uri="{FF2B5EF4-FFF2-40B4-BE49-F238E27FC236}">
                    <a16:creationId xmlns:a16="http://schemas.microsoft.com/office/drawing/2014/main" id="{094E53AF-C899-DFD2-1E05-298D4DB996E1}"/>
                  </a:ext>
                </a:extLst>
              </p:cNvPr>
              <p:cNvSpPr/>
              <p:nvPr/>
            </p:nvSpPr>
            <p:spPr bwMode="auto">
              <a:xfrm>
                <a:off x="3515" y="1708"/>
                <a:ext cx="95" cy="10"/>
              </a:xfrm>
              <a:custGeom>
                <a:avLst/>
                <a:gdLst>
                  <a:gd name="T0" fmla="*/ 4 w 95"/>
                  <a:gd name="T1" fmla="*/ 10 h 10"/>
                  <a:gd name="T2" fmla="*/ 95 w 95"/>
                  <a:gd name="T3" fmla="*/ 10 h 10"/>
                  <a:gd name="T4" fmla="*/ 92 w 95"/>
                  <a:gd name="T5" fmla="*/ 0 h 10"/>
                  <a:gd name="T6" fmla="*/ 0 w 95"/>
                  <a:gd name="T7" fmla="*/ 0 h 10"/>
                  <a:gd name="T8" fmla="*/ 4 w 95"/>
                  <a:gd name="T9" fmla="*/ 10 h 10"/>
                </a:gdLst>
                <a:ahLst/>
                <a:cxnLst>
                  <a:cxn ang="0">
                    <a:pos x="T0" y="T1"/>
                  </a:cxn>
                  <a:cxn ang="0">
                    <a:pos x="T2" y="T3"/>
                  </a:cxn>
                  <a:cxn ang="0">
                    <a:pos x="T4" y="T5"/>
                  </a:cxn>
                  <a:cxn ang="0">
                    <a:pos x="T6" y="T7"/>
                  </a:cxn>
                  <a:cxn ang="0">
                    <a:pos x="T8" y="T9"/>
                  </a:cxn>
                </a:cxnLst>
                <a:rect l="0" t="0" r="r" b="b"/>
                <a:pathLst>
                  <a:path w="95" h="10">
                    <a:moveTo>
                      <a:pt x="4" y="10"/>
                    </a:moveTo>
                    <a:lnTo>
                      <a:pt x="95" y="10"/>
                    </a:lnTo>
                    <a:lnTo>
                      <a:pt x="92" y="0"/>
                    </a:lnTo>
                    <a:lnTo>
                      <a:pt x="0" y="0"/>
                    </a:lnTo>
                    <a:lnTo>
                      <a:pt x="4"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8" name="îšḻíḍe">
                <a:extLst>
                  <a:ext uri="{FF2B5EF4-FFF2-40B4-BE49-F238E27FC236}">
                    <a16:creationId xmlns:a16="http://schemas.microsoft.com/office/drawing/2014/main" id="{ECE91F4F-90C3-AEAC-285E-6C3691A4A666}"/>
                  </a:ext>
                </a:extLst>
              </p:cNvPr>
              <p:cNvSpPr/>
              <p:nvPr/>
            </p:nvSpPr>
            <p:spPr bwMode="auto">
              <a:xfrm>
                <a:off x="3788" y="1750"/>
                <a:ext cx="95" cy="10"/>
              </a:xfrm>
              <a:custGeom>
                <a:avLst/>
                <a:gdLst>
                  <a:gd name="T0" fmla="*/ 95 w 95"/>
                  <a:gd name="T1" fmla="*/ 10 h 10"/>
                  <a:gd name="T2" fmla="*/ 4 w 95"/>
                  <a:gd name="T3" fmla="*/ 10 h 10"/>
                  <a:gd name="T4" fmla="*/ 0 w 95"/>
                  <a:gd name="T5" fmla="*/ 0 h 10"/>
                  <a:gd name="T6" fmla="*/ 91 w 95"/>
                  <a:gd name="T7" fmla="*/ 0 h 10"/>
                  <a:gd name="T8" fmla="*/ 95 w 95"/>
                  <a:gd name="T9" fmla="*/ 10 h 10"/>
                </a:gdLst>
                <a:ahLst/>
                <a:cxnLst>
                  <a:cxn ang="0">
                    <a:pos x="T0" y="T1"/>
                  </a:cxn>
                  <a:cxn ang="0">
                    <a:pos x="T2" y="T3"/>
                  </a:cxn>
                  <a:cxn ang="0">
                    <a:pos x="T4" y="T5"/>
                  </a:cxn>
                  <a:cxn ang="0">
                    <a:pos x="T6" y="T7"/>
                  </a:cxn>
                  <a:cxn ang="0">
                    <a:pos x="T8" y="T9"/>
                  </a:cxn>
                </a:cxnLst>
                <a:rect l="0" t="0" r="r" b="b"/>
                <a:pathLst>
                  <a:path w="95" h="10">
                    <a:moveTo>
                      <a:pt x="95" y="10"/>
                    </a:moveTo>
                    <a:lnTo>
                      <a:pt x="4" y="10"/>
                    </a:lnTo>
                    <a:lnTo>
                      <a:pt x="0" y="0"/>
                    </a:lnTo>
                    <a:lnTo>
                      <a:pt x="91" y="0"/>
                    </a:lnTo>
                    <a:lnTo>
                      <a:pt x="95" y="10"/>
                    </a:lnTo>
                    <a:close/>
                  </a:path>
                </a:pathLst>
              </a:custGeom>
              <a:solidFill>
                <a:srgbClr val="6E89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9" name="íš1ïďe">
                <a:extLst>
                  <a:ext uri="{FF2B5EF4-FFF2-40B4-BE49-F238E27FC236}">
                    <a16:creationId xmlns:a16="http://schemas.microsoft.com/office/drawing/2014/main" id="{33C8210B-05BC-9011-04EF-8E887A4012F6}"/>
                  </a:ext>
                </a:extLst>
              </p:cNvPr>
              <p:cNvSpPr/>
              <p:nvPr/>
            </p:nvSpPr>
            <p:spPr bwMode="auto">
              <a:xfrm>
                <a:off x="3788" y="1750"/>
                <a:ext cx="95" cy="10"/>
              </a:xfrm>
              <a:custGeom>
                <a:avLst/>
                <a:gdLst>
                  <a:gd name="T0" fmla="*/ 95 w 95"/>
                  <a:gd name="T1" fmla="*/ 10 h 10"/>
                  <a:gd name="T2" fmla="*/ 4 w 95"/>
                  <a:gd name="T3" fmla="*/ 10 h 10"/>
                  <a:gd name="T4" fmla="*/ 0 w 95"/>
                  <a:gd name="T5" fmla="*/ 0 h 10"/>
                  <a:gd name="T6" fmla="*/ 91 w 95"/>
                  <a:gd name="T7" fmla="*/ 0 h 10"/>
                  <a:gd name="T8" fmla="*/ 95 w 95"/>
                  <a:gd name="T9" fmla="*/ 10 h 10"/>
                </a:gdLst>
                <a:ahLst/>
                <a:cxnLst>
                  <a:cxn ang="0">
                    <a:pos x="T0" y="T1"/>
                  </a:cxn>
                  <a:cxn ang="0">
                    <a:pos x="T2" y="T3"/>
                  </a:cxn>
                  <a:cxn ang="0">
                    <a:pos x="T4" y="T5"/>
                  </a:cxn>
                  <a:cxn ang="0">
                    <a:pos x="T6" y="T7"/>
                  </a:cxn>
                  <a:cxn ang="0">
                    <a:pos x="T8" y="T9"/>
                  </a:cxn>
                </a:cxnLst>
                <a:rect l="0" t="0" r="r" b="b"/>
                <a:pathLst>
                  <a:path w="95" h="10">
                    <a:moveTo>
                      <a:pt x="95" y="10"/>
                    </a:moveTo>
                    <a:lnTo>
                      <a:pt x="4" y="10"/>
                    </a:lnTo>
                    <a:lnTo>
                      <a:pt x="0" y="0"/>
                    </a:lnTo>
                    <a:lnTo>
                      <a:pt x="91" y="0"/>
                    </a:lnTo>
                    <a:lnTo>
                      <a:pt x="9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0" name="í$ḷiďe">
                <a:extLst>
                  <a:ext uri="{FF2B5EF4-FFF2-40B4-BE49-F238E27FC236}">
                    <a16:creationId xmlns:a16="http://schemas.microsoft.com/office/drawing/2014/main" id="{56B74890-3978-0A37-7B5F-E7B78AF5A6C5}"/>
                  </a:ext>
                </a:extLst>
              </p:cNvPr>
              <p:cNvSpPr/>
              <p:nvPr/>
            </p:nvSpPr>
            <p:spPr bwMode="auto">
              <a:xfrm>
                <a:off x="3522" y="1948"/>
                <a:ext cx="477" cy="68"/>
              </a:xfrm>
              <a:custGeom>
                <a:avLst/>
                <a:gdLst>
                  <a:gd name="T0" fmla="*/ 0 w 477"/>
                  <a:gd name="T1" fmla="*/ 0 h 68"/>
                  <a:gd name="T2" fmla="*/ 18 w 477"/>
                  <a:gd name="T3" fmla="*/ 68 h 68"/>
                  <a:gd name="T4" fmla="*/ 477 w 477"/>
                  <a:gd name="T5" fmla="*/ 68 h 68"/>
                  <a:gd name="T6" fmla="*/ 457 w 477"/>
                  <a:gd name="T7" fmla="*/ 0 h 68"/>
                  <a:gd name="T8" fmla="*/ 0 w 477"/>
                  <a:gd name="T9" fmla="*/ 0 h 68"/>
                </a:gdLst>
                <a:ahLst/>
                <a:cxnLst>
                  <a:cxn ang="0">
                    <a:pos x="T0" y="T1"/>
                  </a:cxn>
                  <a:cxn ang="0">
                    <a:pos x="T2" y="T3"/>
                  </a:cxn>
                  <a:cxn ang="0">
                    <a:pos x="T4" y="T5"/>
                  </a:cxn>
                  <a:cxn ang="0">
                    <a:pos x="T6" y="T7"/>
                  </a:cxn>
                  <a:cxn ang="0">
                    <a:pos x="T8" y="T9"/>
                  </a:cxn>
                </a:cxnLst>
                <a:rect l="0" t="0" r="r" b="b"/>
                <a:pathLst>
                  <a:path w="477" h="68">
                    <a:moveTo>
                      <a:pt x="0" y="0"/>
                    </a:moveTo>
                    <a:lnTo>
                      <a:pt x="18" y="68"/>
                    </a:lnTo>
                    <a:lnTo>
                      <a:pt x="477" y="68"/>
                    </a:lnTo>
                    <a:lnTo>
                      <a:pt x="457" y="0"/>
                    </a:lnTo>
                    <a:lnTo>
                      <a:pt x="0" y="0"/>
                    </a:lnTo>
                    <a:close/>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1" name="iṥ1iḍe">
                <a:extLst>
                  <a:ext uri="{FF2B5EF4-FFF2-40B4-BE49-F238E27FC236}">
                    <a16:creationId xmlns:a16="http://schemas.microsoft.com/office/drawing/2014/main" id="{66877E1C-81AD-F3E4-C128-35F62B11E269}"/>
                  </a:ext>
                </a:extLst>
              </p:cNvPr>
              <p:cNvSpPr/>
              <p:nvPr/>
            </p:nvSpPr>
            <p:spPr bwMode="auto">
              <a:xfrm>
                <a:off x="3522" y="1948"/>
                <a:ext cx="477" cy="68"/>
              </a:xfrm>
              <a:custGeom>
                <a:avLst/>
                <a:gdLst>
                  <a:gd name="T0" fmla="*/ 0 w 477"/>
                  <a:gd name="T1" fmla="*/ 0 h 68"/>
                  <a:gd name="T2" fmla="*/ 18 w 477"/>
                  <a:gd name="T3" fmla="*/ 68 h 68"/>
                  <a:gd name="T4" fmla="*/ 477 w 477"/>
                  <a:gd name="T5" fmla="*/ 68 h 68"/>
                  <a:gd name="T6" fmla="*/ 457 w 477"/>
                  <a:gd name="T7" fmla="*/ 0 h 68"/>
                  <a:gd name="T8" fmla="*/ 0 w 477"/>
                  <a:gd name="T9" fmla="*/ 0 h 68"/>
                </a:gdLst>
                <a:ahLst/>
                <a:cxnLst>
                  <a:cxn ang="0">
                    <a:pos x="T0" y="T1"/>
                  </a:cxn>
                  <a:cxn ang="0">
                    <a:pos x="T2" y="T3"/>
                  </a:cxn>
                  <a:cxn ang="0">
                    <a:pos x="T4" y="T5"/>
                  </a:cxn>
                  <a:cxn ang="0">
                    <a:pos x="T6" y="T7"/>
                  </a:cxn>
                  <a:cxn ang="0">
                    <a:pos x="T8" y="T9"/>
                  </a:cxn>
                </a:cxnLst>
                <a:rect l="0" t="0" r="r" b="b"/>
                <a:pathLst>
                  <a:path w="477" h="68">
                    <a:moveTo>
                      <a:pt x="0" y="0"/>
                    </a:moveTo>
                    <a:lnTo>
                      <a:pt x="18" y="68"/>
                    </a:lnTo>
                    <a:lnTo>
                      <a:pt x="477" y="68"/>
                    </a:lnTo>
                    <a:lnTo>
                      <a:pt x="4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2" name="i$1ïḍé">
                <a:extLst>
                  <a:ext uri="{FF2B5EF4-FFF2-40B4-BE49-F238E27FC236}">
                    <a16:creationId xmlns:a16="http://schemas.microsoft.com/office/drawing/2014/main" id="{21B0875A-FE3E-5EF3-8E6E-4B363BEDD023}"/>
                  </a:ext>
                </a:extLst>
              </p:cNvPr>
              <p:cNvSpPr/>
              <p:nvPr/>
            </p:nvSpPr>
            <p:spPr bwMode="auto">
              <a:xfrm>
                <a:off x="3744" y="1988"/>
                <a:ext cx="610" cy="48"/>
              </a:xfrm>
              <a:custGeom>
                <a:avLst/>
                <a:gdLst>
                  <a:gd name="T0" fmla="*/ 17 w 431"/>
                  <a:gd name="T1" fmla="*/ 34 h 34"/>
                  <a:gd name="T2" fmla="*/ 414 w 431"/>
                  <a:gd name="T3" fmla="*/ 34 h 34"/>
                  <a:gd name="T4" fmla="*/ 431 w 431"/>
                  <a:gd name="T5" fmla="*/ 17 h 34"/>
                  <a:gd name="T6" fmla="*/ 414 w 431"/>
                  <a:gd name="T7" fmla="*/ 0 h 34"/>
                  <a:gd name="T8" fmla="*/ 17 w 431"/>
                  <a:gd name="T9" fmla="*/ 0 h 34"/>
                  <a:gd name="T10" fmla="*/ 0 w 431"/>
                  <a:gd name="T11" fmla="*/ 17 h 34"/>
                  <a:gd name="T12" fmla="*/ 17 w 43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1" h="34">
                    <a:moveTo>
                      <a:pt x="17" y="34"/>
                    </a:moveTo>
                    <a:cubicBezTo>
                      <a:pt x="414" y="34"/>
                      <a:pt x="414" y="34"/>
                      <a:pt x="414" y="34"/>
                    </a:cubicBezTo>
                    <a:cubicBezTo>
                      <a:pt x="424" y="34"/>
                      <a:pt x="431" y="27"/>
                      <a:pt x="431" y="17"/>
                    </a:cubicBezTo>
                    <a:cubicBezTo>
                      <a:pt x="431" y="8"/>
                      <a:pt x="424" y="0"/>
                      <a:pt x="414" y="0"/>
                    </a:cubicBezTo>
                    <a:cubicBezTo>
                      <a:pt x="17" y="0"/>
                      <a:pt x="17" y="0"/>
                      <a:pt x="17" y="0"/>
                    </a:cubicBezTo>
                    <a:cubicBezTo>
                      <a:pt x="8" y="0"/>
                      <a:pt x="0" y="8"/>
                      <a:pt x="0" y="17"/>
                    </a:cubicBezTo>
                    <a:cubicBezTo>
                      <a:pt x="0" y="27"/>
                      <a:pt x="8" y="34"/>
                      <a:pt x="17" y="34"/>
                    </a:cubicBezTo>
                  </a:path>
                </a:pathLst>
              </a:custGeom>
              <a:solidFill>
                <a:srgbClr val="858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3" name="îślïḍé">
                <a:extLst>
                  <a:ext uri="{FF2B5EF4-FFF2-40B4-BE49-F238E27FC236}">
                    <a16:creationId xmlns:a16="http://schemas.microsoft.com/office/drawing/2014/main" id="{A5868E50-FA07-1D82-F7CA-F07911EA2B3D}"/>
                  </a:ext>
                </a:extLst>
              </p:cNvPr>
              <p:cNvSpPr/>
              <p:nvPr/>
            </p:nvSpPr>
            <p:spPr bwMode="auto">
              <a:xfrm>
                <a:off x="3487" y="1569"/>
                <a:ext cx="191" cy="21"/>
              </a:xfrm>
              <a:custGeom>
                <a:avLst/>
                <a:gdLst>
                  <a:gd name="T0" fmla="*/ 176 w 191"/>
                  <a:gd name="T1" fmla="*/ 0 h 21"/>
                  <a:gd name="T2" fmla="*/ 0 w 191"/>
                  <a:gd name="T3" fmla="*/ 0 h 21"/>
                  <a:gd name="T4" fmla="*/ 14 w 191"/>
                  <a:gd name="T5" fmla="*/ 21 h 21"/>
                  <a:gd name="T6" fmla="*/ 191 w 191"/>
                  <a:gd name="T7" fmla="*/ 21 h 21"/>
                  <a:gd name="T8" fmla="*/ 176 w 191"/>
                  <a:gd name="T9" fmla="*/ 0 h 21"/>
                </a:gdLst>
                <a:ahLst/>
                <a:cxnLst>
                  <a:cxn ang="0">
                    <a:pos x="T0" y="T1"/>
                  </a:cxn>
                  <a:cxn ang="0">
                    <a:pos x="T2" y="T3"/>
                  </a:cxn>
                  <a:cxn ang="0">
                    <a:pos x="T4" y="T5"/>
                  </a:cxn>
                  <a:cxn ang="0">
                    <a:pos x="T6" y="T7"/>
                  </a:cxn>
                  <a:cxn ang="0">
                    <a:pos x="T8" y="T9"/>
                  </a:cxn>
                </a:cxnLst>
                <a:rect l="0" t="0" r="r" b="b"/>
                <a:pathLst>
                  <a:path w="191" h="21">
                    <a:moveTo>
                      <a:pt x="176" y="0"/>
                    </a:moveTo>
                    <a:lnTo>
                      <a:pt x="0" y="0"/>
                    </a:lnTo>
                    <a:lnTo>
                      <a:pt x="14" y="21"/>
                    </a:lnTo>
                    <a:lnTo>
                      <a:pt x="191" y="21"/>
                    </a:lnTo>
                    <a:lnTo>
                      <a:pt x="176" y="0"/>
                    </a:lnTo>
                    <a:close/>
                  </a:path>
                </a:pathLst>
              </a:custGeom>
              <a:solidFill>
                <a:srgbClr val="3A3B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4" name="ísļiḓè">
                <a:extLst>
                  <a:ext uri="{FF2B5EF4-FFF2-40B4-BE49-F238E27FC236}">
                    <a16:creationId xmlns:a16="http://schemas.microsoft.com/office/drawing/2014/main" id="{0851C1E6-1670-D3CF-6BD4-DCBE6AB5F9DC}"/>
                  </a:ext>
                </a:extLst>
              </p:cNvPr>
              <p:cNvSpPr/>
              <p:nvPr/>
            </p:nvSpPr>
            <p:spPr bwMode="auto">
              <a:xfrm>
                <a:off x="3487" y="1569"/>
                <a:ext cx="191" cy="21"/>
              </a:xfrm>
              <a:custGeom>
                <a:avLst/>
                <a:gdLst>
                  <a:gd name="T0" fmla="*/ 176 w 191"/>
                  <a:gd name="T1" fmla="*/ 0 h 21"/>
                  <a:gd name="T2" fmla="*/ 0 w 191"/>
                  <a:gd name="T3" fmla="*/ 0 h 21"/>
                  <a:gd name="T4" fmla="*/ 14 w 191"/>
                  <a:gd name="T5" fmla="*/ 21 h 21"/>
                  <a:gd name="T6" fmla="*/ 191 w 191"/>
                  <a:gd name="T7" fmla="*/ 21 h 21"/>
                  <a:gd name="T8" fmla="*/ 176 w 191"/>
                  <a:gd name="T9" fmla="*/ 0 h 21"/>
                </a:gdLst>
                <a:ahLst/>
                <a:cxnLst>
                  <a:cxn ang="0">
                    <a:pos x="T0" y="T1"/>
                  </a:cxn>
                  <a:cxn ang="0">
                    <a:pos x="T2" y="T3"/>
                  </a:cxn>
                  <a:cxn ang="0">
                    <a:pos x="T4" y="T5"/>
                  </a:cxn>
                  <a:cxn ang="0">
                    <a:pos x="T6" y="T7"/>
                  </a:cxn>
                  <a:cxn ang="0">
                    <a:pos x="T8" y="T9"/>
                  </a:cxn>
                </a:cxnLst>
                <a:rect l="0" t="0" r="r" b="b"/>
                <a:pathLst>
                  <a:path w="191" h="21">
                    <a:moveTo>
                      <a:pt x="176" y="0"/>
                    </a:moveTo>
                    <a:lnTo>
                      <a:pt x="0" y="0"/>
                    </a:lnTo>
                    <a:lnTo>
                      <a:pt x="14" y="21"/>
                    </a:lnTo>
                    <a:lnTo>
                      <a:pt x="191" y="21"/>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5" name="îṣlïḑê">
                <a:extLst>
                  <a:ext uri="{FF2B5EF4-FFF2-40B4-BE49-F238E27FC236}">
                    <a16:creationId xmlns:a16="http://schemas.microsoft.com/office/drawing/2014/main" id="{50AB508D-1A25-E466-12C6-5916C3A3DC8A}"/>
                  </a:ext>
                </a:extLst>
              </p:cNvPr>
              <p:cNvSpPr/>
              <p:nvPr/>
            </p:nvSpPr>
            <p:spPr bwMode="auto">
              <a:xfrm>
                <a:off x="3501" y="1590"/>
                <a:ext cx="426" cy="358"/>
              </a:xfrm>
              <a:custGeom>
                <a:avLst/>
                <a:gdLst>
                  <a:gd name="T0" fmla="*/ 229 w 426"/>
                  <a:gd name="T1" fmla="*/ 203 h 358"/>
                  <a:gd name="T2" fmla="*/ 298 w 426"/>
                  <a:gd name="T3" fmla="*/ 212 h 358"/>
                  <a:gd name="T4" fmla="*/ 304 w 426"/>
                  <a:gd name="T5" fmla="*/ 212 h 358"/>
                  <a:gd name="T6" fmla="*/ 317 w 426"/>
                  <a:gd name="T7" fmla="*/ 203 h 358"/>
                  <a:gd name="T8" fmla="*/ 304 w 426"/>
                  <a:gd name="T9" fmla="*/ 212 h 358"/>
                  <a:gd name="T10" fmla="*/ 104 w 426"/>
                  <a:gd name="T11" fmla="*/ 77 h 358"/>
                  <a:gd name="T12" fmla="*/ 168 w 426"/>
                  <a:gd name="T13" fmla="*/ 87 h 358"/>
                  <a:gd name="T14" fmla="*/ 174 w 426"/>
                  <a:gd name="T15" fmla="*/ 87 h 358"/>
                  <a:gd name="T16" fmla="*/ 194 w 426"/>
                  <a:gd name="T17" fmla="*/ 77 h 358"/>
                  <a:gd name="T18" fmla="*/ 174 w 426"/>
                  <a:gd name="T19" fmla="*/ 87 h 358"/>
                  <a:gd name="T20" fmla="*/ 48 w 426"/>
                  <a:gd name="T21" fmla="*/ 34 h 358"/>
                  <a:gd name="T22" fmla="*/ 66 w 426"/>
                  <a:gd name="T23" fmla="*/ 44 h 358"/>
                  <a:gd name="T24" fmla="*/ 72 w 426"/>
                  <a:gd name="T25" fmla="*/ 44 h 358"/>
                  <a:gd name="T26" fmla="*/ 136 w 426"/>
                  <a:gd name="T27" fmla="*/ 34 h 358"/>
                  <a:gd name="T28" fmla="*/ 72 w 426"/>
                  <a:gd name="T29" fmla="*/ 44 h 358"/>
                  <a:gd name="T30" fmla="*/ 144 w 426"/>
                  <a:gd name="T31" fmla="*/ 34 h 358"/>
                  <a:gd name="T32" fmla="*/ 194 w 426"/>
                  <a:gd name="T33" fmla="*/ 44 h 358"/>
                  <a:gd name="T34" fmla="*/ 177 w 426"/>
                  <a:gd name="T35" fmla="*/ 0 h 358"/>
                  <a:gd name="T36" fmla="*/ 24 w 426"/>
                  <a:gd name="T37" fmla="*/ 34 h 358"/>
                  <a:gd name="T38" fmla="*/ 42 w 426"/>
                  <a:gd name="T39" fmla="*/ 44 h 358"/>
                  <a:gd name="T40" fmla="*/ 53 w 426"/>
                  <a:gd name="T41" fmla="*/ 77 h 358"/>
                  <a:gd name="T42" fmla="*/ 100 w 426"/>
                  <a:gd name="T43" fmla="*/ 87 h 358"/>
                  <a:gd name="T44" fmla="*/ 82 w 426"/>
                  <a:gd name="T45" fmla="*/ 118 h 358"/>
                  <a:gd name="T46" fmla="*/ 109 w 426"/>
                  <a:gd name="T47" fmla="*/ 128 h 358"/>
                  <a:gd name="T48" fmla="*/ 249 w 426"/>
                  <a:gd name="T49" fmla="*/ 358 h 358"/>
                  <a:gd name="T50" fmla="*/ 413 w 426"/>
                  <a:gd name="T51" fmla="*/ 340 h 358"/>
                  <a:gd name="T52" fmla="*/ 379 w 426"/>
                  <a:gd name="T53" fmla="*/ 330 h 358"/>
                  <a:gd name="T54" fmla="*/ 296 w 426"/>
                  <a:gd name="T55" fmla="*/ 170 h 358"/>
                  <a:gd name="T56" fmla="*/ 287 w 426"/>
                  <a:gd name="T57" fmla="*/ 160 h 358"/>
                  <a:gd name="T58" fmla="*/ 266 w 426"/>
                  <a:gd name="T59" fmla="*/ 128 h 358"/>
                  <a:gd name="T60" fmla="*/ 226 w 426"/>
                  <a:gd name="T61" fmla="*/ 118 h 358"/>
                  <a:gd name="T62" fmla="*/ 237 w 426"/>
                  <a:gd name="T63" fmla="*/ 87 h 358"/>
                  <a:gd name="T64" fmla="*/ 201 w 426"/>
                  <a:gd name="T65" fmla="*/ 77 h 358"/>
                  <a:gd name="T66" fmla="*/ 208 w 426"/>
                  <a:gd name="T67" fmla="*/ 44 h 358"/>
                  <a:gd name="T68" fmla="*/ 196 w 426"/>
                  <a:gd name="T69" fmla="*/ 34 h 358"/>
                  <a:gd name="T70" fmla="*/ 177 w 426"/>
                  <a:gd name="T7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6" h="358">
                    <a:moveTo>
                      <a:pt x="232" y="212"/>
                    </a:moveTo>
                    <a:lnTo>
                      <a:pt x="229" y="203"/>
                    </a:lnTo>
                    <a:lnTo>
                      <a:pt x="296" y="203"/>
                    </a:lnTo>
                    <a:lnTo>
                      <a:pt x="298" y="212"/>
                    </a:lnTo>
                    <a:lnTo>
                      <a:pt x="232" y="212"/>
                    </a:lnTo>
                    <a:close/>
                    <a:moveTo>
                      <a:pt x="304" y="212"/>
                    </a:moveTo>
                    <a:lnTo>
                      <a:pt x="301" y="203"/>
                    </a:lnTo>
                    <a:lnTo>
                      <a:pt x="317" y="203"/>
                    </a:lnTo>
                    <a:lnTo>
                      <a:pt x="320" y="212"/>
                    </a:lnTo>
                    <a:lnTo>
                      <a:pt x="304" y="212"/>
                    </a:lnTo>
                    <a:close/>
                    <a:moveTo>
                      <a:pt x="109" y="87"/>
                    </a:moveTo>
                    <a:lnTo>
                      <a:pt x="104" y="77"/>
                    </a:lnTo>
                    <a:lnTo>
                      <a:pt x="165" y="77"/>
                    </a:lnTo>
                    <a:lnTo>
                      <a:pt x="168" y="87"/>
                    </a:lnTo>
                    <a:lnTo>
                      <a:pt x="109" y="87"/>
                    </a:lnTo>
                    <a:close/>
                    <a:moveTo>
                      <a:pt x="174" y="87"/>
                    </a:moveTo>
                    <a:lnTo>
                      <a:pt x="171" y="77"/>
                    </a:lnTo>
                    <a:lnTo>
                      <a:pt x="194" y="77"/>
                    </a:lnTo>
                    <a:lnTo>
                      <a:pt x="196" y="87"/>
                    </a:lnTo>
                    <a:lnTo>
                      <a:pt x="174" y="87"/>
                    </a:lnTo>
                    <a:close/>
                    <a:moveTo>
                      <a:pt x="51" y="44"/>
                    </a:moveTo>
                    <a:lnTo>
                      <a:pt x="48" y="34"/>
                    </a:lnTo>
                    <a:lnTo>
                      <a:pt x="63" y="34"/>
                    </a:lnTo>
                    <a:lnTo>
                      <a:pt x="66" y="44"/>
                    </a:lnTo>
                    <a:lnTo>
                      <a:pt x="51" y="44"/>
                    </a:lnTo>
                    <a:close/>
                    <a:moveTo>
                      <a:pt x="72" y="44"/>
                    </a:moveTo>
                    <a:lnTo>
                      <a:pt x="69" y="34"/>
                    </a:lnTo>
                    <a:lnTo>
                      <a:pt x="136" y="34"/>
                    </a:lnTo>
                    <a:lnTo>
                      <a:pt x="140" y="44"/>
                    </a:lnTo>
                    <a:lnTo>
                      <a:pt x="72" y="44"/>
                    </a:lnTo>
                    <a:close/>
                    <a:moveTo>
                      <a:pt x="147" y="44"/>
                    </a:moveTo>
                    <a:lnTo>
                      <a:pt x="144" y="34"/>
                    </a:lnTo>
                    <a:lnTo>
                      <a:pt x="191" y="34"/>
                    </a:lnTo>
                    <a:lnTo>
                      <a:pt x="194" y="44"/>
                    </a:lnTo>
                    <a:lnTo>
                      <a:pt x="147" y="44"/>
                    </a:lnTo>
                    <a:close/>
                    <a:moveTo>
                      <a:pt x="177" y="0"/>
                    </a:moveTo>
                    <a:lnTo>
                      <a:pt x="0" y="0"/>
                    </a:lnTo>
                    <a:lnTo>
                      <a:pt x="24" y="34"/>
                    </a:lnTo>
                    <a:lnTo>
                      <a:pt x="39" y="34"/>
                    </a:lnTo>
                    <a:lnTo>
                      <a:pt x="42" y="44"/>
                    </a:lnTo>
                    <a:lnTo>
                      <a:pt x="31" y="44"/>
                    </a:lnTo>
                    <a:lnTo>
                      <a:pt x="53" y="77"/>
                    </a:lnTo>
                    <a:lnTo>
                      <a:pt x="97" y="77"/>
                    </a:lnTo>
                    <a:lnTo>
                      <a:pt x="100" y="87"/>
                    </a:lnTo>
                    <a:lnTo>
                      <a:pt x="61" y="87"/>
                    </a:lnTo>
                    <a:lnTo>
                      <a:pt x="82" y="118"/>
                    </a:lnTo>
                    <a:lnTo>
                      <a:pt x="106" y="118"/>
                    </a:lnTo>
                    <a:lnTo>
                      <a:pt x="109" y="128"/>
                    </a:lnTo>
                    <a:lnTo>
                      <a:pt x="89" y="128"/>
                    </a:lnTo>
                    <a:lnTo>
                      <a:pt x="249" y="358"/>
                    </a:lnTo>
                    <a:lnTo>
                      <a:pt x="426" y="358"/>
                    </a:lnTo>
                    <a:lnTo>
                      <a:pt x="413" y="340"/>
                    </a:lnTo>
                    <a:lnTo>
                      <a:pt x="382" y="340"/>
                    </a:lnTo>
                    <a:lnTo>
                      <a:pt x="379" y="330"/>
                    </a:lnTo>
                    <a:lnTo>
                      <a:pt x="406" y="330"/>
                    </a:lnTo>
                    <a:lnTo>
                      <a:pt x="296" y="170"/>
                    </a:lnTo>
                    <a:lnTo>
                      <a:pt x="291" y="170"/>
                    </a:lnTo>
                    <a:lnTo>
                      <a:pt x="287" y="160"/>
                    </a:lnTo>
                    <a:lnTo>
                      <a:pt x="288" y="160"/>
                    </a:lnTo>
                    <a:lnTo>
                      <a:pt x="266" y="128"/>
                    </a:lnTo>
                    <a:lnTo>
                      <a:pt x="229" y="128"/>
                    </a:lnTo>
                    <a:lnTo>
                      <a:pt x="226" y="118"/>
                    </a:lnTo>
                    <a:lnTo>
                      <a:pt x="259" y="118"/>
                    </a:lnTo>
                    <a:lnTo>
                      <a:pt x="237" y="87"/>
                    </a:lnTo>
                    <a:lnTo>
                      <a:pt x="205" y="87"/>
                    </a:lnTo>
                    <a:lnTo>
                      <a:pt x="201" y="77"/>
                    </a:lnTo>
                    <a:lnTo>
                      <a:pt x="230" y="77"/>
                    </a:lnTo>
                    <a:lnTo>
                      <a:pt x="208" y="44"/>
                    </a:lnTo>
                    <a:lnTo>
                      <a:pt x="201" y="44"/>
                    </a:lnTo>
                    <a:lnTo>
                      <a:pt x="196" y="34"/>
                    </a:lnTo>
                    <a:lnTo>
                      <a:pt x="201" y="34"/>
                    </a:lnTo>
                    <a:lnTo>
                      <a:pt x="177" y="0"/>
                    </a:lnTo>
                    <a:close/>
                  </a:path>
                </a:pathLst>
              </a:custGeom>
              <a:solidFill>
                <a:srgbClr val="3D70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6" name="íŝľiďê">
                <a:extLst>
                  <a:ext uri="{FF2B5EF4-FFF2-40B4-BE49-F238E27FC236}">
                    <a16:creationId xmlns:a16="http://schemas.microsoft.com/office/drawing/2014/main" id="{DA925B94-E8C5-003B-E9C8-5765F69234B0}"/>
                  </a:ext>
                </a:extLst>
              </p:cNvPr>
              <p:cNvSpPr/>
              <p:nvPr/>
            </p:nvSpPr>
            <p:spPr bwMode="auto">
              <a:xfrm>
                <a:off x="3501" y="1590"/>
                <a:ext cx="426" cy="358"/>
              </a:xfrm>
              <a:custGeom>
                <a:avLst/>
                <a:gdLst>
                  <a:gd name="T0" fmla="*/ 229 w 426"/>
                  <a:gd name="T1" fmla="*/ 203 h 358"/>
                  <a:gd name="T2" fmla="*/ 298 w 426"/>
                  <a:gd name="T3" fmla="*/ 212 h 358"/>
                  <a:gd name="T4" fmla="*/ 304 w 426"/>
                  <a:gd name="T5" fmla="*/ 212 h 358"/>
                  <a:gd name="T6" fmla="*/ 317 w 426"/>
                  <a:gd name="T7" fmla="*/ 203 h 358"/>
                  <a:gd name="T8" fmla="*/ 304 w 426"/>
                  <a:gd name="T9" fmla="*/ 212 h 358"/>
                  <a:gd name="T10" fmla="*/ 104 w 426"/>
                  <a:gd name="T11" fmla="*/ 77 h 358"/>
                  <a:gd name="T12" fmla="*/ 168 w 426"/>
                  <a:gd name="T13" fmla="*/ 87 h 358"/>
                  <a:gd name="T14" fmla="*/ 174 w 426"/>
                  <a:gd name="T15" fmla="*/ 87 h 358"/>
                  <a:gd name="T16" fmla="*/ 194 w 426"/>
                  <a:gd name="T17" fmla="*/ 77 h 358"/>
                  <a:gd name="T18" fmla="*/ 174 w 426"/>
                  <a:gd name="T19" fmla="*/ 87 h 358"/>
                  <a:gd name="T20" fmla="*/ 48 w 426"/>
                  <a:gd name="T21" fmla="*/ 34 h 358"/>
                  <a:gd name="T22" fmla="*/ 66 w 426"/>
                  <a:gd name="T23" fmla="*/ 44 h 358"/>
                  <a:gd name="T24" fmla="*/ 72 w 426"/>
                  <a:gd name="T25" fmla="*/ 44 h 358"/>
                  <a:gd name="T26" fmla="*/ 136 w 426"/>
                  <a:gd name="T27" fmla="*/ 34 h 358"/>
                  <a:gd name="T28" fmla="*/ 72 w 426"/>
                  <a:gd name="T29" fmla="*/ 44 h 358"/>
                  <a:gd name="T30" fmla="*/ 144 w 426"/>
                  <a:gd name="T31" fmla="*/ 34 h 358"/>
                  <a:gd name="T32" fmla="*/ 194 w 426"/>
                  <a:gd name="T33" fmla="*/ 44 h 358"/>
                  <a:gd name="T34" fmla="*/ 177 w 426"/>
                  <a:gd name="T35" fmla="*/ 0 h 358"/>
                  <a:gd name="T36" fmla="*/ 24 w 426"/>
                  <a:gd name="T37" fmla="*/ 34 h 358"/>
                  <a:gd name="T38" fmla="*/ 42 w 426"/>
                  <a:gd name="T39" fmla="*/ 44 h 358"/>
                  <a:gd name="T40" fmla="*/ 53 w 426"/>
                  <a:gd name="T41" fmla="*/ 77 h 358"/>
                  <a:gd name="T42" fmla="*/ 100 w 426"/>
                  <a:gd name="T43" fmla="*/ 87 h 358"/>
                  <a:gd name="T44" fmla="*/ 82 w 426"/>
                  <a:gd name="T45" fmla="*/ 118 h 358"/>
                  <a:gd name="T46" fmla="*/ 109 w 426"/>
                  <a:gd name="T47" fmla="*/ 128 h 358"/>
                  <a:gd name="T48" fmla="*/ 249 w 426"/>
                  <a:gd name="T49" fmla="*/ 358 h 358"/>
                  <a:gd name="T50" fmla="*/ 413 w 426"/>
                  <a:gd name="T51" fmla="*/ 340 h 358"/>
                  <a:gd name="T52" fmla="*/ 379 w 426"/>
                  <a:gd name="T53" fmla="*/ 330 h 358"/>
                  <a:gd name="T54" fmla="*/ 296 w 426"/>
                  <a:gd name="T55" fmla="*/ 170 h 358"/>
                  <a:gd name="T56" fmla="*/ 287 w 426"/>
                  <a:gd name="T57" fmla="*/ 160 h 358"/>
                  <a:gd name="T58" fmla="*/ 266 w 426"/>
                  <a:gd name="T59" fmla="*/ 128 h 358"/>
                  <a:gd name="T60" fmla="*/ 226 w 426"/>
                  <a:gd name="T61" fmla="*/ 118 h 358"/>
                  <a:gd name="T62" fmla="*/ 237 w 426"/>
                  <a:gd name="T63" fmla="*/ 87 h 358"/>
                  <a:gd name="T64" fmla="*/ 201 w 426"/>
                  <a:gd name="T65" fmla="*/ 77 h 358"/>
                  <a:gd name="T66" fmla="*/ 208 w 426"/>
                  <a:gd name="T67" fmla="*/ 44 h 358"/>
                  <a:gd name="T68" fmla="*/ 196 w 426"/>
                  <a:gd name="T69" fmla="*/ 34 h 358"/>
                  <a:gd name="T70" fmla="*/ 177 w 426"/>
                  <a:gd name="T7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6" h="358">
                    <a:moveTo>
                      <a:pt x="232" y="212"/>
                    </a:moveTo>
                    <a:lnTo>
                      <a:pt x="229" y="203"/>
                    </a:lnTo>
                    <a:lnTo>
                      <a:pt x="296" y="203"/>
                    </a:lnTo>
                    <a:lnTo>
                      <a:pt x="298" y="212"/>
                    </a:lnTo>
                    <a:lnTo>
                      <a:pt x="232" y="212"/>
                    </a:lnTo>
                    <a:moveTo>
                      <a:pt x="304" y="212"/>
                    </a:moveTo>
                    <a:lnTo>
                      <a:pt x="301" y="203"/>
                    </a:lnTo>
                    <a:lnTo>
                      <a:pt x="317" y="203"/>
                    </a:lnTo>
                    <a:lnTo>
                      <a:pt x="320" y="212"/>
                    </a:lnTo>
                    <a:lnTo>
                      <a:pt x="304" y="212"/>
                    </a:lnTo>
                    <a:moveTo>
                      <a:pt x="109" y="87"/>
                    </a:moveTo>
                    <a:lnTo>
                      <a:pt x="104" y="77"/>
                    </a:lnTo>
                    <a:lnTo>
                      <a:pt x="165" y="77"/>
                    </a:lnTo>
                    <a:lnTo>
                      <a:pt x="168" y="87"/>
                    </a:lnTo>
                    <a:lnTo>
                      <a:pt x="109" y="87"/>
                    </a:lnTo>
                    <a:moveTo>
                      <a:pt x="174" y="87"/>
                    </a:moveTo>
                    <a:lnTo>
                      <a:pt x="171" y="77"/>
                    </a:lnTo>
                    <a:lnTo>
                      <a:pt x="194" y="77"/>
                    </a:lnTo>
                    <a:lnTo>
                      <a:pt x="196" y="87"/>
                    </a:lnTo>
                    <a:lnTo>
                      <a:pt x="174" y="87"/>
                    </a:lnTo>
                    <a:moveTo>
                      <a:pt x="51" y="44"/>
                    </a:moveTo>
                    <a:lnTo>
                      <a:pt x="48" y="34"/>
                    </a:lnTo>
                    <a:lnTo>
                      <a:pt x="63" y="34"/>
                    </a:lnTo>
                    <a:lnTo>
                      <a:pt x="66" y="44"/>
                    </a:lnTo>
                    <a:lnTo>
                      <a:pt x="51" y="44"/>
                    </a:lnTo>
                    <a:moveTo>
                      <a:pt x="72" y="44"/>
                    </a:moveTo>
                    <a:lnTo>
                      <a:pt x="69" y="34"/>
                    </a:lnTo>
                    <a:lnTo>
                      <a:pt x="136" y="34"/>
                    </a:lnTo>
                    <a:lnTo>
                      <a:pt x="140" y="44"/>
                    </a:lnTo>
                    <a:lnTo>
                      <a:pt x="72" y="44"/>
                    </a:lnTo>
                    <a:moveTo>
                      <a:pt x="147" y="44"/>
                    </a:moveTo>
                    <a:lnTo>
                      <a:pt x="144" y="34"/>
                    </a:lnTo>
                    <a:lnTo>
                      <a:pt x="191" y="34"/>
                    </a:lnTo>
                    <a:lnTo>
                      <a:pt x="194" y="44"/>
                    </a:lnTo>
                    <a:lnTo>
                      <a:pt x="147" y="44"/>
                    </a:lnTo>
                    <a:moveTo>
                      <a:pt x="177" y="0"/>
                    </a:moveTo>
                    <a:lnTo>
                      <a:pt x="0" y="0"/>
                    </a:lnTo>
                    <a:lnTo>
                      <a:pt x="24" y="34"/>
                    </a:lnTo>
                    <a:lnTo>
                      <a:pt x="39" y="34"/>
                    </a:lnTo>
                    <a:lnTo>
                      <a:pt x="42" y="44"/>
                    </a:lnTo>
                    <a:lnTo>
                      <a:pt x="31" y="44"/>
                    </a:lnTo>
                    <a:lnTo>
                      <a:pt x="53" y="77"/>
                    </a:lnTo>
                    <a:lnTo>
                      <a:pt x="97" y="77"/>
                    </a:lnTo>
                    <a:lnTo>
                      <a:pt x="100" y="87"/>
                    </a:lnTo>
                    <a:lnTo>
                      <a:pt x="61" y="87"/>
                    </a:lnTo>
                    <a:lnTo>
                      <a:pt x="82" y="118"/>
                    </a:lnTo>
                    <a:lnTo>
                      <a:pt x="106" y="118"/>
                    </a:lnTo>
                    <a:lnTo>
                      <a:pt x="109" y="128"/>
                    </a:lnTo>
                    <a:lnTo>
                      <a:pt x="89" y="128"/>
                    </a:lnTo>
                    <a:lnTo>
                      <a:pt x="249" y="358"/>
                    </a:lnTo>
                    <a:lnTo>
                      <a:pt x="426" y="358"/>
                    </a:lnTo>
                    <a:lnTo>
                      <a:pt x="413" y="340"/>
                    </a:lnTo>
                    <a:lnTo>
                      <a:pt x="382" y="340"/>
                    </a:lnTo>
                    <a:lnTo>
                      <a:pt x="379" y="330"/>
                    </a:lnTo>
                    <a:lnTo>
                      <a:pt x="406" y="330"/>
                    </a:lnTo>
                    <a:lnTo>
                      <a:pt x="296" y="170"/>
                    </a:lnTo>
                    <a:lnTo>
                      <a:pt x="291" y="170"/>
                    </a:lnTo>
                    <a:lnTo>
                      <a:pt x="287" y="160"/>
                    </a:lnTo>
                    <a:lnTo>
                      <a:pt x="288" y="160"/>
                    </a:lnTo>
                    <a:lnTo>
                      <a:pt x="266" y="128"/>
                    </a:lnTo>
                    <a:lnTo>
                      <a:pt x="229" y="128"/>
                    </a:lnTo>
                    <a:lnTo>
                      <a:pt x="226" y="118"/>
                    </a:lnTo>
                    <a:lnTo>
                      <a:pt x="259" y="118"/>
                    </a:lnTo>
                    <a:lnTo>
                      <a:pt x="237" y="87"/>
                    </a:lnTo>
                    <a:lnTo>
                      <a:pt x="205" y="87"/>
                    </a:lnTo>
                    <a:lnTo>
                      <a:pt x="201" y="77"/>
                    </a:lnTo>
                    <a:lnTo>
                      <a:pt x="230" y="77"/>
                    </a:lnTo>
                    <a:lnTo>
                      <a:pt x="208" y="44"/>
                    </a:lnTo>
                    <a:lnTo>
                      <a:pt x="201" y="44"/>
                    </a:lnTo>
                    <a:lnTo>
                      <a:pt x="196" y="34"/>
                    </a:lnTo>
                    <a:lnTo>
                      <a:pt x="201" y="34"/>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7" name="íṡľïdè">
                <a:extLst>
                  <a:ext uri="{FF2B5EF4-FFF2-40B4-BE49-F238E27FC236}">
                    <a16:creationId xmlns:a16="http://schemas.microsoft.com/office/drawing/2014/main" id="{5020A0FD-DFFF-036B-9E6B-32F21E7BBD7C}"/>
                  </a:ext>
                </a:extLst>
              </p:cNvPr>
              <p:cNvSpPr/>
              <p:nvPr/>
            </p:nvSpPr>
            <p:spPr bwMode="auto">
              <a:xfrm>
                <a:off x="3697" y="1624"/>
                <a:ext cx="12" cy="10"/>
              </a:xfrm>
              <a:custGeom>
                <a:avLst/>
                <a:gdLst>
                  <a:gd name="T0" fmla="*/ 5 w 12"/>
                  <a:gd name="T1" fmla="*/ 0 h 10"/>
                  <a:gd name="T2" fmla="*/ 0 w 12"/>
                  <a:gd name="T3" fmla="*/ 0 h 10"/>
                  <a:gd name="T4" fmla="*/ 5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0"/>
                    </a:lnTo>
                    <a:lnTo>
                      <a:pt x="5" y="10"/>
                    </a:lnTo>
                    <a:lnTo>
                      <a:pt x="12" y="10"/>
                    </a:lnTo>
                    <a:lnTo>
                      <a:pt x="5" y="0"/>
                    </a:lnTo>
                    <a:close/>
                  </a:path>
                </a:pathLst>
              </a:custGeom>
              <a:solidFill>
                <a:srgbClr val="F2F4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8" name="iṡľíḋé">
                <a:extLst>
                  <a:ext uri="{FF2B5EF4-FFF2-40B4-BE49-F238E27FC236}">
                    <a16:creationId xmlns:a16="http://schemas.microsoft.com/office/drawing/2014/main" id="{1291295C-52DE-7D0B-9522-CAF6A66507FB}"/>
                  </a:ext>
                </a:extLst>
              </p:cNvPr>
              <p:cNvSpPr/>
              <p:nvPr/>
            </p:nvSpPr>
            <p:spPr bwMode="auto">
              <a:xfrm>
                <a:off x="3697" y="1624"/>
                <a:ext cx="12" cy="10"/>
              </a:xfrm>
              <a:custGeom>
                <a:avLst/>
                <a:gdLst>
                  <a:gd name="T0" fmla="*/ 5 w 12"/>
                  <a:gd name="T1" fmla="*/ 0 h 10"/>
                  <a:gd name="T2" fmla="*/ 0 w 12"/>
                  <a:gd name="T3" fmla="*/ 0 h 10"/>
                  <a:gd name="T4" fmla="*/ 5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0"/>
                    </a:lnTo>
                    <a:lnTo>
                      <a:pt x="5"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9" name="ïṥḻiḓê">
                <a:extLst>
                  <a:ext uri="{FF2B5EF4-FFF2-40B4-BE49-F238E27FC236}">
                    <a16:creationId xmlns:a16="http://schemas.microsoft.com/office/drawing/2014/main" id="{24F2C04F-45EF-91B1-02C5-2AADC0B7749D}"/>
                  </a:ext>
                </a:extLst>
              </p:cNvPr>
              <p:cNvSpPr/>
              <p:nvPr/>
            </p:nvSpPr>
            <p:spPr bwMode="auto">
              <a:xfrm>
                <a:off x="3570" y="1624"/>
                <a:ext cx="71" cy="10"/>
              </a:xfrm>
              <a:custGeom>
                <a:avLst/>
                <a:gdLst>
                  <a:gd name="T0" fmla="*/ 67 w 71"/>
                  <a:gd name="T1" fmla="*/ 0 h 10"/>
                  <a:gd name="T2" fmla="*/ 0 w 71"/>
                  <a:gd name="T3" fmla="*/ 0 h 10"/>
                  <a:gd name="T4" fmla="*/ 3 w 71"/>
                  <a:gd name="T5" fmla="*/ 10 h 10"/>
                  <a:gd name="T6" fmla="*/ 71 w 71"/>
                  <a:gd name="T7" fmla="*/ 10 h 10"/>
                  <a:gd name="T8" fmla="*/ 67 w 71"/>
                  <a:gd name="T9" fmla="*/ 0 h 10"/>
                </a:gdLst>
                <a:ahLst/>
                <a:cxnLst>
                  <a:cxn ang="0">
                    <a:pos x="T0" y="T1"/>
                  </a:cxn>
                  <a:cxn ang="0">
                    <a:pos x="T2" y="T3"/>
                  </a:cxn>
                  <a:cxn ang="0">
                    <a:pos x="T4" y="T5"/>
                  </a:cxn>
                  <a:cxn ang="0">
                    <a:pos x="T6" y="T7"/>
                  </a:cxn>
                  <a:cxn ang="0">
                    <a:pos x="T8" y="T9"/>
                  </a:cxn>
                </a:cxnLst>
                <a:rect l="0" t="0" r="r" b="b"/>
                <a:pathLst>
                  <a:path w="71" h="10">
                    <a:moveTo>
                      <a:pt x="67" y="0"/>
                    </a:moveTo>
                    <a:lnTo>
                      <a:pt x="0" y="0"/>
                    </a:lnTo>
                    <a:lnTo>
                      <a:pt x="3" y="10"/>
                    </a:lnTo>
                    <a:lnTo>
                      <a:pt x="71" y="10"/>
                    </a:lnTo>
                    <a:lnTo>
                      <a:pt x="67" y="0"/>
                    </a:lnTo>
                    <a:close/>
                  </a:path>
                </a:pathLst>
              </a:custGeom>
              <a:solidFill>
                <a:srgbClr val="F16F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0" name="îšḷîḍê">
                <a:extLst>
                  <a:ext uri="{FF2B5EF4-FFF2-40B4-BE49-F238E27FC236}">
                    <a16:creationId xmlns:a16="http://schemas.microsoft.com/office/drawing/2014/main" id="{754B970C-374A-17B8-5157-A6CC6C2B9E4D}"/>
                  </a:ext>
                </a:extLst>
              </p:cNvPr>
              <p:cNvSpPr/>
              <p:nvPr/>
            </p:nvSpPr>
            <p:spPr bwMode="auto">
              <a:xfrm>
                <a:off x="3570" y="1624"/>
                <a:ext cx="71" cy="10"/>
              </a:xfrm>
              <a:custGeom>
                <a:avLst/>
                <a:gdLst>
                  <a:gd name="T0" fmla="*/ 67 w 71"/>
                  <a:gd name="T1" fmla="*/ 0 h 10"/>
                  <a:gd name="T2" fmla="*/ 0 w 71"/>
                  <a:gd name="T3" fmla="*/ 0 h 10"/>
                  <a:gd name="T4" fmla="*/ 3 w 71"/>
                  <a:gd name="T5" fmla="*/ 10 h 10"/>
                  <a:gd name="T6" fmla="*/ 71 w 71"/>
                  <a:gd name="T7" fmla="*/ 10 h 10"/>
                  <a:gd name="T8" fmla="*/ 67 w 71"/>
                  <a:gd name="T9" fmla="*/ 0 h 10"/>
                </a:gdLst>
                <a:ahLst/>
                <a:cxnLst>
                  <a:cxn ang="0">
                    <a:pos x="T0" y="T1"/>
                  </a:cxn>
                  <a:cxn ang="0">
                    <a:pos x="T2" y="T3"/>
                  </a:cxn>
                  <a:cxn ang="0">
                    <a:pos x="T4" y="T5"/>
                  </a:cxn>
                  <a:cxn ang="0">
                    <a:pos x="T6" y="T7"/>
                  </a:cxn>
                  <a:cxn ang="0">
                    <a:pos x="T8" y="T9"/>
                  </a:cxn>
                </a:cxnLst>
                <a:rect l="0" t="0" r="r" b="b"/>
                <a:pathLst>
                  <a:path w="71" h="10">
                    <a:moveTo>
                      <a:pt x="67" y="0"/>
                    </a:moveTo>
                    <a:lnTo>
                      <a:pt x="0" y="0"/>
                    </a:lnTo>
                    <a:lnTo>
                      <a:pt x="3" y="10"/>
                    </a:lnTo>
                    <a:lnTo>
                      <a:pt x="71" y="10"/>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1" name="ïṡḷíḓê">
                <a:extLst>
                  <a:ext uri="{FF2B5EF4-FFF2-40B4-BE49-F238E27FC236}">
                    <a16:creationId xmlns:a16="http://schemas.microsoft.com/office/drawing/2014/main" id="{F98E3554-8613-3182-26EC-BE1263022C41}"/>
                  </a:ext>
                </a:extLst>
              </p:cNvPr>
              <p:cNvSpPr/>
              <p:nvPr/>
            </p:nvSpPr>
            <p:spPr bwMode="auto">
              <a:xfrm>
                <a:off x="3525" y="1624"/>
                <a:ext cx="18" cy="10"/>
              </a:xfrm>
              <a:custGeom>
                <a:avLst/>
                <a:gdLst>
                  <a:gd name="T0" fmla="*/ 15 w 18"/>
                  <a:gd name="T1" fmla="*/ 0 h 10"/>
                  <a:gd name="T2" fmla="*/ 0 w 18"/>
                  <a:gd name="T3" fmla="*/ 0 h 10"/>
                  <a:gd name="T4" fmla="*/ 7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7" y="10"/>
                    </a:lnTo>
                    <a:lnTo>
                      <a:pt x="18" y="10"/>
                    </a:lnTo>
                    <a:lnTo>
                      <a:pt x="15" y="0"/>
                    </a:lnTo>
                    <a:close/>
                  </a:path>
                </a:pathLst>
              </a:custGeom>
              <a:solidFill>
                <a:srgbClr val="BEBE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2" name="íṣľíḍê">
                <a:extLst>
                  <a:ext uri="{FF2B5EF4-FFF2-40B4-BE49-F238E27FC236}">
                    <a16:creationId xmlns:a16="http://schemas.microsoft.com/office/drawing/2014/main" id="{7B1180E0-ADA6-59D9-2279-DF3A1C99A16D}"/>
                  </a:ext>
                </a:extLst>
              </p:cNvPr>
              <p:cNvSpPr/>
              <p:nvPr/>
            </p:nvSpPr>
            <p:spPr bwMode="auto">
              <a:xfrm>
                <a:off x="3525" y="1624"/>
                <a:ext cx="18" cy="10"/>
              </a:xfrm>
              <a:custGeom>
                <a:avLst/>
                <a:gdLst>
                  <a:gd name="T0" fmla="*/ 15 w 18"/>
                  <a:gd name="T1" fmla="*/ 0 h 10"/>
                  <a:gd name="T2" fmla="*/ 0 w 18"/>
                  <a:gd name="T3" fmla="*/ 0 h 10"/>
                  <a:gd name="T4" fmla="*/ 7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7" y="10"/>
                    </a:lnTo>
                    <a:lnTo>
                      <a:pt x="18" y="1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3" name="íṥ1ídè">
                <a:extLst>
                  <a:ext uri="{FF2B5EF4-FFF2-40B4-BE49-F238E27FC236}">
                    <a16:creationId xmlns:a16="http://schemas.microsoft.com/office/drawing/2014/main" id="{72600C3E-A00F-1A3C-68D8-F1ED974100F2}"/>
                  </a:ext>
                </a:extLst>
              </p:cNvPr>
              <p:cNvSpPr/>
              <p:nvPr/>
            </p:nvSpPr>
            <p:spPr bwMode="auto">
              <a:xfrm>
                <a:off x="3549" y="1624"/>
                <a:ext cx="18" cy="10"/>
              </a:xfrm>
              <a:custGeom>
                <a:avLst/>
                <a:gdLst>
                  <a:gd name="T0" fmla="*/ 15 w 18"/>
                  <a:gd name="T1" fmla="*/ 0 h 10"/>
                  <a:gd name="T2" fmla="*/ 0 w 18"/>
                  <a:gd name="T3" fmla="*/ 0 h 10"/>
                  <a:gd name="T4" fmla="*/ 3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3" y="10"/>
                    </a:lnTo>
                    <a:lnTo>
                      <a:pt x="18" y="10"/>
                    </a:lnTo>
                    <a:lnTo>
                      <a:pt x="15"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4" name="ïṡľîdê">
                <a:extLst>
                  <a:ext uri="{FF2B5EF4-FFF2-40B4-BE49-F238E27FC236}">
                    <a16:creationId xmlns:a16="http://schemas.microsoft.com/office/drawing/2014/main" id="{729559E8-5508-6C03-0160-D31AC5591537}"/>
                  </a:ext>
                </a:extLst>
              </p:cNvPr>
              <p:cNvSpPr/>
              <p:nvPr/>
            </p:nvSpPr>
            <p:spPr bwMode="auto">
              <a:xfrm>
                <a:off x="3549" y="1624"/>
                <a:ext cx="18" cy="10"/>
              </a:xfrm>
              <a:custGeom>
                <a:avLst/>
                <a:gdLst>
                  <a:gd name="T0" fmla="*/ 15 w 18"/>
                  <a:gd name="T1" fmla="*/ 0 h 10"/>
                  <a:gd name="T2" fmla="*/ 0 w 18"/>
                  <a:gd name="T3" fmla="*/ 0 h 10"/>
                  <a:gd name="T4" fmla="*/ 3 w 18"/>
                  <a:gd name="T5" fmla="*/ 10 h 10"/>
                  <a:gd name="T6" fmla="*/ 18 w 18"/>
                  <a:gd name="T7" fmla="*/ 10 h 10"/>
                  <a:gd name="T8" fmla="*/ 15 w 18"/>
                  <a:gd name="T9" fmla="*/ 0 h 10"/>
                </a:gdLst>
                <a:ahLst/>
                <a:cxnLst>
                  <a:cxn ang="0">
                    <a:pos x="T0" y="T1"/>
                  </a:cxn>
                  <a:cxn ang="0">
                    <a:pos x="T2" y="T3"/>
                  </a:cxn>
                  <a:cxn ang="0">
                    <a:pos x="T4" y="T5"/>
                  </a:cxn>
                  <a:cxn ang="0">
                    <a:pos x="T6" y="T7"/>
                  </a:cxn>
                  <a:cxn ang="0">
                    <a:pos x="T8" y="T9"/>
                  </a:cxn>
                </a:cxnLst>
                <a:rect l="0" t="0" r="r" b="b"/>
                <a:pathLst>
                  <a:path w="18" h="10">
                    <a:moveTo>
                      <a:pt x="15" y="0"/>
                    </a:moveTo>
                    <a:lnTo>
                      <a:pt x="0" y="0"/>
                    </a:lnTo>
                    <a:lnTo>
                      <a:pt x="3" y="10"/>
                    </a:lnTo>
                    <a:lnTo>
                      <a:pt x="18" y="1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5" name="ï$ḻîḍê">
                <a:extLst>
                  <a:ext uri="{FF2B5EF4-FFF2-40B4-BE49-F238E27FC236}">
                    <a16:creationId xmlns:a16="http://schemas.microsoft.com/office/drawing/2014/main" id="{DEB718AC-ED10-382F-A133-AEBA9538C2D0}"/>
                  </a:ext>
                </a:extLst>
              </p:cNvPr>
              <p:cNvSpPr/>
              <p:nvPr/>
            </p:nvSpPr>
            <p:spPr bwMode="auto">
              <a:xfrm>
                <a:off x="3645" y="1624"/>
                <a:ext cx="50" cy="10"/>
              </a:xfrm>
              <a:custGeom>
                <a:avLst/>
                <a:gdLst>
                  <a:gd name="T0" fmla="*/ 47 w 50"/>
                  <a:gd name="T1" fmla="*/ 0 h 10"/>
                  <a:gd name="T2" fmla="*/ 0 w 50"/>
                  <a:gd name="T3" fmla="*/ 0 h 10"/>
                  <a:gd name="T4" fmla="*/ 3 w 50"/>
                  <a:gd name="T5" fmla="*/ 10 h 10"/>
                  <a:gd name="T6" fmla="*/ 50 w 50"/>
                  <a:gd name="T7" fmla="*/ 10 h 10"/>
                  <a:gd name="T8" fmla="*/ 47 w 50"/>
                  <a:gd name="T9" fmla="*/ 0 h 10"/>
                </a:gdLst>
                <a:ahLst/>
                <a:cxnLst>
                  <a:cxn ang="0">
                    <a:pos x="T0" y="T1"/>
                  </a:cxn>
                  <a:cxn ang="0">
                    <a:pos x="T2" y="T3"/>
                  </a:cxn>
                  <a:cxn ang="0">
                    <a:pos x="T4" y="T5"/>
                  </a:cxn>
                  <a:cxn ang="0">
                    <a:pos x="T6" y="T7"/>
                  </a:cxn>
                  <a:cxn ang="0">
                    <a:pos x="T8" y="T9"/>
                  </a:cxn>
                </a:cxnLst>
                <a:rect l="0" t="0" r="r" b="b"/>
                <a:pathLst>
                  <a:path w="50" h="10">
                    <a:moveTo>
                      <a:pt x="47" y="0"/>
                    </a:moveTo>
                    <a:lnTo>
                      <a:pt x="0" y="0"/>
                    </a:lnTo>
                    <a:lnTo>
                      <a:pt x="3" y="10"/>
                    </a:lnTo>
                    <a:lnTo>
                      <a:pt x="50" y="10"/>
                    </a:lnTo>
                    <a:lnTo>
                      <a:pt x="47" y="0"/>
                    </a:lnTo>
                    <a:close/>
                  </a:path>
                </a:pathLst>
              </a:custGeom>
              <a:solidFill>
                <a:srgbClr val="BEBE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6" name="iṧḻîdé">
                <a:extLst>
                  <a:ext uri="{FF2B5EF4-FFF2-40B4-BE49-F238E27FC236}">
                    <a16:creationId xmlns:a16="http://schemas.microsoft.com/office/drawing/2014/main" id="{8C2AA581-9EA1-7697-BA5E-8AFC420EA5B3}"/>
                  </a:ext>
                </a:extLst>
              </p:cNvPr>
              <p:cNvSpPr/>
              <p:nvPr/>
            </p:nvSpPr>
            <p:spPr bwMode="auto">
              <a:xfrm>
                <a:off x="3645" y="1624"/>
                <a:ext cx="50" cy="10"/>
              </a:xfrm>
              <a:custGeom>
                <a:avLst/>
                <a:gdLst>
                  <a:gd name="T0" fmla="*/ 47 w 50"/>
                  <a:gd name="T1" fmla="*/ 0 h 10"/>
                  <a:gd name="T2" fmla="*/ 0 w 50"/>
                  <a:gd name="T3" fmla="*/ 0 h 10"/>
                  <a:gd name="T4" fmla="*/ 3 w 50"/>
                  <a:gd name="T5" fmla="*/ 10 h 10"/>
                  <a:gd name="T6" fmla="*/ 50 w 50"/>
                  <a:gd name="T7" fmla="*/ 10 h 10"/>
                  <a:gd name="T8" fmla="*/ 47 w 50"/>
                  <a:gd name="T9" fmla="*/ 0 h 10"/>
                </a:gdLst>
                <a:ahLst/>
                <a:cxnLst>
                  <a:cxn ang="0">
                    <a:pos x="T0" y="T1"/>
                  </a:cxn>
                  <a:cxn ang="0">
                    <a:pos x="T2" y="T3"/>
                  </a:cxn>
                  <a:cxn ang="0">
                    <a:pos x="T4" y="T5"/>
                  </a:cxn>
                  <a:cxn ang="0">
                    <a:pos x="T6" y="T7"/>
                  </a:cxn>
                  <a:cxn ang="0">
                    <a:pos x="T8" y="T9"/>
                  </a:cxn>
                </a:cxnLst>
                <a:rect l="0" t="0" r="r" b="b"/>
                <a:pathLst>
                  <a:path w="50" h="10">
                    <a:moveTo>
                      <a:pt x="47" y="0"/>
                    </a:moveTo>
                    <a:lnTo>
                      <a:pt x="0" y="0"/>
                    </a:lnTo>
                    <a:lnTo>
                      <a:pt x="3" y="10"/>
                    </a:lnTo>
                    <a:lnTo>
                      <a:pt x="50" y="10"/>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7" name="îŝļîdé">
                <a:extLst>
                  <a:ext uri="{FF2B5EF4-FFF2-40B4-BE49-F238E27FC236}">
                    <a16:creationId xmlns:a16="http://schemas.microsoft.com/office/drawing/2014/main" id="{A3A77139-FB35-9152-3968-D4A51133D5A9}"/>
                  </a:ext>
                </a:extLst>
              </p:cNvPr>
              <p:cNvSpPr/>
              <p:nvPr/>
            </p:nvSpPr>
            <p:spPr bwMode="auto">
              <a:xfrm>
                <a:off x="3730" y="1793"/>
                <a:ext cx="69" cy="9"/>
              </a:xfrm>
              <a:custGeom>
                <a:avLst/>
                <a:gdLst>
                  <a:gd name="T0" fmla="*/ 67 w 69"/>
                  <a:gd name="T1" fmla="*/ 0 h 9"/>
                  <a:gd name="T2" fmla="*/ 0 w 69"/>
                  <a:gd name="T3" fmla="*/ 0 h 9"/>
                  <a:gd name="T4" fmla="*/ 3 w 69"/>
                  <a:gd name="T5" fmla="*/ 9 h 9"/>
                  <a:gd name="T6" fmla="*/ 69 w 69"/>
                  <a:gd name="T7" fmla="*/ 9 h 9"/>
                  <a:gd name="T8" fmla="*/ 67 w 69"/>
                  <a:gd name="T9" fmla="*/ 0 h 9"/>
                </a:gdLst>
                <a:ahLst/>
                <a:cxnLst>
                  <a:cxn ang="0">
                    <a:pos x="T0" y="T1"/>
                  </a:cxn>
                  <a:cxn ang="0">
                    <a:pos x="T2" y="T3"/>
                  </a:cxn>
                  <a:cxn ang="0">
                    <a:pos x="T4" y="T5"/>
                  </a:cxn>
                  <a:cxn ang="0">
                    <a:pos x="T6" y="T7"/>
                  </a:cxn>
                  <a:cxn ang="0">
                    <a:pos x="T8" y="T9"/>
                  </a:cxn>
                </a:cxnLst>
                <a:rect l="0" t="0" r="r" b="b"/>
                <a:pathLst>
                  <a:path w="69" h="9">
                    <a:moveTo>
                      <a:pt x="67" y="0"/>
                    </a:moveTo>
                    <a:lnTo>
                      <a:pt x="0" y="0"/>
                    </a:lnTo>
                    <a:lnTo>
                      <a:pt x="3" y="9"/>
                    </a:lnTo>
                    <a:lnTo>
                      <a:pt x="69" y="9"/>
                    </a:lnTo>
                    <a:lnTo>
                      <a:pt x="67" y="0"/>
                    </a:lnTo>
                    <a:close/>
                  </a:path>
                </a:pathLst>
              </a:custGeom>
              <a:solidFill>
                <a:srgbClr val="E7E9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0" name="ïṧ1ïḋè">
              <a:extLst>
                <a:ext uri="{FF2B5EF4-FFF2-40B4-BE49-F238E27FC236}">
                  <a16:creationId xmlns:a16="http://schemas.microsoft.com/office/drawing/2014/main" id="{DE3C7F52-4C1B-BEC2-82C4-F29FA2C566D4}"/>
                </a:ext>
              </a:extLst>
            </p:cNvPr>
            <p:cNvGrpSpPr>
              <a:grpSpLocks/>
            </p:cNvGrpSpPr>
            <p:nvPr/>
          </p:nvGrpSpPr>
          <p:grpSpPr bwMode="auto">
            <a:xfrm>
              <a:off x="3201713" y="1820412"/>
              <a:ext cx="5788577" cy="3719852"/>
              <a:chOff x="881" y="393"/>
              <a:chExt cx="4536" cy="2915"/>
            </a:xfrm>
          </p:grpSpPr>
          <p:sp>
            <p:nvSpPr>
              <p:cNvPr id="29" name="íṥ1ïḓe">
                <a:extLst>
                  <a:ext uri="{FF2B5EF4-FFF2-40B4-BE49-F238E27FC236}">
                    <a16:creationId xmlns:a16="http://schemas.microsoft.com/office/drawing/2014/main" id="{04B3A3F0-5D3D-345D-AF45-92FE03687929}"/>
                  </a:ext>
                </a:extLst>
              </p:cNvPr>
              <p:cNvSpPr/>
              <p:nvPr/>
            </p:nvSpPr>
            <p:spPr bwMode="auto">
              <a:xfrm>
                <a:off x="3730" y="1793"/>
                <a:ext cx="69" cy="9"/>
              </a:xfrm>
              <a:custGeom>
                <a:avLst/>
                <a:gdLst>
                  <a:gd name="T0" fmla="*/ 67 w 69"/>
                  <a:gd name="T1" fmla="*/ 0 h 9"/>
                  <a:gd name="T2" fmla="*/ 0 w 69"/>
                  <a:gd name="T3" fmla="*/ 0 h 9"/>
                  <a:gd name="T4" fmla="*/ 3 w 69"/>
                  <a:gd name="T5" fmla="*/ 9 h 9"/>
                  <a:gd name="T6" fmla="*/ 69 w 69"/>
                  <a:gd name="T7" fmla="*/ 9 h 9"/>
                  <a:gd name="T8" fmla="*/ 67 w 69"/>
                  <a:gd name="T9" fmla="*/ 0 h 9"/>
                </a:gdLst>
                <a:ahLst/>
                <a:cxnLst>
                  <a:cxn ang="0">
                    <a:pos x="T0" y="T1"/>
                  </a:cxn>
                  <a:cxn ang="0">
                    <a:pos x="T2" y="T3"/>
                  </a:cxn>
                  <a:cxn ang="0">
                    <a:pos x="T4" y="T5"/>
                  </a:cxn>
                  <a:cxn ang="0">
                    <a:pos x="T6" y="T7"/>
                  </a:cxn>
                  <a:cxn ang="0">
                    <a:pos x="T8" y="T9"/>
                  </a:cxn>
                </a:cxnLst>
                <a:rect l="0" t="0" r="r" b="b"/>
                <a:pathLst>
                  <a:path w="69" h="9">
                    <a:moveTo>
                      <a:pt x="67" y="0"/>
                    </a:moveTo>
                    <a:lnTo>
                      <a:pt x="0" y="0"/>
                    </a:lnTo>
                    <a:lnTo>
                      <a:pt x="3" y="9"/>
                    </a:lnTo>
                    <a:lnTo>
                      <a:pt x="69" y="9"/>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ḷíḓe">
                <a:extLst>
                  <a:ext uri="{FF2B5EF4-FFF2-40B4-BE49-F238E27FC236}">
                    <a16:creationId xmlns:a16="http://schemas.microsoft.com/office/drawing/2014/main" id="{5A80FF61-BF95-F828-60D6-39A4D9C991B5}"/>
                  </a:ext>
                </a:extLst>
              </p:cNvPr>
              <p:cNvSpPr/>
              <p:nvPr/>
            </p:nvSpPr>
            <p:spPr bwMode="auto">
              <a:xfrm>
                <a:off x="3802" y="1793"/>
                <a:ext cx="19" cy="9"/>
              </a:xfrm>
              <a:custGeom>
                <a:avLst/>
                <a:gdLst>
                  <a:gd name="T0" fmla="*/ 16 w 19"/>
                  <a:gd name="T1" fmla="*/ 0 h 9"/>
                  <a:gd name="T2" fmla="*/ 0 w 19"/>
                  <a:gd name="T3" fmla="*/ 0 h 9"/>
                  <a:gd name="T4" fmla="*/ 3 w 19"/>
                  <a:gd name="T5" fmla="*/ 9 h 9"/>
                  <a:gd name="T6" fmla="*/ 19 w 19"/>
                  <a:gd name="T7" fmla="*/ 9 h 9"/>
                  <a:gd name="T8" fmla="*/ 16 w 19"/>
                  <a:gd name="T9" fmla="*/ 0 h 9"/>
                </a:gdLst>
                <a:ahLst/>
                <a:cxnLst>
                  <a:cxn ang="0">
                    <a:pos x="T0" y="T1"/>
                  </a:cxn>
                  <a:cxn ang="0">
                    <a:pos x="T2" y="T3"/>
                  </a:cxn>
                  <a:cxn ang="0">
                    <a:pos x="T4" y="T5"/>
                  </a:cxn>
                  <a:cxn ang="0">
                    <a:pos x="T6" y="T7"/>
                  </a:cxn>
                  <a:cxn ang="0">
                    <a:pos x="T8" y="T9"/>
                  </a:cxn>
                </a:cxnLst>
                <a:rect l="0" t="0" r="r" b="b"/>
                <a:pathLst>
                  <a:path w="19" h="9">
                    <a:moveTo>
                      <a:pt x="16" y="0"/>
                    </a:moveTo>
                    <a:lnTo>
                      <a:pt x="0" y="0"/>
                    </a:lnTo>
                    <a:lnTo>
                      <a:pt x="3" y="9"/>
                    </a:lnTo>
                    <a:lnTo>
                      <a:pt x="19" y="9"/>
                    </a:lnTo>
                    <a:lnTo>
                      <a:pt x="16"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lïḍé">
                <a:extLst>
                  <a:ext uri="{FF2B5EF4-FFF2-40B4-BE49-F238E27FC236}">
                    <a16:creationId xmlns:a16="http://schemas.microsoft.com/office/drawing/2014/main" id="{76B94C75-35B5-FA31-4C8A-533258776DD5}"/>
                  </a:ext>
                </a:extLst>
              </p:cNvPr>
              <p:cNvSpPr/>
              <p:nvPr/>
            </p:nvSpPr>
            <p:spPr bwMode="auto">
              <a:xfrm>
                <a:off x="3802" y="1793"/>
                <a:ext cx="19" cy="9"/>
              </a:xfrm>
              <a:custGeom>
                <a:avLst/>
                <a:gdLst>
                  <a:gd name="T0" fmla="*/ 16 w 19"/>
                  <a:gd name="T1" fmla="*/ 0 h 9"/>
                  <a:gd name="T2" fmla="*/ 0 w 19"/>
                  <a:gd name="T3" fmla="*/ 0 h 9"/>
                  <a:gd name="T4" fmla="*/ 3 w 19"/>
                  <a:gd name="T5" fmla="*/ 9 h 9"/>
                  <a:gd name="T6" fmla="*/ 19 w 19"/>
                  <a:gd name="T7" fmla="*/ 9 h 9"/>
                  <a:gd name="T8" fmla="*/ 16 w 19"/>
                  <a:gd name="T9" fmla="*/ 0 h 9"/>
                </a:gdLst>
                <a:ahLst/>
                <a:cxnLst>
                  <a:cxn ang="0">
                    <a:pos x="T0" y="T1"/>
                  </a:cxn>
                  <a:cxn ang="0">
                    <a:pos x="T2" y="T3"/>
                  </a:cxn>
                  <a:cxn ang="0">
                    <a:pos x="T4" y="T5"/>
                  </a:cxn>
                  <a:cxn ang="0">
                    <a:pos x="T6" y="T7"/>
                  </a:cxn>
                  <a:cxn ang="0">
                    <a:pos x="T8" y="T9"/>
                  </a:cxn>
                </a:cxnLst>
                <a:rect l="0" t="0" r="r" b="b"/>
                <a:pathLst>
                  <a:path w="19" h="9">
                    <a:moveTo>
                      <a:pt x="16" y="0"/>
                    </a:moveTo>
                    <a:lnTo>
                      <a:pt x="0" y="0"/>
                    </a:lnTo>
                    <a:lnTo>
                      <a:pt x="3" y="9"/>
                    </a:lnTo>
                    <a:lnTo>
                      <a:pt x="19" y="9"/>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ŝ1ídé">
                <a:extLst>
                  <a:ext uri="{FF2B5EF4-FFF2-40B4-BE49-F238E27FC236}">
                    <a16:creationId xmlns:a16="http://schemas.microsoft.com/office/drawing/2014/main" id="{B26751CB-0202-3F9D-F5C7-77078C37062D}"/>
                  </a:ext>
                </a:extLst>
              </p:cNvPr>
              <p:cNvSpPr/>
              <p:nvPr/>
            </p:nvSpPr>
            <p:spPr bwMode="auto">
              <a:xfrm>
                <a:off x="3672" y="1667"/>
                <a:ext cx="25" cy="10"/>
              </a:xfrm>
              <a:custGeom>
                <a:avLst/>
                <a:gdLst>
                  <a:gd name="T0" fmla="*/ 23 w 25"/>
                  <a:gd name="T1" fmla="*/ 0 h 10"/>
                  <a:gd name="T2" fmla="*/ 0 w 25"/>
                  <a:gd name="T3" fmla="*/ 0 h 10"/>
                  <a:gd name="T4" fmla="*/ 3 w 25"/>
                  <a:gd name="T5" fmla="*/ 10 h 10"/>
                  <a:gd name="T6" fmla="*/ 25 w 25"/>
                  <a:gd name="T7" fmla="*/ 10 h 10"/>
                  <a:gd name="T8" fmla="*/ 23 w 25"/>
                  <a:gd name="T9" fmla="*/ 0 h 10"/>
                </a:gdLst>
                <a:ahLst/>
                <a:cxnLst>
                  <a:cxn ang="0">
                    <a:pos x="T0" y="T1"/>
                  </a:cxn>
                  <a:cxn ang="0">
                    <a:pos x="T2" y="T3"/>
                  </a:cxn>
                  <a:cxn ang="0">
                    <a:pos x="T4" y="T5"/>
                  </a:cxn>
                  <a:cxn ang="0">
                    <a:pos x="T6" y="T7"/>
                  </a:cxn>
                  <a:cxn ang="0">
                    <a:pos x="T8" y="T9"/>
                  </a:cxn>
                </a:cxnLst>
                <a:rect l="0" t="0" r="r" b="b"/>
                <a:pathLst>
                  <a:path w="25" h="10">
                    <a:moveTo>
                      <a:pt x="23" y="0"/>
                    </a:moveTo>
                    <a:lnTo>
                      <a:pt x="0" y="0"/>
                    </a:lnTo>
                    <a:lnTo>
                      <a:pt x="3" y="10"/>
                    </a:lnTo>
                    <a:lnTo>
                      <a:pt x="25" y="10"/>
                    </a:lnTo>
                    <a:lnTo>
                      <a:pt x="23"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ṧľíḓè">
                <a:extLst>
                  <a:ext uri="{FF2B5EF4-FFF2-40B4-BE49-F238E27FC236}">
                    <a16:creationId xmlns:a16="http://schemas.microsoft.com/office/drawing/2014/main" id="{762F4B2A-9ED6-5A3F-1A62-913243126577}"/>
                  </a:ext>
                </a:extLst>
              </p:cNvPr>
              <p:cNvSpPr/>
              <p:nvPr/>
            </p:nvSpPr>
            <p:spPr bwMode="auto">
              <a:xfrm>
                <a:off x="3672" y="1667"/>
                <a:ext cx="25" cy="10"/>
              </a:xfrm>
              <a:custGeom>
                <a:avLst/>
                <a:gdLst>
                  <a:gd name="T0" fmla="*/ 23 w 25"/>
                  <a:gd name="T1" fmla="*/ 0 h 10"/>
                  <a:gd name="T2" fmla="*/ 0 w 25"/>
                  <a:gd name="T3" fmla="*/ 0 h 10"/>
                  <a:gd name="T4" fmla="*/ 3 w 25"/>
                  <a:gd name="T5" fmla="*/ 10 h 10"/>
                  <a:gd name="T6" fmla="*/ 25 w 25"/>
                  <a:gd name="T7" fmla="*/ 10 h 10"/>
                  <a:gd name="T8" fmla="*/ 23 w 25"/>
                  <a:gd name="T9" fmla="*/ 0 h 10"/>
                </a:gdLst>
                <a:ahLst/>
                <a:cxnLst>
                  <a:cxn ang="0">
                    <a:pos x="T0" y="T1"/>
                  </a:cxn>
                  <a:cxn ang="0">
                    <a:pos x="T2" y="T3"/>
                  </a:cxn>
                  <a:cxn ang="0">
                    <a:pos x="T4" y="T5"/>
                  </a:cxn>
                  <a:cxn ang="0">
                    <a:pos x="T6" y="T7"/>
                  </a:cxn>
                  <a:cxn ang="0">
                    <a:pos x="T8" y="T9"/>
                  </a:cxn>
                </a:cxnLst>
                <a:rect l="0" t="0" r="r" b="b"/>
                <a:pathLst>
                  <a:path w="25" h="10">
                    <a:moveTo>
                      <a:pt x="23" y="0"/>
                    </a:moveTo>
                    <a:lnTo>
                      <a:pt x="0" y="0"/>
                    </a:lnTo>
                    <a:lnTo>
                      <a:pt x="3" y="10"/>
                    </a:lnTo>
                    <a:lnTo>
                      <a:pt x="25" y="1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śľïḋé">
                <a:extLst>
                  <a:ext uri="{FF2B5EF4-FFF2-40B4-BE49-F238E27FC236}">
                    <a16:creationId xmlns:a16="http://schemas.microsoft.com/office/drawing/2014/main" id="{9DF2E0C4-F8F6-6EB5-26C7-28D2AF4C5A95}"/>
                  </a:ext>
                </a:extLst>
              </p:cNvPr>
              <p:cNvSpPr/>
              <p:nvPr/>
            </p:nvSpPr>
            <p:spPr bwMode="auto">
              <a:xfrm>
                <a:off x="3554" y="1667"/>
                <a:ext cx="47" cy="10"/>
              </a:xfrm>
              <a:custGeom>
                <a:avLst/>
                <a:gdLst>
                  <a:gd name="T0" fmla="*/ 44 w 47"/>
                  <a:gd name="T1" fmla="*/ 0 h 10"/>
                  <a:gd name="T2" fmla="*/ 0 w 47"/>
                  <a:gd name="T3" fmla="*/ 0 h 10"/>
                  <a:gd name="T4" fmla="*/ 8 w 47"/>
                  <a:gd name="T5" fmla="*/ 10 h 10"/>
                  <a:gd name="T6" fmla="*/ 47 w 47"/>
                  <a:gd name="T7" fmla="*/ 10 h 10"/>
                  <a:gd name="T8" fmla="*/ 44 w 47"/>
                  <a:gd name="T9" fmla="*/ 0 h 10"/>
                </a:gdLst>
                <a:ahLst/>
                <a:cxnLst>
                  <a:cxn ang="0">
                    <a:pos x="T0" y="T1"/>
                  </a:cxn>
                  <a:cxn ang="0">
                    <a:pos x="T2" y="T3"/>
                  </a:cxn>
                  <a:cxn ang="0">
                    <a:pos x="T4" y="T5"/>
                  </a:cxn>
                  <a:cxn ang="0">
                    <a:pos x="T6" y="T7"/>
                  </a:cxn>
                  <a:cxn ang="0">
                    <a:pos x="T8" y="T9"/>
                  </a:cxn>
                </a:cxnLst>
                <a:rect l="0" t="0" r="r" b="b"/>
                <a:pathLst>
                  <a:path w="47" h="10">
                    <a:moveTo>
                      <a:pt x="44" y="0"/>
                    </a:moveTo>
                    <a:lnTo>
                      <a:pt x="0" y="0"/>
                    </a:lnTo>
                    <a:lnTo>
                      <a:pt x="8" y="10"/>
                    </a:lnTo>
                    <a:lnTo>
                      <a:pt x="47" y="10"/>
                    </a:lnTo>
                    <a:lnTo>
                      <a:pt x="44" y="0"/>
                    </a:lnTo>
                    <a:close/>
                  </a:path>
                </a:pathLst>
              </a:custGeom>
              <a:solidFill>
                <a:srgbClr val="F16F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şľïďe">
                <a:extLst>
                  <a:ext uri="{FF2B5EF4-FFF2-40B4-BE49-F238E27FC236}">
                    <a16:creationId xmlns:a16="http://schemas.microsoft.com/office/drawing/2014/main" id="{3E8A33D6-664E-6977-CDA8-035B05827DA1}"/>
                  </a:ext>
                </a:extLst>
              </p:cNvPr>
              <p:cNvSpPr/>
              <p:nvPr/>
            </p:nvSpPr>
            <p:spPr bwMode="auto">
              <a:xfrm>
                <a:off x="3554" y="1667"/>
                <a:ext cx="47" cy="10"/>
              </a:xfrm>
              <a:custGeom>
                <a:avLst/>
                <a:gdLst>
                  <a:gd name="T0" fmla="*/ 44 w 47"/>
                  <a:gd name="T1" fmla="*/ 0 h 10"/>
                  <a:gd name="T2" fmla="*/ 0 w 47"/>
                  <a:gd name="T3" fmla="*/ 0 h 10"/>
                  <a:gd name="T4" fmla="*/ 8 w 47"/>
                  <a:gd name="T5" fmla="*/ 10 h 10"/>
                  <a:gd name="T6" fmla="*/ 47 w 47"/>
                  <a:gd name="T7" fmla="*/ 10 h 10"/>
                  <a:gd name="T8" fmla="*/ 44 w 47"/>
                  <a:gd name="T9" fmla="*/ 0 h 10"/>
                </a:gdLst>
                <a:ahLst/>
                <a:cxnLst>
                  <a:cxn ang="0">
                    <a:pos x="T0" y="T1"/>
                  </a:cxn>
                  <a:cxn ang="0">
                    <a:pos x="T2" y="T3"/>
                  </a:cxn>
                  <a:cxn ang="0">
                    <a:pos x="T4" y="T5"/>
                  </a:cxn>
                  <a:cxn ang="0">
                    <a:pos x="T6" y="T7"/>
                  </a:cxn>
                  <a:cxn ang="0">
                    <a:pos x="T8" y="T9"/>
                  </a:cxn>
                </a:cxnLst>
                <a:rect l="0" t="0" r="r" b="b"/>
                <a:pathLst>
                  <a:path w="47" h="10">
                    <a:moveTo>
                      <a:pt x="44" y="0"/>
                    </a:moveTo>
                    <a:lnTo>
                      <a:pt x="0" y="0"/>
                    </a:lnTo>
                    <a:lnTo>
                      <a:pt x="8" y="10"/>
                    </a:lnTo>
                    <a:lnTo>
                      <a:pt x="47" y="10"/>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ŝḻïdê">
                <a:extLst>
                  <a:ext uri="{FF2B5EF4-FFF2-40B4-BE49-F238E27FC236}">
                    <a16:creationId xmlns:a16="http://schemas.microsoft.com/office/drawing/2014/main" id="{C2809AEB-8E27-FB67-C5D5-435DAC4027A1}"/>
                  </a:ext>
                </a:extLst>
              </p:cNvPr>
              <p:cNvSpPr/>
              <p:nvPr/>
            </p:nvSpPr>
            <p:spPr bwMode="auto">
              <a:xfrm>
                <a:off x="3605" y="1667"/>
                <a:ext cx="64" cy="10"/>
              </a:xfrm>
              <a:custGeom>
                <a:avLst/>
                <a:gdLst>
                  <a:gd name="T0" fmla="*/ 61 w 64"/>
                  <a:gd name="T1" fmla="*/ 0 h 10"/>
                  <a:gd name="T2" fmla="*/ 0 w 64"/>
                  <a:gd name="T3" fmla="*/ 0 h 10"/>
                  <a:gd name="T4" fmla="*/ 5 w 64"/>
                  <a:gd name="T5" fmla="*/ 10 h 10"/>
                  <a:gd name="T6" fmla="*/ 64 w 64"/>
                  <a:gd name="T7" fmla="*/ 10 h 10"/>
                  <a:gd name="T8" fmla="*/ 61 w 64"/>
                  <a:gd name="T9" fmla="*/ 0 h 10"/>
                </a:gdLst>
                <a:ahLst/>
                <a:cxnLst>
                  <a:cxn ang="0">
                    <a:pos x="T0" y="T1"/>
                  </a:cxn>
                  <a:cxn ang="0">
                    <a:pos x="T2" y="T3"/>
                  </a:cxn>
                  <a:cxn ang="0">
                    <a:pos x="T4" y="T5"/>
                  </a:cxn>
                  <a:cxn ang="0">
                    <a:pos x="T6" y="T7"/>
                  </a:cxn>
                  <a:cxn ang="0">
                    <a:pos x="T8" y="T9"/>
                  </a:cxn>
                </a:cxnLst>
                <a:rect l="0" t="0" r="r" b="b"/>
                <a:pathLst>
                  <a:path w="64" h="10">
                    <a:moveTo>
                      <a:pt x="61" y="0"/>
                    </a:moveTo>
                    <a:lnTo>
                      <a:pt x="0" y="0"/>
                    </a:lnTo>
                    <a:lnTo>
                      <a:pt x="5" y="10"/>
                    </a:lnTo>
                    <a:lnTo>
                      <a:pt x="64" y="10"/>
                    </a:lnTo>
                    <a:lnTo>
                      <a:pt x="61"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ṧliďè">
                <a:extLst>
                  <a:ext uri="{FF2B5EF4-FFF2-40B4-BE49-F238E27FC236}">
                    <a16:creationId xmlns:a16="http://schemas.microsoft.com/office/drawing/2014/main" id="{0862D1A1-1DC4-1E03-B100-AED25035C86D}"/>
                  </a:ext>
                </a:extLst>
              </p:cNvPr>
              <p:cNvSpPr/>
              <p:nvPr/>
            </p:nvSpPr>
            <p:spPr bwMode="auto">
              <a:xfrm>
                <a:off x="3605" y="1667"/>
                <a:ext cx="64" cy="10"/>
              </a:xfrm>
              <a:custGeom>
                <a:avLst/>
                <a:gdLst>
                  <a:gd name="T0" fmla="*/ 61 w 64"/>
                  <a:gd name="T1" fmla="*/ 0 h 10"/>
                  <a:gd name="T2" fmla="*/ 0 w 64"/>
                  <a:gd name="T3" fmla="*/ 0 h 10"/>
                  <a:gd name="T4" fmla="*/ 5 w 64"/>
                  <a:gd name="T5" fmla="*/ 10 h 10"/>
                  <a:gd name="T6" fmla="*/ 64 w 64"/>
                  <a:gd name="T7" fmla="*/ 10 h 10"/>
                  <a:gd name="T8" fmla="*/ 61 w 64"/>
                  <a:gd name="T9" fmla="*/ 0 h 10"/>
                </a:gdLst>
                <a:ahLst/>
                <a:cxnLst>
                  <a:cxn ang="0">
                    <a:pos x="T0" y="T1"/>
                  </a:cxn>
                  <a:cxn ang="0">
                    <a:pos x="T2" y="T3"/>
                  </a:cxn>
                  <a:cxn ang="0">
                    <a:pos x="T4" y="T5"/>
                  </a:cxn>
                  <a:cxn ang="0">
                    <a:pos x="T6" y="T7"/>
                  </a:cxn>
                  <a:cxn ang="0">
                    <a:pos x="T8" y="T9"/>
                  </a:cxn>
                </a:cxnLst>
                <a:rect l="0" t="0" r="r" b="b"/>
                <a:pathLst>
                  <a:path w="64" h="10">
                    <a:moveTo>
                      <a:pt x="61" y="0"/>
                    </a:moveTo>
                    <a:lnTo>
                      <a:pt x="0" y="0"/>
                    </a:lnTo>
                    <a:lnTo>
                      <a:pt x="5" y="10"/>
                    </a:lnTo>
                    <a:lnTo>
                      <a:pt x="64" y="10"/>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şľíďê">
                <a:extLst>
                  <a:ext uri="{FF2B5EF4-FFF2-40B4-BE49-F238E27FC236}">
                    <a16:creationId xmlns:a16="http://schemas.microsoft.com/office/drawing/2014/main" id="{0D7CBE25-5BEA-C46F-5077-F4FD30B45FAC}"/>
                  </a:ext>
                </a:extLst>
              </p:cNvPr>
              <p:cNvSpPr/>
              <p:nvPr/>
            </p:nvSpPr>
            <p:spPr bwMode="auto">
              <a:xfrm>
                <a:off x="3702" y="1667"/>
                <a:ext cx="36" cy="10"/>
              </a:xfrm>
              <a:custGeom>
                <a:avLst/>
                <a:gdLst>
                  <a:gd name="T0" fmla="*/ 29 w 36"/>
                  <a:gd name="T1" fmla="*/ 0 h 10"/>
                  <a:gd name="T2" fmla="*/ 0 w 36"/>
                  <a:gd name="T3" fmla="*/ 0 h 10"/>
                  <a:gd name="T4" fmla="*/ 4 w 36"/>
                  <a:gd name="T5" fmla="*/ 10 h 10"/>
                  <a:gd name="T6" fmla="*/ 36 w 36"/>
                  <a:gd name="T7" fmla="*/ 10 h 10"/>
                  <a:gd name="T8" fmla="*/ 29 w 36"/>
                  <a:gd name="T9" fmla="*/ 0 h 10"/>
                </a:gdLst>
                <a:ahLst/>
                <a:cxnLst>
                  <a:cxn ang="0">
                    <a:pos x="T0" y="T1"/>
                  </a:cxn>
                  <a:cxn ang="0">
                    <a:pos x="T2" y="T3"/>
                  </a:cxn>
                  <a:cxn ang="0">
                    <a:pos x="T4" y="T5"/>
                  </a:cxn>
                  <a:cxn ang="0">
                    <a:pos x="T6" y="T7"/>
                  </a:cxn>
                  <a:cxn ang="0">
                    <a:pos x="T8" y="T9"/>
                  </a:cxn>
                </a:cxnLst>
                <a:rect l="0" t="0" r="r" b="b"/>
                <a:pathLst>
                  <a:path w="36" h="10">
                    <a:moveTo>
                      <a:pt x="29" y="0"/>
                    </a:moveTo>
                    <a:lnTo>
                      <a:pt x="0" y="0"/>
                    </a:lnTo>
                    <a:lnTo>
                      <a:pt x="4" y="10"/>
                    </a:lnTo>
                    <a:lnTo>
                      <a:pt x="36" y="10"/>
                    </a:lnTo>
                    <a:lnTo>
                      <a:pt x="29"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ṡľíḓé">
                <a:extLst>
                  <a:ext uri="{FF2B5EF4-FFF2-40B4-BE49-F238E27FC236}">
                    <a16:creationId xmlns:a16="http://schemas.microsoft.com/office/drawing/2014/main" id="{A38E3A0A-69EB-BBCC-6B39-DC5B09FA674A}"/>
                  </a:ext>
                </a:extLst>
              </p:cNvPr>
              <p:cNvSpPr/>
              <p:nvPr/>
            </p:nvSpPr>
            <p:spPr bwMode="auto">
              <a:xfrm>
                <a:off x="3702" y="1667"/>
                <a:ext cx="36" cy="10"/>
              </a:xfrm>
              <a:custGeom>
                <a:avLst/>
                <a:gdLst>
                  <a:gd name="T0" fmla="*/ 29 w 36"/>
                  <a:gd name="T1" fmla="*/ 0 h 10"/>
                  <a:gd name="T2" fmla="*/ 0 w 36"/>
                  <a:gd name="T3" fmla="*/ 0 h 10"/>
                  <a:gd name="T4" fmla="*/ 4 w 36"/>
                  <a:gd name="T5" fmla="*/ 10 h 10"/>
                  <a:gd name="T6" fmla="*/ 36 w 36"/>
                  <a:gd name="T7" fmla="*/ 10 h 10"/>
                  <a:gd name="T8" fmla="*/ 29 w 36"/>
                  <a:gd name="T9" fmla="*/ 0 h 10"/>
                </a:gdLst>
                <a:ahLst/>
                <a:cxnLst>
                  <a:cxn ang="0">
                    <a:pos x="T0" y="T1"/>
                  </a:cxn>
                  <a:cxn ang="0">
                    <a:pos x="T2" y="T3"/>
                  </a:cxn>
                  <a:cxn ang="0">
                    <a:pos x="T4" y="T5"/>
                  </a:cxn>
                  <a:cxn ang="0">
                    <a:pos x="T6" y="T7"/>
                  </a:cxn>
                  <a:cxn ang="0">
                    <a:pos x="T8" y="T9"/>
                  </a:cxn>
                </a:cxnLst>
                <a:rect l="0" t="0" r="r" b="b"/>
                <a:pathLst>
                  <a:path w="36" h="10">
                    <a:moveTo>
                      <a:pt x="29" y="0"/>
                    </a:moveTo>
                    <a:lnTo>
                      <a:pt x="0" y="0"/>
                    </a:lnTo>
                    <a:lnTo>
                      <a:pt x="4" y="10"/>
                    </a:lnTo>
                    <a:lnTo>
                      <a:pt x="36" y="1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ṣḻïďè">
                <a:extLst>
                  <a:ext uri="{FF2B5EF4-FFF2-40B4-BE49-F238E27FC236}">
                    <a16:creationId xmlns:a16="http://schemas.microsoft.com/office/drawing/2014/main" id="{0B0E87B4-9416-1699-A0EC-A28FBD29969E}"/>
                  </a:ext>
                </a:extLst>
              </p:cNvPr>
              <p:cNvSpPr/>
              <p:nvPr/>
            </p:nvSpPr>
            <p:spPr bwMode="auto">
              <a:xfrm>
                <a:off x="3880" y="1920"/>
                <a:ext cx="34" cy="10"/>
              </a:xfrm>
              <a:custGeom>
                <a:avLst/>
                <a:gdLst>
                  <a:gd name="T0" fmla="*/ 27 w 34"/>
                  <a:gd name="T1" fmla="*/ 0 h 10"/>
                  <a:gd name="T2" fmla="*/ 0 w 34"/>
                  <a:gd name="T3" fmla="*/ 0 h 10"/>
                  <a:gd name="T4" fmla="*/ 3 w 34"/>
                  <a:gd name="T5" fmla="*/ 10 h 10"/>
                  <a:gd name="T6" fmla="*/ 34 w 34"/>
                  <a:gd name="T7" fmla="*/ 10 h 10"/>
                  <a:gd name="T8" fmla="*/ 27 w 34"/>
                  <a:gd name="T9" fmla="*/ 0 h 10"/>
                </a:gdLst>
                <a:ahLst/>
                <a:cxnLst>
                  <a:cxn ang="0">
                    <a:pos x="T0" y="T1"/>
                  </a:cxn>
                  <a:cxn ang="0">
                    <a:pos x="T2" y="T3"/>
                  </a:cxn>
                  <a:cxn ang="0">
                    <a:pos x="T4" y="T5"/>
                  </a:cxn>
                  <a:cxn ang="0">
                    <a:pos x="T6" y="T7"/>
                  </a:cxn>
                  <a:cxn ang="0">
                    <a:pos x="T8" y="T9"/>
                  </a:cxn>
                </a:cxnLst>
                <a:rect l="0" t="0" r="r" b="b"/>
                <a:pathLst>
                  <a:path w="34" h="10">
                    <a:moveTo>
                      <a:pt x="27" y="0"/>
                    </a:moveTo>
                    <a:lnTo>
                      <a:pt x="0" y="0"/>
                    </a:lnTo>
                    <a:lnTo>
                      <a:pt x="3" y="10"/>
                    </a:lnTo>
                    <a:lnTo>
                      <a:pt x="34" y="10"/>
                    </a:lnTo>
                    <a:lnTo>
                      <a:pt x="27" y="0"/>
                    </a:lnTo>
                    <a:close/>
                  </a:path>
                </a:pathLst>
              </a:custGeom>
              <a:solidFill>
                <a:srgbClr val="3F51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şḻïḋè">
                <a:extLst>
                  <a:ext uri="{FF2B5EF4-FFF2-40B4-BE49-F238E27FC236}">
                    <a16:creationId xmlns:a16="http://schemas.microsoft.com/office/drawing/2014/main" id="{5B6AA3EA-6641-868D-A6C4-8D97DF951C81}"/>
                  </a:ext>
                </a:extLst>
              </p:cNvPr>
              <p:cNvSpPr/>
              <p:nvPr/>
            </p:nvSpPr>
            <p:spPr bwMode="auto">
              <a:xfrm>
                <a:off x="3880" y="1920"/>
                <a:ext cx="34" cy="10"/>
              </a:xfrm>
              <a:custGeom>
                <a:avLst/>
                <a:gdLst>
                  <a:gd name="T0" fmla="*/ 27 w 34"/>
                  <a:gd name="T1" fmla="*/ 0 h 10"/>
                  <a:gd name="T2" fmla="*/ 0 w 34"/>
                  <a:gd name="T3" fmla="*/ 0 h 10"/>
                  <a:gd name="T4" fmla="*/ 3 w 34"/>
                  <a:gd name="T5" fmla="*/ 10 h 10"/>
                  <a:gd name="T6" fmla="*/ 34 w 34"/>
                  <a:gd name="T7" fmla="*/ 10 h 10"/>
                  <a:gd name="T8" fmla="*/ 27 w 34"/>
                  <a:gd name="T9" fmla="*/ 0 h 10"/>
                </a:gdLst>
                <a:ahLst/>
                <a:cxnLst>
                  <a:cxn ang="0">
                    <a:pos x="T0" y="T1"/>
                  </a:cxn>
                  <a:cxn ang="0">
                    <a:pos x="T2" y="T3"/>
                  </a:cxn>
                  <a:cxn ang="0">
                    <a:pos x="T4" y="T5"/>
                  </a:cxn>
                  <a:cxn ang="0">
                    <a:pos x="T6" y="T7"/>
                  </a:cxn>
                  <a:cxn ang="0">
                    <a:pos x="T8" y="T9"/>
                  </a:cxn>
                </a:cxnLst>
                <a:rect l="0" t="0" r="r" b="b"/>
                <a:pathLst>
                  <a:path w="34" h="10">
                    <a:moveTo>
                      <a:pt x="27" y="0"/>
                    </a:moveTo>
                    <a:lnTo>
                      <a:pt x="0" y="0"/>
                    </a:lnTo>
                    <a:lnTo>
                      <a:pt x="3" y="10"/>
                    </a:lnTo>
                    <a:lnTo>
                      <a:pt x="34" y="1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śḷídê">
                <a:extLst>
                  <a:ext uri="{FF2B5EF4-FFF2-40B4-BE49-F238E27FC236}">
                    <a16:creationId xmlns:a16="http://schemas.microsoft.com/office/drawing/2014/main" id="{F61D6A3F-DB10-3CB3-8067-3108DA29CA3C}"/>
                  </a:ext>
                </a:extLst>
              </p:cNvPr>
              <p:cNvSpPr/>
              <p:nvPr/>
            </p:nvSpPr>
            <p:spPr bwMode="auto">
              <a:xfrm>
                <a:off x="3727" y="1708"/>
                <a:ext cx="40" cy="10"/>
              </a:xfrm>
              <a:custGeom>
                <a:avLst/>
                <a:gdLst>
                  <a:gd name="T0" fmla="*/ 33 w 40"/>
                  <a:gd name="T1" fmla="*/ 0 h 10"/>
                  <a:gd name="T2" fmla="*/ 0 w 40"/>
                  <a:gd name="T3" fmla="*/ 0 h 10"/>
                  <a:gd name="T4" fmla="*/ 3 w 40"/>
                  <a:gd name="T5" fmla="*/ 10 h 10"/>
                  <a:gd name="T6" fmla="*/ 40 w 40"/>
                  <a:gd name="T7" fmla="*/ 10 h 10"/>
                  <a:gd name="T8" fmla="*/ 33 w 40"/>
                  <a:gd name="T9" fmla="*/ 0 h 10"/>
                </a:gdLst>
                <a:ahLst/>
                <a:cxnLst>
                  <a:cxn ang="0">
                    <a:pos x="T0" y="T1"/>
                  </a:cxn>
                  <a:cxn ang="0">
                    <a:pos x="T2" y="T3"/>
                  </a:cxn>
                  <a:cxn ang="0">
                    <a:pos x="T4" y="T5"/>
                  </a:cxn>
                  <a:cxn ang="0">
                    <a:pos x="T6" y="T7"/>
                  </a:cxn>
                  <a:cxn ang="0">
                    <a:pos x="T8" y="T9"/>
                  </a:cxn>
                </a:cxnLst>
                <a:rect l="0" t="0" r="r" b="b"/>
                <a:pathLst>
                  <a:path w="40" h="10">
                    <a:moveTo>
                      <a:pt x="33" y="0"/>
                    </a:moveTo>
                    <a:lnTo>
                      <a:pt x="0" y="0"/>
                    </a:lnTo>
                    <a:lnTo>
                      <a:pt x="3" y="10"/>
                    </a:lnTo>
                    <a:lnTo>
                      <a:pt x="40" y="10"/>
                    </a:lnTo>
                    <a:lnTo>
                      <a:pt x="33" y="0"/>
                    </a:lnTo>
                    <a:close/>
                  </a:path>
                </a:pathLst>
              </a:custGeom>
              <a:solidFill>
                <a:srgbClr val="E7E9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ṣľiḍè">
                <a:extLst>
                  <a:ext uri="{FF2B5EF4-FFF2-40B4-BE49-F238E27FC236}">
                    <a16:creationId xmlns:a16="http://schemas.microsoft.com/office/drawing/2014/main" id="{05D45EEA-0D23-3FF1-BEE8-24A0C7BB51BE}"/>
                  </a:ext>
                </a:extLst>
              </p:cNvPr>
              <p:cNvSpPr/>
              <p:nvPr/>
            </p:nvSpPr>
            <p:spPr bwMode="auto">
              <a:xfrm>
                <a:off x="3727" y="1708"/>
                <a:ext cx="40" cy="10"/>
              </a:xfrm>
              <a:custGeom>
                <a:avLst/>
                <a:gdLst>
                  <a:gd name="T0" fmla="*/ 33 w 40"/>
                  <a:gd name="T1" fmla="*/ 0 h 10"/>
                  <a:gd name="T2" fmla="*/ 0 w 40"/>
                  <a:gd name="T3" fmla="*/ 0 h 10"/>
                  <a:gd name="T4" fmla="*/ 3 w 40"/>
                  <a:gd name="T5" fmla="*/ 10 h 10"/>
                  <a:gd name="T6" fmla="*/ 40 w 40"/>
                  <a:gd name="T7" fmla="*/ 10 h 10"/>
                  <a:gd name="T8" fmla="*/ 33 w 40"/>
                  <a:gd name="T9" fmla="*/ 0 h 10"/>
                </a:gdLst>
                <a:ahLst/>
                <a:cxnLst>
                  <a:cxn ang="0">
                    <a:pos x="T0" y="T1"/>
                  </a:cxn>
                  <a:cxn ang="0">
                    <a:pos x="T2" y="T3"/>
                  </a:cxn>
                  <a:cxn ang="0">
                    <a:pos x="T4" y="T5"/>
                  </a:cxn>
                  <a:cxn ang="0">
                    <a:pos x="T6" y="T7"/>
                  </a:cxn>
                  <a:cxn ang="0">
                    <a:pos x="T8" y="T9"/>
                  </a:cxn>
                </a:cxnLst>
                <a:rect l="0" t="0" r="r" b="b"/>
                <a:pathLst>
                  <a:path w="40" h="10">
                    <a:moveTo>
                      <a:pt x="33" y="0"/>
                    </a:moveTo>
                    <a:lnTo>
                      <a:pt x="0" y="0"/>
                    </a:lnTo>
                    <a:lnTo>
                      <a:pt x="3" y="10"/>
                    </a:lnTo>
                    <a:lnTo>
                      <a:pt x="40" y="10"/>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ś1ídè">
                <a:extLst>
                  <a:ext uri="{FF2B5EF4-FFF2-40B4-BE49-F238E27FC236}">
                    <a16:creationId xmlns:a16="http://schemas.microsoft.com/office/drawing/2014/main" id="{281AF3BA-9120-F4CF-03D5-49E3263B23A3}"/>
                  </a:ext>
                </a:extLst>
              </p:cNvPr>
              <p:cNvSpPr/>
              <p:nvPr/>
            </p:nvSpPr>
            <p:spPr bwMode="auto">
              <a:xfrm>
                <a:off x="3583" y="1708"/>
                <a:ext cx="27" cy="10"/>
              </a:xfrm>
              <a:custGeom>
                <a:avLst/>
                <a:gdLst>
                  <a:gd name="T0" fmla="*/ 24 w 27"/>
                  <a:gd name="T1" fmla="*/ 0 h 10"/>
                  <a:gd name="T2" fmla="*/ 0 w 27"/>
                  <a:gd name="T3" fmla="*/ 0 h 10"/>
                  <a:gd name="T4" fmla="*/ 7 w 27"/>
                  <a:gd name="T5" fmla="*/ 10 h 10"/>
                  <a:gd name="T6" fmla="*/ 27 w 27"/>
                  <a:gd name="T7" fmla="*/ 10 h 10"/>
                  <a:gd name="T8" fmla="*/ 24 w 27"/>
                  <a:gd name="T9" fmla="*/ 0 h 10"/>
                </a:gdLst>
                <a:ahLst/>
                <a:cxnLst>
                  <a:cxn ang="0">
                    <a:pos x="T0" y="T1"/>
                  </a:cxn>
                  <a:cxn ang="0">
                    <a:pos x="T2" y="T3"/>
                  </a:cxn>
                  <a:cxn ang="0">
                    <a:pos x="T4" y="T5"/>
                  </a:cxn>
                  <a:cxn ang="0">
                    <a:pos x="T6" y="T7"/>
                  </a:cxn>
                  <a:cxn ang="0">
                    <a:pos x="T8" y="T9"/>
                  </a:cxn>
                </a:cxnLst>
                <a:rect l="0" t="0" r="r" b="b"/>
                <a:pathLst>
                  <a:path w="27" h="10">
                    <a:moveTo>
                      <a:pt x="24" y="0"/>
                    </a:moveTo>
                    <a:lnTo>
                      <a:pt x="0" y="0"/>
                    </a:lnTo>
                    <a:lnTo>
                      <a:pt x="7" y="10"/>
                    </a:lnTo>
                    <a:lnTo>
                      <a:pt x="27" y="10"/>
                    </a:lnTo>
                    <a:lnTo>
                      <a:pt x="24"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ṧ1ídè">
                <a:extLst>
                  <a:ext uri="{FF2B5EF4-FFF2-40B4-BE49-F238E27FC236}">
                    <a16:creationId xmlns:a16="http://schemas.microsoft.com/office/drawing/2014/main" id="{35E2CC8F-3ABE-E7E7-001D-9C1B5FB1053A}"/>
                  </a:ext>
                </a:extLst>
              </p:cNvPr>
              <p:cNvSpPr/>
              <p:nvPr/>
            </p:nvSpPr>
            <p:spPr bwMode="auto">
              <a:xfrm>
                <a:off x="3583" y="1708"/>
                <a:ext cx="27" cy="10"/>
              </a:xfrm>
              <a:custGeom>
                <a:avLst/>
                <a:gdLst>
                  <a:gd name="T0" fmla="*/ 24 w 27"/>
                  <a:gd name="T1" fmla="*/ 0 h 10"/>
                  <a:gd name="T2" fmla="*/ 0 w 27"/>
                  <a:gd name="T3" fmla="*/ 0 h 10"/>
                  <a:gd name="T4" fmla="*/ 7 w 27"/>
                  <a:gd name="T5" fmla="*/ 10 h 10"/>
                  <a:gd name="T6" fmla="*/ 27 w 27"/>
                  <a:gd name="T7" fmla="*/ 10 h 10"/>
                  <a:gd name="T8" fmla="*/ 24 w 27"/>
                  <a:gd name="T9" fmla="*/ 0 h 10"/>
                </a:gdLst>
                <a:ahLst/>
                <a:cxnLst>
                  <a:cxn ang="0">
                    <a:pos x="T0" y="T1"/>
                  </a:cxn>
                  <a:cxn ang="0">
                    <a:pos x="T2" y="T3"/>
                  </a:cxn>
                  <a:cxn ang="0">
                    <a:pos x="T4" y="T5"/>
                  </a:cxn>
                  <a:cxn ang="0">
                    <a:pos x="T6" y="T7"/>
                  </a:cxn>
                  <a:cxn ang="0">
                    <a:pos x="T8" y="T9"/>
                  </a:cxn>
                </a:cxnLst>
                <a:rect l="0" t="0" r="r" b="b"/>
                <a:pathLst>
                  <a:path w="27" h="10">
                    <a:moveTo>
                      <a:pt x="24" y="0"/>
                    </a:moveTo>
                    <a:lnTo>
                      <a:pt x="0" y="0"/>
                    </a:lnTo>
                    <a:lnTo>
                      <a:pt x="7" y="10"/>
                    </a:lnTo>
                    <a:lnTo>
                      <a:pt x="27" y="1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ṥḻïďê">
                <a:extLst>
                  <a:ext uri="{FF2B5EF4-FFF2-40B4-BE49-F238E27FC236}">
                    <a16:creationId xmlns:a16="http://schemas.microsoft.com/office/drawing/2014/main" id="{FA29FF69-8C2B-BBD9-3950-1ACDBFC791BF}"/>
                  </a:ext>
                </a:extLst>
              </p:cNvPr>
              <p:cNvSpPr/>
              <p:nvPr/>
            </p:nvSpPr>
            <p:spPr bwMode="auto">
              <a:xfrm>
                <a:off x="3788" y="1750"/>
                <a:ext cx="9" cy="10"/>
              </a:xfrm>
              <a:custGeom>
                <a:avLst/>
                <a:gdLst>
                  <a:gd name="T0" fmla="*/ 1 w 9"/>
                  <a:gd name="T1" fmla="*/ 0 h 10"/>
                  <a:gd name="T2" fmla="*/ 0 w 9"/>
                  <a:gd name="T3" fmla="*/ 0 h 10"/>
                  <a:gd name="T4" fmla="*/ 4 w 9"/>
                  <a:gd name="T5" fmla="*/ 10 h 10"/>
                  <a:gd name="T6" fmla="*/ 9 w 9"/>
                  <a:gd name="T7" fmla="*/ 10 h 10"/>
                  <a:gd name="T8" fmla="*/ 1 w 9"/>
                  <a:gd name="T9" fmla="*/ 0 h 10"/>
                </a:gdLst>
                <a:ahLst/>
                <a:cxnLst>
                  <a:cxn ang="0">
                    <a:pos x="T0" y="T1"/>
                  </a:cxn>
                  <a:cxn ang="0">
                    <a:pos x="T2" y="T3"/>
                  </a:cxn>
                  <a:cxn ang="0">
                    <a:pos x="T4" y="T5"/>
                  </a:cxn>
                  <a:cxn ang="0">
                    <a:pos x="T6" y="T7"/>
                  </a:cxn>
                  <a:cxn ang="0">
                    <a:pos x="T8" y="T9"/>
                  </a:cxn>
                </a:cxnLst>
                <a:rect l="0" t="0" r="r" b="b"/>
                <a:pathLst>
                  <a:path w="9" h="10">
                    <a:moveTo>
                      <a:pt x="1" y="0"/>
                    </a:moveTo>
                    <a:lnTo>
                      <a:pt x="0" y="0"/>
                    </a:lnTo>
                    <a:lnTo>
                      <a:pt x="4" y="10"/>
                    </a:lnTo>
                    <a:lnTo>
                      <a:pt x="9" y="10"/>
                    </a:lnTo>
                    <a:lnTo>
                      <a:pt x="1" y="0"/>
                    </a:lnTo>
                    <a:close/>
                  </a:path>
                </a:pathLst>
              </a:custGeom>
              <a:solidFill>
                <a:srgbClr val="8EAF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ṥḷiḓé">
                <a:extLst>
                  <a:ext uri="{FF2B5EF4-FFF2-40B4-BE49-F238E27FC236}">
                    <a16:creationId xmlns:a16="http://schemas.microsoft.com/office/drawing/2014/main" id="{A38F64DB-BF71-93DE-C052-22E6BF71A8C4}"/>
                  </a:ext>
                </a:extLst>
              </p:cNvPr>
              <p:cNvSpPr/>
              <p:nvPr/>
            </p:nvSpPr>
            <p:spPr bwMode="auto">
              <a:xfrm>
                <a:off x="3788" y="1750"/>
                <a:ext cx="9" cy="10"/>
              </a:xfrm>
              <a:custGeom>
                <a:avLst/>
                <a:gdLst>
                  <a:gd name="T0" fmla="*/ 1 w 9"/>
                  <a:gd name="T1" fmla="*/ 0 h 10"/>
                  <a:gd name="T2" fmla="*/ 0 w 9"/>
                  <a:gd name="T3" fmla="*/ 0 h 10"/>
                  <a:gd name="T4" fmla="*/ 4 w 9"/>
                  <a:gd name="T5" fmla="*/ 10 h 10"/>
                  <a:gd name="T6" fmla="*/ 9 w 9"/>
                  <a:gd name="T7" fmla="*/ 10 h 10"/>
                  <a:gd name="T8" fmla="*/ 1 w 9"/>
                  <a:gd name="T9" fmla="*/ 0 h 10"/>
                </a:gdLst>
                <a:ahLst/>
                <a:cxnLst>
                  <a:cxn ang="0">
                    <a:pos x="T0" y="T1"/>
                  </a:cxn>
                  <a:cxn ang="0">
                    <a:pos x="T2" y="T3"/>
                  </a:cxn>
                  <a:cxn ang="0">
                    <a:pos x="T4" y="T5"/>
                  </a:cxn>
                  <a:cxn ang="0">
                    <a:pos x="T6" y="T7"/>
                  </a:cxn>
                  <a:cxn ang="0">
                    <a:pos x="T8" y="T9"/>
                  </a:cxn>
                </a:cxnLst>
                <a:rect l="0" t="0" r="r" b="b"/>
                <a:pathLst>
                  <a:path w="9" h="10">
                    <a:moveTo>
                      <a:pt x="1" y="0"/>
                    </a:moveTo>
                    <a:lnTo>
                      <a:pt x="0" y="0"/>
                    </a:lnTo>
                    <a:lnTo>
                      <a:pt x="4" y="10"/>
                    </a:lnTo>
                    <a:lnTo>
                      <a:pt x="9"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śľîḍe">
                <a:extLst>
                  <a:ext uri="{FF2B5EF4-FFF2-40B4-BE49-F238E27FC236}">
                    <a16:creationId xmlns:a16="http://schemas.microsoft.com/office/drawing/2014/main" id="{5A98628B-144D-5B95-9040-611220B17140}"/>
                  </a:ext>
                </a:extLst>
              </p:cNvPr>
              <p:cNvSpPr/>
              <p:nvPr/>
            </p:nvSpPr>
            <p:spPr bwMode="auto">
              <a:xfrm>
                <a:off x="3750" y="1948"/>
                <a:ext cx="204" cy="40"/>
              </a:xfrm>
              <a:custGeom>
                <a:avLst/>
                <a:gdLst>
                  <a:gd name="T0" fmla="*/ 177 w 204"/>
                  <a:gd name="T1" fmla="*/ 0 h 40"/>
                  <a:gd name="T2" fmla="*/ 0 w 204"/>
                  <a:gd name="T3" fmla="*/ 0 h 40"/>
                  <a:gd name="T4" fmla="*/ 27 w 204"/>
                  <a:gd name="T5" fmla="*/ 40 h 40"/>
                  <a:gd name="T6" fmla="*/ 204 w 204"/>
                  <a:gd name="T7" fmla="*/ 40 h 40"/>
                  <a:gd name="T8" fmla="*/ 177 w 204"/>
                  <a:gd name="T9" fmla="*/ 0 h 40"/>
                </a:gdLst>
                <a:ahLst/>
                <a:cxnLst>
                  <a:cxn ang="0">
                    <a:pos x="T0" y="T1"/>
                  </a:cxn>
                  <a:cxn ang="0">
                    <a:pos x="T2" y="T3"/>
                  </a:cxn>
                  <a:cxn ang="0">
                    <a:pos x="T4" y="T5"/>
                  </a:cxn>
                  <a:cxn ang="0">
                    <a:pos x="T6" y="T7"/>
                  </a:cxn>
                  <a:cxn ang="0">
                    <a:pos x="T8" y="T9"/>
                  </a:cxn>
                </a:cxnLst>
                <a:rect l="0" t="0" r="r" b="b"/>
                <a:pathLst>
                  <a:path w="204" h="40">
                    <a:moveTo>
                      <a:pt x="177" y="0"/>
                    </a:moveTo>
                    <a:lnTo>
                      <a:pt x="0" y="0"/>
                    </a:lnTo>
                    <a:lnTo>
                      <a:pt x="27" y="40"/>
                    </a:lnTo>
                    <a:lnTo>
                      <a:pt x="204" y="40"/>
                    </a:lnTo>
                    <a:lnTo>
                      <a:pt x="177" y="0"/>
                    </a:lnTo>
                    <a:close/>
                  </a:path>
                </a:pathLst>
              </a:custGeom>
              <a:solidFill>
                <a:srgbClr val="3A3B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ṥlîḓé">
                <a:extLst>
                  <a:ext uri="{FF2B5EF4-FFF2-40B4-BE49-F238E27FC236}">
                    <a16:creationId xmlns:a16="http://schemas.microsoft.com/office/drawing/2014/main" id="{83F7A775-D080-0CC9-5B5C-E0261A6E1821}"/>
                  </a:ext>
                </a:extLst>
              </p:cNvPr>
              <p:cNvSpPr/>
              <p:nvPr/>
            </p:nvSpPr>
            <p:spPr bwMode="auto">
              <a:xfrm>
                <a:off x="3750" y="1948"/>
                <a:ext cx="204" cy="40"/>
              </a:xfrm>
              <a:custGeom>
                <a:avLst/>
                <a:gdLst>
                  <a:gd name="T0" fmla="*/ 177 w 204"/>
                  <a:gd name="T1" fmla="*/ 0 h 40"/>
                  <a:gd name="T2" fmla="*/ 0 w 204"/>
                  <a:gd name="T3" fmla="*/ 0 h 40"/>
                  <a:gd name="T4" fmla="*/ 27 w 204"/>
                  <a:gd name="T5" fmla="*/ 40 h 40"/>
                  <a:gd name="T6" fmla="*/ 204 w 204"/>
                  <a:gd name="T7" fmla="*/ 40 h 40"/>
                  <a:gd name="T8" fmla="*/ 177 w 204"/>
                  <a:gd name="T9" fmla="*/ 0 h 40"/>
                </a:gdLst>
                <a:ahLst/>
                <a:cxnLst>
                  <a:cxn ang="0">
                    <a:pos x="T0" y="T1"/>
                  </a:cxn>
                  <a:cxn ang="0">
                    <a:pos x="T2" y="T3"/>
                  </a:cxn>
                  <a:cxn ang="0">
                    <a:pos x="T4" y="T5"/>
                  </a:cxn>
                  <a:cxn ang="0">
                    <a:pos x="T6" y="T7"/>
                  </a:cxn>
                  <a:cxn ang="0">
                    <a:pos x="T8" y="T9"/>
                  </a:cxn>
                </a:cxnLst>
                <a:rect l="0" t="0" r="r" b="b"/>
                <a:pathLst>
                  <a:path w="204" h="40">
                    <a:moveTo>
                      <a:pt x="177" y="0"/>
                    </a:moveTo>
                    <a:lnTo>
                      <a:pt x="0" y="0"/>
                    </a:lnTo>
                    <a:lnTo>
                      <a:pt x="27" y="40"/>
                    </a:lnTo>
                    <a:lnTo>
                      <a:pt x="204" y="40"/>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ṣḻídè">
                <a:extLst>
                  <a:ext uri="{FF2B5EF4-FFF2-40B4-BE49-F238E27FC236}">
                    <a16:creationId xmlns:a16="http://schemas.microsoft.com/office/drawing/2014/main" id="{8F8E2936-2D1C-29F0-1767-96CA0585138C}"/>
                  </a:ext>
                </a:extLst>
              </p:cNvPr>
              <p:cNvSpPr/>
              <p:nvPr/>
            </p:nvSpPr>
            <p:spPr bwMode="auto">
              <a:xfrm>
                <a:off x="3530" y="1986"/>
                <a:ext cx="384" cy="50"/>
              </a:xfrm>
              <a:custGeom>
                <a:avLst/>
                <a:gdLst>
                  <a:gd name="T0" fmla="*/ 18 w 271"/>
                  <a:gd name="T1" fmla="*/ 35 h 35"/>
                  <a:gd name="T2" fmla="*/ 254 w 271"/>
                  <a:gd name="T3" fmla="*/ 35 h 35"/>
                  <a:gd name="T4" fmla="*/ 271 w 271"/>
                  <a:gd name="T5" fmla="*/ 18 h 35"/>
                  <a:gd name="T6" fmla="*/ 254 w 271"/>
                  <a:gd name="T7" fmla="*/ 0 h 35"/>
                  <a:gd name="T8" fmla="*/ 18 w 271"/>
                  <a:gd name="T9" fmla="*/ 0 h 35"/>
                  <a:gd name="T10" fmla="*/ 0 w 271"/>
                  <a:gd name="T11" fmla="*/ 18 h 35"/>
                  <a:gd name="T12" fmla="*/ 18 w 27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71" h="35">
                    <a:moveTo>
                      <a:pt x="18" y="35"/>
                    </a:moveTo>
                    <a:cubicBezTo>
                      <a:pt x="254" y="35"/>
                      <a:pt x="254" y="35"/>
                      <a:pt x="254" y="35"/>
                    </a:cubicBezTo>
                    <a:cubicBezTo>
                      <a:pt x="263" y="35"/>
                      <a:pt x="271" y="27"/>
                      <a:pt x="271" y="18"/>
                    </a:cubicBezTo>
                    <a:cubicBezTo>
                      <a:pt x="271" y="8"/>
                      <a:pt x="263" y="0"/>
                      <a:pt x="254" y="0"/>
                    </a:cubicBezTo>
                    <a:cubicBezTo>
                      <a:pt x="18" y="0"/>
                      <a:pt x="18" y="0"/>
                      <a:pt x="18" y="0"/>
                    </a:cubicBezTo>
                    <a:cubicBezTo>
                      <a:pt x="8" y="0"/>
                      <a:pt x="0" y="8"/>
                      <a:pt x="0" y="18"/>
                    </a:cubicBezTo>
                    <a:cubicBezTo>
                      <a:pt x="0" y="27"/>
                      <a:pt x="8" y="35"/>
                      <a:pt x="18" y="35"/>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1íḍè">
                <a:extLst>
                  <a:ext uri="{FF2B5EF4-FFF2-40B4-BE49-F238E27FC236}">
                    <a16:creationId xmlns:a16="http://schemas.microsoft.com/office/drawing/2014/main" id="{36CFCF7E-D1AA-F118-1708-9434D334AB3E}"/>
                  </a:ext>
                </a:extLst>
              </p:cNvPr>
              <p:cNvSpPr/>
              <p:nvPr/>
            </p:nvSpPr>
            <p:spPr bwMode="auto">
              <a:xfrm>
                <a:off x="3672" y="2003"/>
                <a:ext cx="47" cy="13"/>
              </a:xfrm>
              <a:prstGeom prst="rect">
                <a:avLst/>
              </a:prstGeom>
              <a:solidFill>
                <a:srgbClr val="0813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i$ļíḓê">
                <a:extLst>
                  <a:ext uri="{FF2B5EF4-FFF2-40B4-BE49-F238E27FC236}">
                    <a16:creationId xmlns:a16="http://schemas.microsoft.com/office/drawing/2014/main" id="{24C536BD-22EA-386C-BCFA-0D7D1FD34183}"/>
                  </a:ext>
                </a:extLst>
              </p:cNvPr>
              <p:cNvSpPr/>
              <p:nvPr/>
            </p:nvSpPr>
            <p:spPr bwMode="auto">
              <a:xfrm>
                <a:off x="3733" y="2003"/>
                <a:ext cx="34" cy="13"/>
              </a:xfrm>
              <a:prstGeom prst="rect">
                <a:avLst/>
              </a:prstGeom>
              <a:solidFill>
                <a:srgbClr val="0813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îSľíḋê">
                <a:extLst>
                  <a:ext uri="{FF2B5EF4-FFF2-40B4-BE49-F238E27FC236}">
                    <a16:creationId xmlns:a16="http://schemas.microsoft.com/office/drawing/2014/main" id="{5D793477-C478-DA63-CF6E-24E4FBBFEB9B}"/>
                  </a:ext>
                </a:extLst>
              </p:cNvPr>
              <p:cNvSpPr/>
              <p:nvPr/>
            </p:nvSpPr>
            <p:spPr bwMode="auto">
              <a:xfrm>
                <a:off x="3051" y="1896"/>
                <a:ext cx="106" cy="137"/>
              </a:xfrm>
              <a:custGeom>
                <a:avLst/>
                <a:gdLst>
                  <a:gd name="T0" fmla="*/ 0 w 75"/>
                  <a:gd name="T1" fmla="*/ 7 h 97"/>
                  <a:gd name="T2" fmla="*/ 0 w 75"/>
                  <a:gd name="T3" fmla="*/ 97 h 97"/>
                  <a:gd name="T4" fmla="*/ 75 w 75"/>
                  <a:gd name="T5" fmla="*/ 97 h 97"/>
                  <a:gd name="T6" fmla="*/ 75 w 75"/>
                  <a:gd name="T7" fmla="*/ 7 h 97"/>
                  <a:gd name="T8" fmla="*/ 68 w 75"/>
                  <a:gd name="T9" fmla="*/ 0 h 97"/>
                  <a:gd name="T10" fmla="*/ 7 w 75"/>
                  <a:gd name="T11" fmla="*/ 0 h 97"/>
                  <a:gd name="T12" fmla="*/ 0 w 75"/>
                  <a:gd name="T13" fmla="*/ 7 h 97"/>
                </a:gdLst>
                <a:ahLst/>
                <a:cxnLst>
                  <a:cxn ang="0">
                    <a:pos x="T0" y="T1"/>
                  </a:cxn>
                  <a:cxn ang="0">
                    <a:pos x="T2" y="T3"/>
                  </a:cxn>
                  <a:cxn ang="0">
                    <a:pos x="T4" y="T5"/>
                  </a:cxn>
                  <a:cxn ang="0">
                    <a:pos x="T6" y="T7"/>
                  </a:cxn>
                  <a:cxn ang="0">
                    <a:pos x="T8" y="T9"/>
                  </a:cxn>
                  <a:cxn ang="0">
                    <a:pos x="T10" y="T11"/>
                  </a:cxn>
                  <a:cxn ang="0">
                    <a:pos x="T12" y="T13"/>
                  </a:cxn>
                </a:cxnLst>
                <a:rect l="0" t="0" r="r" b="b"/>
                <a:pathLst>
                  <a:path w="75" h="97">
                    <a:moveTo>
                      <a:pt x="0" y="7"/>
                    </a:moveTo>
                    <a:cubicBezTo>
                      <a:pt x="0" y="97"/>
                      <a:pt x="0" y="97"/>
                      <a:pt x="0" y="97"/>
                    </a:cubicBezTo>
                    <a:cubicBezTo>
                      <a:pt x="75" y="97"/>
                      <a:pt x="75" y="97"/>
                      <a:pt x="75" y="97"/>
                    </a:cubicBezTo>
                    <a:cubicBezTo>
                      <a:pt x="75" y="7"/>
                      <a:pt x="75" y="7"/>
                      <a:pt x="75" y="7"/>
                    </a:cubicBezTo>
                    <a:cubicBezTo>
                      <a:pt x="75" y="3"/>
                      <a:pt x="71" y="0"/>
                      <a:pt x="68" y="0"/>
                    </a:cubicBezTo>
                    <a:cubicBezTo>
                      <a:pt x="7" y="0"/>
                      <a:pt x="7" y="0"/>
                      <a:pt x="7" y="0"/>
                    </a:cubicBezTo>
                    <a:cubicBezTo>
                      <a:pt x="3" y="0"/>
                      <a:pt x="0" y="3"/>
                      <a:pt x="0" y="7"/>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śľïḋé">
                <a:extLst>
                  <a:ext uri="{FF2B5EF4-FFF2-40B4-BE49-F238E27FC236}">
                    <a16:creationId xmlns:a16="http://schemas.microsoft.com/office/drawing/2014/main" id="{8F1BA530-E503-29E5-100B-59B7528AFECA}"/>
                  </a:ext>
                </a:extLst>
              </p:cNvPr>
              <p:cNvSpPr/>
              <p:nvPr/>
            </p:nvSpPr>
            <p:spPr bwMode="auto">
              <a:xfrm>
                <a:off x="3147" y="1921"/>
                <a:ext cx="47" cy="91"/>
              </a:xfrm>
              <a:custGeom>
                <a:avLst/>
                <a:gdLst>
                  <a:gd name="T0" fmla="*/ 6 w 33"/>
                  <a:gd name="T1" fmla="*/ 64 h 64"/>
                  <a:gd name="T2" fmla="*/ 32 w 33"/>
                  <a:gd name="T3" fmla="*/ 26 h 64"/>
                  <a:gd name="T4" fmla="*/ 26 w 33"/>
                  <a:gd name="T5" fmla="*/ 8 h 64"/>
                  <a:gd name="T6" fmla="*/ 3 w 33"/>
                  <a:gd name="T7" fmla="*/ 0 h 64"/>
                  <a:gd name="T8" fmla="*/ 3 w 33"/>
                  <a:gd name="T9" fmla="*/ 11 h 64"/>
                  <a:gd name="T10" fmla="*/ 18 w 33"/>
                  <a:gd name="T11" fmla="*/ 16 h 64"/>
                  <a:gd name="T12" fmla="*/ 21 w 33"/>
                  <a:gd name="T13" fmla="*/ 25 h 64"/>
                  <a:gd name="T14" fmla="*/ 0 w 33"/>
                  <a:gd name="T15" fmla="*/ 54 h 64"/>
                  <a:gd name="T16" fmla="*/ 6 w 33"/>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4">
                    <a:moveTo>
                      <a:pt x="6" y="64"/>
                    </a:moveTo>
                    <a:cubicBezTo>
                      <a:pt x="7" y="63"/>
                      <a:pt x="30" y="50"/>
                      <a:pt x="32" y="26"/>
                    </a:cubicBezTo>
                    <a:cubicBezTo>
                      <a:pt x="33" y="17"/>
                      <a:pt x="29" y="11"/>
                      <a:pt x="26" y="8"/>
                    </a:cubicBezTo>
                    <a:cubicBezTo>
                      <a:pt x="18" y="0"/>
                      <a:pt x="4" y="0"/>
                      <a:pt x="3" y="0"/>
                    </a:cubicBezTo>
                    <a:cubicBezTo>
                      <a:pt x="3" y="11"/>
                      <a:pt x="3" y="11"/>
                      <a:pt x="3" y="11"/>
                    </a:cubicBezTo>
                    <a:cubicBezTo>
                      <a:pt x="6" y="11"/>
                      <a:pt x="14" y="12"/>
                      <a:pt x="18" y="16"/>
                    </a:cubicBezTo>
                    <a:cubicBezTo>
                      <a:pt x="20" y="18"/>
                      <a:pt x="21" y="21"/>
                      <a:pt x="21" y="25"/>
                    </a:cubicBezTo>
                    <a:cubicBezTo>
                      <a:pt x="19" y="43"/>
                      <a:pt x="0" y="54"/>
                      <a:pt x="0" y="54"/>
                    </a:cubicBezTo>
                    <a:cubicBezTo>
                      <a:pt x="6" y="64"/>
                      <a:pt x="6" y="64"/>
                      <a:pt x="6" y="64"/>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ṩḻiḍè">
                <a:extLst>
                  <a:ext uri="{FF2B5EF4-FFF2-40B4-BE49-F238E27FC236}">
                    <a16:creationId xmlns:a16="http://schemas.microsoft.com/office/drawing/2014/main" id="{D69CBEFF-2677-9435-263C-B3F268B51CE1}"/>
                  </a:ext>
                </a:extLst>
              </p:cNvPr>
              <p:cNvSpPr/>
              <p:nvPr/>
            </p:nvSpPr>
            <p:spPr bwMode="auto">
              <a:xfrm>
                <a:off x="3100" y="1896"/>
                <a:ext cx="57" cy="137"/>
              </a:xfrm>
              <a:custGeom>
                <a:avLst/>
                <a:gdLst>
                  <a:gd name="T0" fmla="*/ 0 w 40"/>
                  <a:gd name="T1" fmla="*/ 97 h 97"/>
                  <a:gd name="T2" fmla="*/ 40 w 40"/>
                  <a:gd name="T3" fmla="*/ 97 h 97"/>
                  <a:gd name="T4" fmla="*/ 40 w 40"/>
                  <a:gd name="T5" fmla="*/ 7 h 97"/>
                  <a:gd name="T6" fmla="*/ 33 w 40"/>
                  <a:gd name="T7" fmla="*/ 0 h 97"/>
                  <a:gd name="T8" fmla="*/ 30 w 40"/>
                  <a:gd name="T9" fmla="*/ 0 h 97"/>
                  <a:gd name="T10" fmla="*/ 19 w 40"/>
                  <a:gd name="T11" fmla="*/ 66 h 97"/>
                  <a:gd name="T12" fmla="*/ 0 w 4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40" h="97">
                    <a:moveTo>
                      <a:pt x="0" y="97"/>
                    </a:moveTo>
                    <a:cubicBezTo>
                      <a:pt x="40" y="97"/>
                      <a:pt x="40" y="97"/>
                      <a:pt x="40" y="97"/>
                    </a:cubicBezTo>
                    <a:cubicBezTo>
                      <a:pt x="40" y="7"/>
                      <a:pt x="40" y="7"/>
                      <a:pt x="40" y="7"/>
                    </a:cubicBezTo>
                    <a:cubicBezTo>
                      <a:pt x="40" y="3"/>
                      <a:pt x="36" y="0"/>
                      <a:pt x="33" y="0"/>
                    </a:cubicBezTo>
                    <a:cubicBezTo>
                      <a:pt x="30" y="0"/>
                      <a:pt x="30" y="0"/>
                      <a:pt x="30" y="0"/>
                    </a:cubicBezTo>
                    <a:cubicBezTo>
                      <a:pt x="30" y="5"/>
                      <a:pt x="29" y="41"/>
                      <a:pt x="19" y="66"/>
                    </a:cubicBezTo>
                    <a:cubicBezTo>
                      <a:pt x="10" y="89"/>
                      <a:pt x="2" y="96"/>
                      <a:pt x="0" y="97"/>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şľíḓé">
                <a:extLst>
                  <a:ext uri="{FF2B5EF4-FFF2-40B4-BE49-F238E27FC236}">
                    <a16:creationId xmlns:a16="http://schemas.microsoft.com/office/drawing/2014/main" id="{608C2814-8D88-EC78-093E-0BF25A8E555E}"/>
                  </a:ext>
                </a:extLst>
              </p:cNvPr>
              <p:cNvSpPr/>
              <p:nvPr/>
            </p:nvSpPr>
            <p:spPr bwMode="auto">
              <a:xfrm>
                <a:off x="3157" y="1906"/>
                <a:ext cx="35" cy="90"/>
              </a:xfrm>
              <a:custGeom>
                <a:avLst/>
                <a:gdLst>
                  <a:gd name="T0" fmla="*/ 12 w 25"/>
                  <a:gd name="T1" fmla="*/ 64 h 64"/>
                  <a:gd name="T2" fmla="*/ 12 w 25"/>
                  <a:gd name="T3" fmla="*/ 64 h 64"/>
                  <a:gd name="T4" fmla="*/ 12 w 25"/>
                  <a:gd name="T5" fmla="*/ 64 h 64"/>
                  <a:gd name="T6" fmla="*/ 25 w 25"/>
                  <a:gd name="T7" fmla="*/ 39 h 64"/>
                  <a:gd name="T8" fmla="*/ 12 w 25"/>
                  <a:gd name="T9" fmla="*/ 64 h 64"/>
                  <a:gd name="T10" fmla="*/ 25 w 25"/>
                  <a:gd name="T11" fmla="*/ 39 h 64"/>
                  <a:gd name="T12" fmla="*/ 25 w 25"/>
                  <a:gd name="T13" fmla="*/ 39 h 64"/>
                  <a:gd name="T14" fmla="*/ 25 w 25"/>
                  <a:gd name="T15" fmla="*/ 39 h 64"/>
                  <a:gd name="T16" fmla="*/ 25 w 25"/>
                  <a:gd name="T17" fmla="*/ 39 h 64"/>
                  <a:gd name="T18" fmla="*/ 25 w 25"/>
                  <a:gd name="T19" fmla="*/ 38 h 64"/>
                  <a:gd name="T20" fmla="*/ 25 w 25"/>
                  <a:gd name="T21" fmla="*/ 38 h 64"/>
                  <a:gd name="T22" fmla="*/ 25 w 25"/>
                  <a:gd name="T23" fmla="*/ 38 h 64"/>
                  <a:gd name="T24" fmla="*/ 12 w 25"/>
                  <a:gd name="T25" fmla="*/ 27 h 64"/>
                  <a:gd name="T26" fmla="*/ 12 w 25"/>
                  <a:gd name="T27" fmla="*/ 27 h 64"/>
                  <a:gd name="T28" fmla="*/ 12 w 25"/>
                  <a:gd name="T29" fmla="*/ 27 h 64"/>
                  <a:gd name="T30" fmla="*/ 3 w 25"/>
                  <a:gd name="T31" fmla="*/ 23 h 64"/>
                  <a:gd name="T32" fmla="*/ 11 w 25"/>
                  <a:gd name="T33" fmla="*/ 27 h 64"/>
                  <a:gd name="T34" fmla="*/ 12 w 25"/>
                  <a:gd name="T35" fmla="*/ 27 h 64"/>
                  <a:gd name="T36" fmla="*/ 11 w 25"/>
                  <a:gd name="T37" fmla="*/ 27 h 64"/>
                  <a:gd name="T38" fmla="*/ 3 w 25"/>
                  <a:gd name="T39" fmla="*/ 23 h 64"/>
                  <a:gd name="T40" fmla="*/ 3 w 25"/>
                  <a:gd name="T41" fmla="*/ 23 h 64"/>
                  <a:gd name="T42" fmla="*/ 3 w 25"/>
                  <a:gd name="T43" fmla="*/ 23 h 64"/>
                  <a:gd name="T44" fmla="*/ 3 w 25"/>
                  <a:gd name="T45" fmla="*/ 23 h 64"/>
                  <a:gd name="T46" fmla="*/ 3 w 25"/>
                  <a:gd name="T47" fmla="*/ 23 h 64"/>
                  <a:gd name="T48" fmla="*/ 3 w 25"/>
                  <a:gd name="T49" fmla="*/ 23 h 64"/>
                  <a:gd name="T50" fmla="*/ 3 w 25"/>
                  <a:gd name="T51" fmla="*/ 23 h 64"/>
                  <a:gd name="T52" fmla="*/ 2 w 25"/>
                  <a:gd name="T53" fmla="*/ 23 h 64"/>
                  <a:gd name="T54" fmla="*/ 2 w 25"/>
                  <a:gd name="T55" fmla="*/ 23 h 64"/>
                  <a:gd name="T56" fmla="*/ 2 w 25"/>
                  <a:gd name="T57" fmla="*/ 23 h 64"/>
                  <a:gd name="T58" fmla="*/ 0 w 25"/>
                  <a:gd name="T59" fmla="*/ 22 h 64"/>
                  <a:gd name="T60" fmla="*/ 0 w 25"/>
                  <a:gd name="T61" fmla="*/ 60 h 64"/>
                  <a:gd name="T62" fmla="*/ 14 w 25"/>
                  <a:gd name="T63" fmla="*/ 36 h 64"/>
                  <a:gd name="T64" fmla="*/ 13 w 25"/>
                  <a:gd name="T65" fmla="*/ 30 h 64"/>
                  <a:gd name="T66" fmla="*/ 14 w 25"/>
                  <a:gd name="T67" fmla="*/ 36 h 64"/>
                  <a:gd name="T68" fmla="*/ 0 w 25"/>
                  <a:gd name="T69" fmla="*/ 60 h 64"/>
                  <a:gd name="T70" fmla="*/ 0 w 25"/>
                  <a:gd name="T71" fmla="*/ 22 h 64"/>
                  <a:gd name="T72" fmla="*/ 2 w 25"/>
                  <a:gd name="T73" fmla="*/ 23 h 64"/>
                  <a:gd name="T74" fmla="*/ 0 w 25"/>
                  <a:gd name="T75" fmla="*/ 22 h 64"/>
                  <a:gd name="T76" fmla="*/ 19 w 25"/>
                  <a:gd name="T77" fmla="*/ 19 h 64"/>
                  <a:gd name="T78" fmla="*/ 19 w 25"/>
                  <a:gd name="T79" fmla="*/ 19 h 64"/>
                  <a:gd name="T80" fmla="*/ 19 w 25"/>
                  <a:gd name="T81" fmla="*/ 19 h 64"/>
                  <a:gd name="T82" fmla="*/ 19 w 25"/>
                  <a:gd name="T83" fmla="*/ 19 h 64"/>
                  <a:gd name="T84" fmla="*/ 19 w 25"/>
                  <a:gd name="T85" fmla="*/ 19 h 64"/>
                  <a:gd name="T86" fmla="*/ 19 w 25"/>
                  <a:gd name="T87" fmla="*/ 19 h 64"/>
                  <a:gd name="T88" fmla="*/ 19 w 25"/>
                  <a:gd name="T89" fmla="*/ 19 h 64"/>
                  <a:gd name="T90" fmla="*/ 19 w 25"/>
                  <a:gd name="T91" fmla="*/ 19 h 64"/>
                  <a:gd name="T92" fmla="*/ 19 w 25"/>
                  <a:gd name="T93" fmla="*/ 19 h 64"/>
                  <a:gd name="T94" fmla="*/ 10 w 25"/>
                  <a:gd name="T95" fmla="*/ 13 h 64"/>
                  <a:gd name="T96" fmla="*/ 10 w 25"/>
                  <a:gd name="T97" fmla="*/ 14 h 64"/>
                  <a:gd name="T98" fmla="*/ 10 w 25"/>
                  <a:gd name="T99" fmla="*/ 13 h 64"/>
                  <a:gd name="T100" fmla="*/ 0 w 25"/>
                  <a:gd name="T101" fmla="*/ 0 h 64"/>
                  <a:gd name="T102" fmla="*/ 0 w 25"/>
                  <a:gd name="T103" fmla="*/ 0 h 64"/>
                  <a:gd name="T104" fmla="*/ 0 w 25"/>
                  <a:gd name="T105" fmla="*/ 11 h 64"/>
                  <a:gd name="T106" fmla="*/ 10 w 25"/>
                  <a:gd name="T107" fmla="*/ 13 h 64"/>
                  <a:gd name="T108" fmla="*/ 0 w 25"/>
                  <a:gd name="T109" fmla="*/ 11 h 64"/>
                  <a:gd name="T110" fmla="*/ 0 w 25"/>
                  <a:gd name="T111" fmla="*/ 0 h 64"/>
                  <a:gd name="T112" fmla="*/ 0 w 25"/>
                  <a:gd name="T11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 h="64">
                    <a:moveTo>
                      <a:pt x="12" y="64"/>
                    </a:moveTo>
                    <a:cubicBezTo>
                      <a:pt x="12" y="64"/>
                      <a:pt x="12" y="64"/>
                      <a:pt x="12" y="64"/>
                    </a:cubicBezTo>
                    <a:cubicBezTo>
                      <a:pt x="12" y="64"/>
                      <a:pt x="12" y="64"/>
                      <a:pt x="12" y="64"/>
                    </a:cubicBezTo>
                    <a:moveTo>
                      <a:pt x="25" y="39"/>
                    </a:moveTo>
                    <a:cubicBezTo>
                      <a:pt x="23" y="49"/>
                      <a:pt x="18" y="58"/>
                      <a:pt x="12" y="64"/>
                    </a:cubicBezTo>
                    <a:cubicBezTo>
                      <a:pt x="18" y="58"/>
                      <a:pt x="23" y="49"/>
                      <a:pt x="25" y="39"/>
                    </a:cubicBezTo>
                    <a:moveTo>
                      <a:pt x="25" y="39"/>
                    </a:moveTo>
                    <a:cubicBezTo>
                      <a:pt x="25" y="39"/>
                      <a:pt x="25" y="39"/>
                      <a:pt x="25" y="39"/>
                    </a:cubicBezTo>
                    <a:cubicBezTo>
                      <a:pt x="25" y="39"/>
                      <a:pt x="25" y="39"/>
                      <a:pt x="25" y="39"/>
                    </a:cubicBezTo>
                    <a:moveTo>
                      <a:pt x="25" y="38"/>
                    </a:moveTo>
                    <a:cubicBezTo>
                      <a:pt x="25" y="38"/>
                      <a:pt x="25" y="38"/>
                      <a:pt x="25" y="38"/>
                    </a:cubicBezTo>
                    <a:cubicBezTo>
                      <a:pt x="25" y="38"/>
                      <a:pt x="25" y="38"/>
                      <a:pt x="25" y="38"/>
                    </a:cubicBezTo>
                    <a:moveTo>
                      <a:pt x="12" y="27"/>
                    </a:moveTo>
                    <a:cubicBezTo>
                      <a:pt x="12" y="27"/>
                      <a:pt x="12" y="27"/>
                      <a:pt x="12" y="27"/>
                    </a:cubicBezTo>
                    <a:cubicBezTo>
                      <a:pt x="12" y="27"/>
                      <a:pt x="12" y="27"/>
                      <a:pt x="12" y="27"/>
                    </a:cubicBezTo>
                    <a:moveTo>
                      <a:pt x="3" y="23"/>
                    </a:moveTo>
                    <a:cubicBezTo>
                      <a:pt x="6" y="24"/>
                      <a:pt x="9" y="25"/>
                      <a:pt x="11" y="27"/>
                    </a:cubicBezTo>
                    <a:cubicBezTo>
                      <a:pt x="11" y="27"/>
                      <a:pt x="11" y="27"/>
                      <a:pt x="12" y="27"/>
                    </a:cubicBezTo>
                    <a:cubicBezTo>
                      <a:pt x="11" y="27"/>
                      <a:pt x="11" y="27"/>
                      <a:pt x="11" y="27"/>
                    </a:cubicBezTo>
                    <a:cubicBezTo>
                      <a:pt x="9" y="25"/>
                      <a:pt x="6" y="24"/>
                      <a:pt x="3" y="23"/>
                    </a:cubicBezTo>
                    <a:moveTo>
                      <a:pt x="3" y="23"/>
                    </a:moveTo>
                    <a:cubicBezTo>
                      <a:pt x="3" y="23"/>
                      <a:pt x="3" y="23"/>
                      <a:pt x="3" y="23"/>
                    </a:cubicBezTo>
                    <a:cubicBezTo>
                      <a:pt x="3" y="23"/>
                      <a:pt x="3" y="23"/>
                      <a:pt x="3" y="23"/>
                    </a:cubicBezTo>
                    <a:moveTo>
                      <a:pt x="3" y="23"/>
                    </a:moveTo>
                    <a:cubicBezTo>
                      <a:pt x="3" y="23"/>
                      <a:pt x="3" y="23"/>
                      <a:pt x="3" y="23"/>
                    </a:cubicBezTo>
                    <a:cubicBezTo>
                      <a:pt x="3" y="23"/>
                      <a:pt x="3" y="23"/>
                      <a:pt x="3" y="23"/>
                    </a:cubicBezTo>
                    <a:moveTo>
                      <a:pt x="2" y="23"/>
                    </a:moveTo>
                    <a:cubicBezTo>
                      <a:pt x="2" y="23"/>
                      <a:pt x="2" y="23"/>
                      <a:pt x="2" y="23"/>
                    </a:cubicBezTo>
                    <a:cubicBezTo>
                      <a:pt x="2" y="23"/>
                      <a:pt x="2" y="23"/>
                      <a:pt x="2" y="23"/>
                    </a:cubicBezTo>
                    <a:moveTo>
                      <a:pt x="0" y="22"/>
                    </a:moveTo>
                    <a:cubicBezTo>
                      <a:pt x="0" y="60"/>
                      <a:pt x="0" y="60"/>
                      <a:pt x="0" y="60"/>
                    </a:cubicBezTo>
                    <a:cubicBezTo>
                      <a:pt x="5" y="56"/>
                      <a:pt x="13" y="47"/>
                      <a:pt x="14" y="36"/>
                    </a:cubicBezTo>
                    <a:cubicBezTo>
                      <a:pt x="14" y="34"/>
                      <a:pt x="14" y="32"/>
                      <a:pt x="13" y="30"/>
                    </a:cubicBezTo>
                    <a:cubicBezTo>
                      <a:pt x="14" y="32"/>
                      <a:pt x="14" y="34"/>
                      <a:pt x="14" y="36"/>
                    </a:cubicBezTo>
                    <a:cubicBezTo>
                      <a:pt x="13" y="47"/>
                      <a:pt x="5" y="56"/>
                      <a:pt x="0" y="60"/>
                    </a:cubicBezTo>
                    <a:cubicBezTo>
                      <a:pt x="0" y="22"/>
                      <a:pt x="0" y="22"/>
                      <a:pt x="0" y="22"/>
                    </a:cubicBezTo>
                    <a:cubicBezTo>
                      <a:pt x="0" y="22"/>
                      <a:pt x="1" y="23"/>
                      <a:pt x="2" y="23"/>
                    </a:cubicBezTo>
                    <a:cubicBezTo>
                      <a:pt x="1" y="23"/>
                      <a:pt x="0" y="22"/>
                      <a:pt x="0" y="22"/>
                    </a:cubicBezTo>
                    <a:moveTo>
                      <a:pt x="19" y="19"/>
                    </a:moveTo>
                    <a:cubicBezTo>
                      <a:pt x="19" y="19"/>
                      <a:pt x="19" y="19"/>
                      <a:pt x="19" y="19"/>
                    </a:cubicBezTo>
                    <a:cubicBezTo>
                      <a:pt x="19" y="19"/>
                      <a:pt x="19" y="19"/>
                      <a:pt x="19" y="19"/>
                    </a:cubicBezTo>
                    <a:moveTo>
                      <a:pt x="19" y="19"/>
                    </a:moveTo>
                    <a:cubicBezTo>
                      <a:pt x="19" y="19"/>
                      <a:pt x="19" y="19"/>
                      <a:pt x="19" y="19"/>
                    </a:cubicBezTo>
                    <a:cubicBezTo>
                      <a:pt x="19" y="19"/>
                      <a:pt x="19" y="19"/>
                      <a:pt x="19" y="19"/>
                    </a:cubicBezTo>
                    <a:moveTo>
                      <a:pt x="19" y="19"/>
                    </a:moveTo>
                    <a:cubicBezTo>
                      <a:pt x="19" y="19"/>
                      <a:pt x="19" y="19"/>
                      <a:pt x="19" y="19"/>
                    </a:cubicBezTo>
                    <a:cubicBezTo>
                      <a:pt x="19" y="19"/>
                      <a:pt x="19" y="19"/>
                      <a:pt x="19" y="19"/>
                    </a:cubicBezTo>
                    <a:moveTo>
                      <a:pt x="10" y="13"/>
                    </a:moveTo>
                    <a:cubicBezTo>
                      <a:pt x="10" y="13"/>
                      <a:pt x="10" y="14"/>
                      <a:pt x="10" y="14"/>
                    </a:cubicBezTo>
                    <a:cubicBezTo>
                      <a:pt x="10" y="14"/>
                      <a:pt x="10" y="13"/>
                      <a:pt x="10" y="13"/>
                    </a:cubicBezTo>
                    <a:moveTo>
                      <a:pt x="0" y="0"/>
                    </a:moveTo>
                    <a:cubicBezTo>
                      <a:pt x="0" y="0"/>
                      <a:pt x="0" y="0"/>
                      <a:pt x="0" y="0"/>
                    </a:cubicBezTo>
                    <a:cubicBezTo>
                      <a:pt x="0" y="11"/>
                      <a:pt x="0" y="11"/>
                      <a:pt x="0" y="11"/>
                    </a:cubicBezTo>
                    <a:cubicBezTo>
                      <a:pt x="2" y="12"/>
                      <a:pt x="6" y="12"/>
                      <a:pt x="10" y="13"/>
                    </a:cubicBezTo>
                    <a:cubicBezTo>
                      <a:pt x="6" y="12"/>
                      <a:pt x="2" y="12"/>
                      <a:pt x="0" y="11"/>
                    </a:cubicBezTo>
                    <a:cubicBezTo>
                      <a:pt x="0" y="0"/>
                      <a:pt x="0" y="0"/>
                      <a:pt x="0" y="0"/>
                    </a:cubicBezTo>
                    <a:cubicBezTo>
                      <a:pt x="0" y="0"/>
                      <a:pt x="0" y="0"/>
                      <a:pt x="0" y="0"/>
                    </a:cubicBezTo>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ḻïḍe">
                <a:extLst>
                  <a:ext uri="{FF2B5EF4-FFF2-40B4-BE49-F238E27FC236}">
                    <a16:creationId xmlns:a16="http://schemas.microsoft.com/office/drawing/2014/main" id="{95007E2D-3A96-7497-F560-E02BD2275E2B}"/>
                  </a:ext>
                </a:extLst>
              </p:cNvPr>
              <p:cNvSpPr/>
              <p:nvPr/>
            </p:nvSpPr>
            <p:spPr bwMode="auto">
              <a:xfrm>
                <a:off x="3157" y="1921"/>
                <a:ext cx="37" cy="89"/>
              </a:xfrm>
              <a:custGeom>
                <a:avLst/>
                <a:gdLst>
                  <a:gd name="T0" fmla="*/ 0 w 26"/>
                  <a:gd name="T1" fmla="*/ 0 h 63"/>
                  <a:gd name="T2" fmla="*/ 0 w 26"/>
                  <a:gd name="T3" fmla="*/ 11 h 63"/>
                  <a:gd name="T4" fmla="*/ 2 w 26"/>
                  <a:gd name="T5" fmla="*/ 12 h 63"/>
                  <a:gd name="T6" fmla="*/ 2 w 26"/>
                  <a:gd name="T7" fmla="*/ 12 h 63"/>
                  <a:gd name="T8" fmla="*/ 2 w 26"/>
                  <a:gd name="T9" fmla="*/ 12 h 63"/>
                  <a:gd name="T10" fmla="*/ 3 w 26"/>
                  <a:gd name="T11" fmla="*/ 12 h 63"/>
                  <a:gd name="T12" fmla="*/ 3 w 26"/>
                  <a:gd name="T13" fmla="*/ 12 h 63"/>
                  <a:gd name="T14" fmla="*/ 3 w 26"/>
                  <a:gd name="T15" fmla="*/ 12 h 63"/>
                  <a:gd name="T16" fmla="*/ 3 w 26"/>
                  <a:gd name="T17" fmla="*/ 12 h 63"/>
                  <a:gd name="T18" fmla="*/ 3 w 26"/>
                  <a:gd name="T19" fmla="*/ 12 h 63"/>
                  <a:gd name="T20" fmla="*/ 11 w 26"/>
                  <a:gd name="T21" fmla="*/ 16 h 63"/>
                  <a:gd name="T22" fmla="*/ 12 w 26"/>
                  <a:gd name="T23" fmla="*/ 16 h 63"/>
                  <a:gd name="T24" fmla="*/ 12 w 26"/>
                  <a:gd name="T25" fmla="*/ 16 h 63"/>
                  <a:gd name="T26" fmla="*/ 12 w 26"/>
                  <a:gd name="T27" fmla="*/ 16 h 63"/>
                  <a:gd name="T28" fmla="*/ 13 w 26"/>
                  <a:gd name="T29" fmla="*/ 19 h 63"/>
                  <a:gd name="T30" fmla="*/ 14 w 26"/>
                  <a:gd name="T31" fmla="*/ 25 h 63"/>
                  <a:gd name="T32" fmla="*/ 0 w 26"/>
                  <a:gd name="T33" fmla="*/ 49 h 63"/>
                  <a:gd name="T34" fmla="*/ 0 w 26"/>
                  <a:gd name="T35" fmla="*/ 63 h 63"/>
                  <a:gd name="T36" fmla="*/ 0 w 26"/>
                  <a:gd name="T37" fmla="*/ 63 h 63"/>
                  <a:gd name="T38" fmla="*/ 0 w 26"/>
                  <a:gd name="T39" fmla="*/ 63 h 63"/>
                  <a:gd name="T40" fmla="*/ 12 w 26"/>
                  <a:gd name="T41" fmla="*/ 53 h 63"/>
                  <a:gd name="T42" fmla="*/ 12 w 26"/>
                  <a:gd name="T43" fmla="*/ 53 h 63"/>
                  <a:gd name="T44" fmla="*/ 12 w 26"/>
                  <a:gd name="T45" fmla="*/ 53 h 63"/>
                  <a:gd name="T46" fmla="*/ 25 w 26"/>
                  <a:gd name="T47" fmla="*/ 28 h 63"/>
                  <a:gd name="T48" fmla="*/ 25 w 26"/>
                  <a:gd name="T49" fmla="*/ 28 h 63"/>
                  <a:gd name="T50" fmla="*/ 25 w 26"/>
                  <a:gd name="T51" fmla="*/ 28 h 63"/>
                  <a:gd name="T52" fmla="*/ 25 w 26"/>
                  <a:gd name="T53" fmla="*/ 27 h 63"/>
                  <a:gd name="T54" fmla="*/ 25 w 26"/>
                  <a:gd name="T55" fmla="*/ 27 h 63"/>
                  <a:gd name="T56" fmla="*/ 25 w 26"/>
                  <a:gd name="T57" fmla="*/ 26 h 63"/>
                  <a:gd name="T58" fmla="*/ 19 w 26"/>
                  <a:gd name="T59" fmla="*/ 8 h 63"/>
                  <a:gd name="T60" fmla="*/ 19 w 26"/>
                  <a:gd name="T61" fmla="*/ 8 h 63"/>
                  <a:gd name="T62" fmla="*/ 19 w 26"/>
                  <a:gd name="T63" fmla="*/ 8 h 63"/>
                  <a:gd name="T64" fmla="*/ 19 w 26"/>
                  <a:gd name="T65" fmla="*/ 8 h 63"/>
                  <a:gd name="T66" fmla="*/ 19 w 26"/>
                  <a:gd name="T67" fmla="*/ 8 h 63"/>
                  <a:gd name="T68" fmla="*/ 19 w 26"/>
                  <a:gd name="T69" fmla="*/ 8 h 63"/>
                  <a:gd name="T70" fmla="*/ 19 w 26"/>
                  <a:gd name="T71" fmla="*/ 8 h 63"/>
                  <a:gd name="T72" fmla="*/ 10 w 26"/>
                  <a:gd name="T73" fmla="*/ 3 h 63"/>
                  <a:gd name="T74" fmla="*/ 10 w 26"/>
                  <a:gd name="T75" fmla="*/ 2 h 63"/>
                  <a:gd name="T76" fmla="*/ 10 w 26"/>
                  <a:gd name="T77" fmla="*/ 2 h 63"/>
                  <a:gd name="T78" fmla="*/ 0 w 26"/>
                  <a:gd name="T7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63">
                    <a:moveTo>
                      <a:pt x="0" y="0"/>
                    </a:moveTo>
                    <a:cubicBezTo>
                      <a:pt x="0" y="11"/>
                      <a:pt x="0" y="11"/>
                      <a:pt x="0" y="11"/>
                    </a:cubicBezTo>
                    <a:cubicBezTo>
                      <a:pt x="0" y="11"/>
                      <a:pt x="1" y="12"/>
                      <a:pt x="2" y="12"/>
                    </a:cubicBezTo>
                    <a:cubicBezTo>
                      <a:pt x="2" y="12"/>
                      <a:pt x="2" y="12"/>
                      <a:pt x="2" y="12"/>
                    </a:cubicBezTo>
                    <a:cubicBezTo>
                      <a:pt x="2" y="12"/>
                      <a:pt x="2" y="12"/>
                      <a:pt x="2" y="12"/>
                    </a:cubicBezTo>
                    <a:cubicBezTo>
                      <a:pt x="2" y="12"/>
                      <a:pt x="2" y="12"/>
                      <a:pt x="3" y="12"/>
                    </a:cubicBezTo>
                    <a:cubicBezTo>
                      <a:pt x="3" y="12"/>
                      <a:pt x="3" y="12"/>
                      <a:pt x="3" y="12"/>
                    </a:cubicBezTo>
                    <a:cubicBezTo>
                      <a:pt x="3" y="12"/>
                      <a:pt x="3" y="12"/>
                      <a:pt x="3" y="12"/>
                    </a:cubicBezTo>
                    <a:cubicBezTo>
                      <a:pt x="3" y="12"/>
                      <a:pt x="3" y="12"/>
                      <a:pt x="3" y="12"/>
                    </a:cubicBezTo>
                    <a:cubicBezTo>
                      <a:pt x="3" y="12"/>
                      <a:pt x="3" y="12"/>
                      <a:pt x="3" y="12"/>
                    </a:cubicBezTo>
                    <a:cubicBezTo>
                      <a:pt x="6" y="13"/>
                      <a:pt x="9" y="14"/>
                      <a:pt x="11" y="16"/>
                    </a:cubicBezTo>
                    <a:cubicBezTo>
                      <a:pt x="11" y="16"/>
                      <a:pt x="11" y="16"/>
                      <a:pt x="12" y="16"/>
                    </a:cubicBezTo>
                    <a:cubicBezTo>
                      <a:pt x="12" y="16"/>
                      <a:pt x="12" y="16"/>
                      <a:pt x="12" y="16"/>
                    </a:cubicBezTo>
                    <a:cubicBezTo>
                      <a:pt x="12" y="16"/>
                      <a:pt x="12" y="16"/>
                      <a:pt x="12" y="16"/>
                    </a:cubicBezTo>
                    <a:cubicBezTo>
                      <a:pt x="12" y="17"/>
                      <a:pt x="13" y="18"/>
                      <a:pt x="13" y="19"/>
                    </a:cubicBezTo>
                    <a:cubicBezTo>
                      <a:pt x="14" y="21"/>
                      <a:pt x="14" y="23"/>
                      <a:pt x="14" y="25"/>
                    </a:cubicBezTo>
                    <a:cubicBezTo>
                      <a:pt x="13" y="36"/>
                      <a:pt x="5" y="45"/>
                      <a:pt x="0" y="49"/>
                    </a:cubicBezTo>
                    <a:cubicBezTo>
                      <a:pt x="0" y="63"/>
                      <a:pt x="0" y="63"/>
                      <a:pt x="0" y="63"/>
                    </a:cubicBezTo>
                    <a:cubicBezTo>
                      <a:pt x="0" y="63"/>
                      <a:pt x="0" y="63"/>
                      <a:pt x="0" y="63"/>
                    </a:cubicBezTo>
                    <a:cubicBezTo>
                      <a:pt x="0" y="63"/>
                      <a:pt x="0" y="63"/>
                      <a:pt x="0" y="63"/>
                    </a:cubicBezTo>
                    <a:cubicBezTo>
                      <a:pt x="2" y="62"/>
                      <a:pt x="7" y="58"/>
                      <a:pt x="12" y="53"/>
                    </a:cubicBezTo>
                    <a:cubicBezTo>
                      <a:pt x="12" y="53"/>
                      <a:pt x="12" y="53"/>
                      <a:pt x="12" y="53"/>
                    </a:cubicBezTo>
                    <a:cubicBezTo>
                      <a:pt x="12" y="53"/>
                      <a:pt x="12" y="53"/>
                      <a:pt x="12" y="53"/>
                    </a:cubicBezTo>
                    <a:cubicBezTo>
                      <a:pt x="18" y="47"/>
                      <a:pt x="23" y="38"/>
                      <a:pt x="25" y="28"/>
                    </a:cubicBezTo>
                    <a:cubicBezTo>
                      <a:pt x="25" y="28"/>
                      <a:pt x="25" y="28"/>
                      <a:pt x="25" y="28"/>
                    </a:cubicBezTo>
                    <a:cubicBezTo>
                      <a:pt x="25" y="28"/>
                      <a:pt x="25" y="28"/>
                      <a:pt x="25" y="28"/>
                    </a:cubicBezTo>
                    <a:cubicBezTo>
                      <a:pt x="25" y="28"/>
                      <a:pt x="25" y="28"/>
                      <a:pt x="25" y="27"/>
                    </a:cubicBezTo>
                    <a:cubicBezTo>
                      <a:pt x="25" y="27"/>
                      <a:pt x="25" y="27"/>
                      <a:pt x="25" y="27"/>
                    </a:cubicBezTo>
                    <a:cubicBezTo>
                      <a:pt x="25" y="27"/>
                      <a:pt x="25" y="26"/>
                      <a:pt x="25" y="26"/>
                    </a:cubicBezTo>
                    <a:cubicBezTo>
                      <a:pt x="26" y="17"/>
                      <a:pt x="22" y="11"/>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6" y="5"/>
                      <a:pt x="13" y="4"/>
                      <a:pt x="10" y="3"/>
                    </a:cubicBezTo>
                    <a:cubicBezTo>
                      <a:pt x="10" y="3"/>
                      <a:pt x="10" y="2"/>
                      <a:pt x="10" y="2"/>
                    </a:cubicBezTo>
                    <a:cubicBezTo>
                      <a:pt x="10" y="2"/>
                      <a:pt x="10" y="2"/>
                      <a:pt x="10" y="2"/>
                    </a:cubicBezTo>
                    <a:cubicBezTo>
                      <a:pt x="6" y="1"/>
                      <a:pt x="2" y="1"/>
                      <a:pt x="0" y="0"/>
                    </a:cubicBezTo>
                  </a:path>
                </a:pathLst>
              </a:custGeom>
              <a:solidFill>
                <a:srgbClr val="C03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ṧḷîďé">
                <a:extLst>
                  <a:ext uri="{FF2B5EF4-FFF2-40B4-BE49-F238E27FC236}">
                    <a16:creationId xmlns:a16="http://schemas.microsoft.com/office/drawing/2014/main" id="{6EF37FD8-C8EA-F4DD-5E04-A158620C9DFC}"/>
                  </a:ext>
                </a:extLst>
              </p:cNvPr>
              <p:cNvSpPr/>
              <p:nvPr/>
            </p:nvSpPr>
            <p:spPr bwMode="auto">
              <a:xfrm>
                <a:off x="3100" y="1896"/>
                <a:ext cx="57" cy="137"/>
              </a:xfrm>
              <a:custGeom>
                <a:avLst/>
                <a:gdLst>
                  <a:gd name="T0" fmla="*/ 33 w 40"/>
                  <a:gd name="T1" fmla="*/ 0 h 97"/>
                  <a:gd name="T2" fmla="*/ 30 w 40"/>
                  <a:gd name="T3" fmla="*/ 0 h 97"/>
                  <a:gd name="T4" fmla="*/ 19 w 40"/>
                  <a:gd name="T5" fmla="*/ 66 h 97"/>
                  <a:gd name="T6" fmla="*/ 0 w 40"/>
                  <a:gd name="T7" fmla="*/ 97 h 97"/>
                  <a:gd name="T8" fmla="*/ 40 w 40"/>
                  <a:gd name="T9" fmla="*/ 97 h 97"/>
                  <a:gd name="T10" fmla="*/ 40 w 40"/>
                  <a:gd name="T11" fmla="*/ 94 h 97"/>
                  <a:gd name="T12" fmla="*/ 40 w 40"/>
                  <a:gd name="T13" fmla="*/ 94 h 97"/>
                  <a:gd name="T14" fmla="*/ 40 w 40"/>
                  <a:gd name="T15" fmla="*/ 81 h 97"/>
                  <a:gd name="T16" fmla="*/ 40 w 40"/>
                  <a:gd name="T17" fmla="*/ 67 h 97"/>
                  <a:gd name="T18" fmla="*/ 40 w 40"/>
                  <a:gd name="T19" fmla="*/ 29 h 97"/>
                  <a:gd name="T20" fmla="*/ 40 w 40"/>
                  <a:gd name="T21" fmla="*/ 18 h 97"/>
                  <a:gd name="T22" fmla="*/ 40 w 40"/>
                  <a:gd name="T23" fmla="*/ 7 h 97"/>
                  <a:gd name="T24" fmla="*/ 40 w 40"/>
                  <a:gd name="T25" fmla="*/ 7 h 97"/>
                  <a:gd name="T26" fmla="*/ 33 w 40"/>
                  <a:gd name="T2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7">
                    <a:moveTo>
                      <a:pt x="33" y="0"/>
                    </a:moveTo>
                    <a:cubicBezTo>
                      <a:pt x="30" y="0"/>
                      <a:pt x="30" y="0"/>
                      <a:pt x="30" y="0"/>
                    </a:cubicBezTo>
                    <a:cubicBezTo>
                      <a:pt x="30" y="5"/>
                      <a:pt x="29" y="41"/>
                      <a:pt x="19" y="66"/>
                    </a:cubicBezTo>
                    <a:cubicBezTo>
                      <a:pt x="10" y="89"/>
                      <a:pt x="2" y="96"/>
                      <a:pt x="0" y="97"/>
                    </a:cubicBezTo>
                    <a:cubicBezTo>
                      <a:pt x="40" y="97"/>
                      <a:pt x="40" y="97"/>
                      <a:pt x="40" y="97"/>
                    </a:cubicBezTo>
                    <a:cubicBezTo>
                      <a:pt x="40" y="94"/>
                      <a:pt x="40" y="94"/>
                      <a:pt x="40" y="94"/>
                    </a:cubicBezTo>
                    <a:cubicBezTo>
                      <a:pt x="40" y="94"/>
                      <a:pt x="40" y="94"/>
                      <a:pt x="40" y="94"/>
                    </a:cubicBezTo>
                    <a:cubicBezTo>
                      <a:pt x="40" y="81"/>
                      <a:pt x="40" y="81"/>
                      <a:pt x="40" y="81"/>
                    </a:cubicBezTo>
                    <a:cubicBezTo>
                      <a:pt x="40" y="67"/>
                      <a:pt x="40" y="67"/>
                      <a:pt x="40" y="67"/>
                    </a:cubicBezTo>
                    <a:cubicBezTo>
                      <a:pt x="40" y="29"/>
                      <a:pt x="40" y="29"/>
                      <a:pt x="40" y="29"/>
                    </a:cubicBezTo>
                    <a:cubicBezTo>
                      <a:pt x="40" y="18"/>
                      <a:pt x="40" y="18"/>
                      <a:pt x="40" y="18"/>
                    </a:cubicBezTo>
                    <a:cubicBezTo>
                      <a:pt x="40" y="7"/>
                      <a:pt x="40" y="7"/>
                      <a:pt x="40" y="7"/>
                    </a:cubicBezTo>
                    <a:cubicBezTo>
                      <a:pt x="40" y="7"/>
                      <a:pt x="40" y="7"/>
                      <a:pt x="40" y="7"/>
                    </a:cubicBezTo>
                    <a:cubicBezTo>
                      <a:pt x="40" y="3"/>
                      <a:pt x="36" y="0"/>
                      <a:pt x="33" y="0"/>
                    </a:cubicBezTo>
                  </a:path>
                </a:pathLst>
              </a:custGeom>
              <a:solidFill>
                <a:srgbClr val="C03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şliḋê">
                <a:extLst>
                  <a:ext uri="{FF2B5EF4-FFF2-40B4-BE49-F238E27FC236}">
                    <a16:creationId xmlns:a16="http://schemas.microsoft.com/office/drawing/2014/main" id="{3A1C37CB-0410-0A93-4124-1F3A2304536A}"/>
                  </a:ext>
                </a:extLst>
              </p:cNvPr>
              <p:cNvSpPr/>
              <p:nvPr/>
            </p:nvSpPr>
            <p:spPr bwMode="auto">
              <a:xfrm>
                <a:off x="2745" y="1665"/>
                <a:ext cx="587" cy="372"/>
              </a:xfrm>
              <a:custGeom>
                <a:avLst/>
                <a:gdLst>
                  <a:gd name="T0" fmla="*/ 298 w 415"/>
                  <a:gd name="T1" fmla="*/ 263 h 263"/>
                  <a:gd name="T2" fmla="*/ 29 w 415"/>
                  <a:gd name="T3" fmla="*/ 263 h 263"/>
                  <a:gd name="T4" fmla="*/ 8 w 415"/>
                  <a:gd name="T5" fmla="*/ 229 h 263"/>
                  <a:gd name="T6" fmla="*/ 101 w 415"/>
                  <a:gd name="T7" fmla="*/ 29 h 263"/>
                  <a:gd name="T8" fmla="*/ 146 w 415"/>
                  <a:gd name="T9" fmla="*/ 0 h 263"/>
                  <a:gd name="T10" fmla="*/ 394 w 415"/>
                  <a:gd name="T11" fmla="*/ 0 h 263"/>
                  <a:gd name="T12" fmla="*/ 410 w 415"/>
                  <a:gd name="T13" fmla="*/ 25 h 263"/>
                  <a:gd name="T14" fmla="*/ 298 w 415"/>
                  <a:gd name="T15" fmla="*/ 263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263">
                    <a:moveTo>
                      <a:pt x="298" y="263"/>
                    </a:moveTo>
                    <a:cubicBezTo>
                      <a:pt x="29" y="263"/>
                      <a:pt x="29" y="263"/>
                      <a:pt x="29" y="263"/>
                    </a:cubicBezTo>
                    <a:cubicBezTo>
                      <a:pt x="12" y="263"/>
                      <a:pt x="0" y="245"/>
                      <a:pt x="8" y="229"/>
                    </a:cubicBezTo>
                    <a:cubicBezTo>
                      <a:pt x="101" y="29"/>
                      <a:pt x="101" y="29"/>
                      <a:pt x="101" y="29"/>
                    </a:cubicBezTo>
                    <a:cubicBezTo>
                      <a:pt x="110" y="11"/>
                      <a:pt x="127" y="0"/>
                      <a:pt x="146" y="0"/>
                    </a:cubicBezTo>
                    <a:cubicBezTo>
                      <a:pt x="394" y="0"/>
                      <a:pt x="394" y="0"/>
                      <a:pt x="394" y="0"/>
                    </a:cubicBezTo>
                    <a:cubicBezTo>
                      <a:pt x="407" y="0"/>
                      <a:pt x="415" y="14"/>
                      <a:pt x="410" y="25"/>
                    </a:cubicBezTo>
                    <a:lnTo>
                      <a:pt x="298" y="26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ṩḻîḋê">
                <a:extLst>
                  <a:ext uri="{FF2B5EF4-FFF2-40B4-BE49-F238E27FC236}">
                    <a16:creationId xmlns:a16="http://schemas.microsoft.com/office/drawing/2014/main" id="{C420499A-4F2C-0A24-2413-44A52C700BF4}"/>
                  </a:ext>
                </a:extLst>
              </p:cNvPr>
              <p:cNvSpPr/>
              <p:nvPr/>
            </p:nvSpPr>
            <p:spPr bwMode="auto">
              <a:xfrm>
                <a:off x="2497" y="1999"/>
                <a:ext cx="312" cy="39"/>
              </a:xfrm>
              <a:custGeom>
                <a:avLst/>
                <a:gdLst>
                  <a:gd name="T0" fmla="*/ 205 w 220"/>
                  <a:gd name="T1" fmla="*/ 28 h 28"/>
                  <a:gd name="T2" fmla="*/ 14 w 220"/>
                  <a:gd name="T3" fmla="*/ 28 h 28"/>
                  <a:gd name="T4" fmla="*/ 0 w 220"/>
                  <a:gd name="T5" fmla="*/ 14 h 28"/>
                  <a:gd name="T6" fmla="*/ 14 w 220"/>
                  <a:gd name="T7" fmla="*/ 0 h 28"/>
                  <a:gd name="T8" fmla="*/ 205 w 220"/>
                  <a:gd name="T9" fmla="*/ 0 h 28"/>
                  <a:gd name="T10" fmla="*/ 220 w 220"/>
                  <a:gd name="T11" fmla="*/ 14 h 28"/>
                  <a:gd name="T12" fmla="*/ 205 w 220"/>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20" h="28">
                    <a:moveTo>
                      <a:pt x="205" y="28"/>
                    </a:moveTo>
                    <a:cubicBezTo>
                      <a:pt x="14" y="28"/>
                      <a:pt x="14" y="28"/>
                      <a:pt x="14" y="28"/>
                    </a:cubicBezTo>
                    <a:cubicBezTo>
                      <a:pt x="6" y="28"/>
                      <a:pt x="0" y="21"/>
                      <a:pt x="0" y="14"/>
                    </a:cubicBezTo>
                    <a:cubicBezTo>
                      <a:pt x="0" y="6"/>
                      <a:pt x="6" y="0"/>
                      <a:pt x="14" y="0"/>
                    </a:cubicBezTo>
                    <a:cubicBezTo>
                      <a:pt x="205" y="0"/>
                      <a:pt x="205" y="0"/>
                      <a:pt x="205" y="0"/>
                    </a:cubicBezTo>
                    <a:cubicBezTo>
                      <a:pt x="213" y="0"/>
                      <a:pt x="220" y="6"/>
                      <a:pt x="220" y="14"/>
                    </a:cubicBezTo>
                    <a:cubicBezTo>
                      <a:pt x="220" y="21"/>
                      <a:pt x="213" y="28"/>
                      <a:pt x="205" y="28"/>
                    </a:cubicBezTo>
                    <a:close/>
                  </a:path>
                </a:pathLst>
              </a:custGeom>
              <a:solidFill>
                <a:srgbClr val="DADA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šḻíḋê">
                <a:extLst>
                  <a:ext uri="{FF2B5EF4-FFF2-40B4-BE49-F238E27FC236}">
                    <a16:creationId xmlns:a16="http://schemas.microsoft.com/office/drawing/2014/main" id="{9F6C0F93-2F43-2DD7-754E-0A48EB0AED0E}"/>
                  </a:ext>
                </a:extLst>
              </p:cNvPr>
              <p:cNvSpPr/>
              <p:nvPr/>
            </p:nvSpPr>
            <p:spPr bwMode="auto">
              <a:xfrm>
                <a:off x="2651" y="2012"/>
                <a:ext cx="40"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íslïďè">
                <a:extLst>
                  <a:ext uri="{FF2B5EF4-FFF2-40B4-BE49-F238E27FC236}">
                    <a16:creationId xmlns:a16="http://schemas.microsoft.com/office/drawing/2014/main" id="{F08E6433-F902-A08C-EE11-9327BEDA1E50}"/>
                  </a:ext>
                </a:extLst>
              </p:cNvPr>
              <p:cNvSpPr/>
              <p:nvPr/>
            </p:nvSpPr>
            <p:spPr bwMode="auto">
              <a:xfrm>
                <a:off x="2612" y="2012"/>
                <a:ext cx="28"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ï$ḻíḍé">
                <a:extLst>
                  <a:ext uri="{FF2B5EF4-FFF2-40B4-BE49-F238E27FC236}">
                    <a16:creationId xmlns:a16="http://schemas.microsoft.com/office/drawing/2014/main" id="{0401C933-9DB5-F732-C039-773BED1776A3}"/>
                  </a:ext>
                </a:extLst>
              </p:cNvPr>
              <p:cNvSpPr/>
              <p:nvPr/>
            </p:nvSpPr>
            <p:spPr bwMode="auto">
              <a:xfrm>
                <a:off x="2758" y="1665"/>
                <a:ext cx="593" cy="372"/>
              </a:xfrm>
              <a:custGeom>
                <a:avLst/>
                <a:gdLst>
                  <a:gd name="T0" fmla="*/ 285 w 419"/>
                  <a:gd name="T1" fmla="*/ 263 h 263"/>
                  <a:gd name="T2" fmla="*/ 16 w 419"/>
                  <a:gd name="T3" fmla="*/ 263 h 263"/>
                  <a:gd name="T4" fmla="*/ 4 w 419"/>
                  <a:gd name="T5" fmla="*/ 244 h 263"/>
                  <a:gd name="T6" fmla="*/ 105 w 419"/>
                  <a:gd name="T7" fmla="*/ 29 h 263"/>
                  <a:gd name="T8" fmla="*/ 150 w 419"/>
                  <a:gd name="T9" fmla="*/ 0 h 263"/>
                  <a:gd name="T10" fmla="*/ 397 w 419"/>
                  <a:gd name="T11" fmla="*/ 0 h 263"/>
                  <a:gd name="T12" fmla="*/ 413 w 419"/>
                  <a:gd name="T13" fmla="*/ 25 h 263"/>
                  <a:gd name="T14" fmla="*/ 309 w 419"/>
                  <a:gd name="T15" fmla="*/ 248 h 263"/>
                  <a:gd name="T16" fmla="*/ 285 w 419"/>
                  <a:gd name="T1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263">
                    <a:moveTo>
                      <a:pt x="285" y="263"/>
                    </a:moveTo>
                    <a:cubicBezTo>
                      <a:pt x="16" y="263"/>
                      <a:pt x="16" y="263"/>
                      <a:pt x="16" y="263"/>
                    </a:cubicBezTo>
                    <a:cubicBezTo>
                      <a:pt x="6" y="263"/>
                      <a:pt x="0" y="253"/>
                      <a:pt x="4" y="244"/>
                    </a:cubicBezTo>
                    <a:cubicBezTo>
                      <a:pt x="105" y="29"/>
                      <a:pt x="105" y="29"/>
                      <a:pt x="105" y="29"/>
                    </a:cubicBezTo>
                    <a:cubicBezTo>
                      <a:pt x="113" y="11"/>
                      <a:pt x="131" y="0"/>
                      <a:pt x="150" y="0"/>
                    </a:cubicBezTo>
                    <a:cubicBezTo>
                      <a:pt x="397" y="0"/>
                      <a:pt x="397" y="0"/>
                      <a:pt x="397" y="0"/>
                    </a:cubicBezTo>
                    <a:cubicBezTo>
                      <a:pt x="410" y="0"/>
                      <a:pt x="419" y="14"/>
                      <a:pt x="413" y="25"/>
                    </a:cubicBezTo>
                    <a:cubicBezTo>
                      <a:pt x="309" y="248"/>
                      <a:pt x="309" y="248"/>
                      <a:pt x="309" y="248"/>
                    </a:cubicBezTo>
                    <a:cubicBezTo>
                      <a:pt x="304" y="257"/>
                      <a:pt x="295" y="263"/>
                      <a:pt x="285" y="263"/>
                    </a:cubicBezTo>
                    <a:close/>
                  </a:path>
                </a:pathLst>
              </a:custGeom>
              <a:solidFill>
                <a:srgbClr val="A29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ṥļidè">
                <a:extLst>
                  <a:ext uri="{FF2B5EF4-FFF2-40B4-BE49-F238E27FC236}">
                    <a16:creationId xmlns:a16="http://schemas.microsoft.com/office/drawing/2014/main" id="{4BBF5457-0068-E9E6-B6DF-D560BF56C580}"/>
                  </a:ext>
                </a:extLst>
              </p:cNvPr>
              <p:cNvSpPr/>
              <p:nvPr/>
            </p:nvSpPr>
            <p:spPr bwMode="auto">
              <a:xfrm>
                <a:off x="3027" y="1821"/>
                <a:ext cx="60" cy="86"/>
              </a:xfrm>
              <a:custGeom>
                <a:avLst/>
                <a:gdLst>
                  <a:gd name="T0" fmla="*/ 36 w 43"/>
                  <a:gd name="T1" fmla="*/ 37 h 61"/>
                  <a:gd name="T2" fmla="*/ 10 w 43"/>
                  <a:gd name="T3" fmla="*/ 58 h 61"/>
                  <a:gd name="T4" fmla="*/ 6 w 43"/>
                  <a:gd name="T5" fmla="*/ 24 h 61"/>
                  <a:gd name="T6" fmla="*/ 33 w 43"/>
                  <a:gd name="T7" fmla="*/ 4 h 61"/>
                  <a:gd name="T8" fmla="*/ 36 w 43"/>
                  <a:gd name="T9" fmla="*/ 37 h 61"/>
                </a:gdLst>
                <a:ahLst/>
                <a:cxnLst>
                  <a:cxn ang="0">
                    <a:pos x="T0" y="T1"/>
                  </a:cxn>
                  <a:cxn ang="0">
                    <a:pos x="T2" y="T3"/>
                  </a:cxn>
                  <a:cxn ang="0">
                    <a:pos x="T4" y="T5"/>
                  </a:cxn>
                  <a:cxn ang="0">
                    <a:pos x="T6" y="T7"/>
                  </a:cxn>
                  <a:cxn ang="0">
                    <a:pos x="T8" y="T9"/>
                  </a:cxn>
                </a:cxnLst>
                <a:rect l="0" t="0" r="r" b="b"/>
                <a:pathLst>
                  <a:path w="43" h="61">
                    <a:moveTo>
                      <a:pt x="36" y="37"/>
                    </a:moveTo>
                    <a:cubicBezTo>
                      <a:pt x="30" y="52"/>
                      <a:pt x="18" y="61"/>
                      <a:pt x="10" y="58"/>
                    </a:cubicBezTo>
                    <a:cubicBezTo>
                      <a:pt x="1" y="54"/>
                      <a:pt x="0" y="39"/>
                      <a:pt x="6" y="24"/>
                    </a:cubicBezTo>
                    <a:cubicBezTo>
                      <a:pt x="13" y="9"/>
                      <a:pt x="25" y="0"/>
                      <a:pt x="33" y="4"/>
                    </a:cubicBezTo>
                    <a:cubicBezTo>
                      <a:pt x="41" y="7"/>
                      <a:pt x="43" y="22"/>
                      <a:pt x="3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išļîḍe">
                <a:extLst>
                  <a:ext uri="{FF2B5EF4-FFF2-40B4-BE49-F238E27FC236}">
                    <a16:creationId xmlns:a16="http://schemas.microsoft.com/office/drawing/2014/main" id="{09CC493B-9188-925F-A62B-28BAADED07EB}"/>
                  </a:ext>
                </a:extLst>
              </p:cNvPr>
              <p:cNvSpPr/>
              <p:nvPr/>
            </p:nvSpPr>
            <p:spPr bwMode="auto">
              <a:xfrm>
                <a:off x="2456" y="1927"/>
                <a:ext cx="103" cy="35"/>
              </a:xfrm>
              <a:custGeom>
                <a:avLst/>
                <a:gdLst>
                  <a:gd name="T0" fmla="*/ 9 w 73"/>
                  <a:gd name="T1" fmla="*/ 25 h 25"/>
                  <a:gd name="T2" fmla="*/ 66 w 73"/>
                  <a:gd name="T3" fmla="*/ 16 h 25"/>
                  <a:gd name="T4" fmla="*/ 72 w 73"/>
                  <a:gd name="T5" fmla="*/ 7 h 25"/>
                  <a:gd name="T6" fmla="*/ 64 w 73"/>
                  <a:gd name="T7" fmla="*/ 1 h 25"/>
                  <a:gd name="T8" fmla="*/ 7 w 73"/>
                  <a:gd name="T9" fmla="*/ 10 h 25"/>
                  <a:gd name="T10" fmla="*/ 1 w 73"/>
                  <a:gd name="T11" fmla="*/ 18 h 25"/>
                  <a:gd name="T12" fmla="*/ 9 w 73"/>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73" h="25">
                    <a:moveTo>
                      <a:pt x="9" y="25"/>
                    </a:moveTo>
                    <a:cubicBezTo>
                      <a:pt x="66" y="16"/>
                      <a:pt x="66" y="16"/>
                      <a:pt x="66" y="16"/>
                    </a:cubicBezTo>
                    <a:cubicBezTo>
                      <a:pt x="70" y="15"/>
                      <a:pt x="73" y="11"/>
                      <a:pt x="72" y="7"/>
                    </a:cubicBezTo>
                    <a:cubicBezTo>
                      <a:pt x="72" y="3"/>
                      <a:pt x="68" y="0"/>
                      <a:pt x="64" y="1"/>
                    </a:cubicBezTo>
                    <a:cubicBezTo>
                      <a:pt x="7" y="10"/>
                      <a:pt x="7" y="10"/>
                      <a:pt x="7" y="10"/>
                    </a:cubicBezTo>
                    <a:cubicBezTo>
                      <a:pt x="3" y="10"/>
                      <a:pt x="0" y="14"/>
                      <a:pt x="1" y="18"/>
                    </a:cubicBezTo>
                    <a:cubicBezTo>
                      <a:pt x="1" y="23"/>
                      <a:pt x="5" y="25"/>
                      <a:pt x="9" y="25"/>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şľïḍé">
                <a:extLst>
                  <a:ext uri="{FF2B5EF4-FFF2-40B4-BE49-F238E27FC236}">
                    <a16:creationId xmlns:a16="http://schemas.microsoft.com/office/drawing/2014/main" id="{62432A5E-8ED4-82D4-F8B1-885969B8683F}"/>
                  </a:ext>
                </a:extLst>
              </p:cNvPr>
              <p:cNvSpPr/>
              <p:nvPr/>
            </p:nvSpPr>
            <p:spPr bwMode="auto">
              <a:xfrm>
                <a:off x="2482" y="1951"/>
                <a:ext cx="87" cy="34"/>
              </a:xfrm>
              <a:custGeom>
                <a:avLst/>
                <a:gdLst>
                  <a:gd name="T0" fmla="*/ 9 w 62"/>
                  <a:gd name="T1" fmla="*/ 23 h 24"/>
                  <a:gd name="T2" fmla="*/ 55 w 62"/>
                  <a:gd name="T3" fmla="*/ 16 h 24"/>
                  <a:gd name="T4" fmla="*/ 61 w 62"/>
                  <a:gd name="T5" fmla="*/ 7 h 24"/>
                  <a:gd name="T6" fmla="*/ 52 w 62"/>
                  <a:gd name="T7" fmla="*/ 1 h 24"/>
                  <a:gd name="T8" fmla="*/ 7 w 62"/>
                  <a:gd name="T9" fmla="*/ 8 h 24"/>
                  <a:gd name="T10" fmla="*/ 0 w 62"/>
                  <a:gd name="T11" fmla="*/ 17 h 24"/>
                  <a:gd name="T12" fmla="*/ 9 w 62"/>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62" h="24">
                    <a:moveTo>
                      <a:pt x="9" y="23"/>
                    </a:moveTo>
                    <a:cubicBezTo>
                      <a:pt x="55" y="16"/>
                      <a:pt x="55" y="16"/>
                      <a:pt x="55" y="16"/>
                    </a:cubicBezTo>
                    <a:cubicBezTo>
                      <a:pt x="59" y="15"/>
                      <a:pt x="62" y="12"/>
                      <a:pt x="61" y="7"/>
                    </a:cubicBezTo>
                    <a:cubicBezTo>
                      <a:pt x="60" y="3"/>
                      <a:pt x="56" y="0"/>
                      <a:pt x="52" y="1"/>
                    </a:cubicBezTo>
                    <a:cubicBezTo>
                      <a:pt x="7" y="8"/>
                      <a:pt x="7" y="8"/>
                      <a:pt x="7" y="8"/>
                    </a:cubicBezTo>
                    <a:cubicBezTo>
                      <a:pt x="3" y="9"/>
                      <a:pt x="0" y="13"/>
                      <a:pt x="0" y="17"/>
                    </a:cubicBezTo>
                    <a:cubicBezTo>
                      <a:pt x="1" y="21"/>
                      <a:pt x="5" y="24"/>
                      <a:pt x="9" y="23"/>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ľiḋê">
                <a:extLst>
                  <a:ext uri="{FF2B5EF4-FFF2-40B4-BE49-F238E27FC236}">
                    <a16:creationId xmlns:a16="http://schemas.microsoft.com/office/drawing/2014/main" id="{1290B492-9473-1A46-67F3-D0E3FABA52DC}"/>
                  </a:ext>
                </a:extLst>
              </p:cNvPr>
              <p:cNvSpPr/>
              <p:nvPr/>
            </p:nvSpPr>
            <p:spPr bwMode="auto">
              <a:xfrm>
                <a:off x="2466" y="1978"/>
                <a:ext cx="99" cy="35"/>
              </a:xfrm>
              <a:custGeom>
                <a:avLst/>
                <a:gdLst>
                  <a:gd name="T0" fmla="*/ 10 w 70"/>
                  <a:gd name="T1" fmla="*/ 24 h 25"/>
                  <a:gd name="T2" fmla="*/ 63 w 70"/>
                  <a:gd name="T3" fmla="*/ 16 h 25"/>
                  <a:gd name="T4" fmla="*/ 70 w 70"/>
                  <a:gd name="T5" fmla="*/ 7 h 25"/>
                  <a:gd name="T6" fmla="*/ 61 w 70"/>
                  <a:gd name="T7" fmla="*/ 1 h 25"/>
                  <a:gd name="T8" fmla="*/ 7 w 70"/>
                  <a:gd name="T9" fmla="*/ 9 h 25"/>
                  <a:gd name="T10" fmla="*/ 1 w 70"/>
                  <a:gd name="T11" fmla="*/ 18 h 25"/>
                  <a:gd name="T12" fmla="*/ 10 w 70"/>
                  <a:gd name="T13" fmla="*/ 24 h 25"/>
                </a:gdLst>
                <a:ahLst/>
                <a:cxnLst>
                  <a:cxn ang="0">
                    <a:pos x="T0" y="T1"/>
                  </a:cxn>
                  <a:cxn ang="0">
                    <a:pos x="T2" y="T3"/>
                  </a:cxn>
                  <a:cxn ang="0">
                    <a:pos x="T4" y="T5"/>
                  </a:cxn>
                  <a:cxn ang="0">
                    <a:pos x="T6" y="T7"/>
                  </a:cxn>
                  <a:cxn ang="0">
                    <a:pos x="T8" y="T9"/>
                  </a:cxn>
                  <a:cxn ang="0">
                    <a:pos x="T10" y="T11"/>
                  </a:cxn>
                  <a:cxn ang="0">
                    <a:pos x="T12" y="T13"/>
                  </a:cxn>
                </a:cxnLst>
                <a:rect l="0" t="0" r="r" b="b"/>
                <a:pathLst>
                  <a:path w="70" h="25">
                    <a:moveTo>
                      <a:pt x="10" y="24"/>
                    </a:moveTo>
                    <a:cubicBezTo>
                      <a:pt x="63" y="16"/>
                      <a:pt x="63" y="16"/>
                      <a:pt x="63" y="16"/>
                    </a:cubicBezTo>
                    <a:cubicBezTo>
                      <a:pt x="68" y="15"/>
                      <a:pt x="70" y="11"/>
                      <a:pt x="70" y="7"/>
                    </a:cubicBezTo>
                    <a:cubicBezTo>
                      <a:pt x="69" y="3"/>
                      <a:pt x="65" y="0"/>
                      <a:pt x="61" y="1"/>
                    </a:cubicBezTo>
                    <a:cubicBezTo>
                      <a:pt x="7" y="9"/>
                      <a:pt x="7" y="9"/>
                      <a:pt x="7" y="9"/>
                    </a:cubicBezTo>
                    <a:cubicBezTo>
                      <a:pt x="3" y="10"/>
                      <a:pt x="0" y="13"/>
                      <a:pt x="1" y="18"/>
                    </a:cubicBezTo>
                    <a:cubicBezTo>
                      <a:pt x="2" y="22"/>
                      <a:pt x="5" y="25"/>
                      <a:pt x="10" y="24"/>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ś1ïḋe">
                <a:extLst>
                  <a:ext uri="{FF2B5EF4-FFF2-40B4-BE49-F238E27FC236}">
                    <a16:creationId xmlns:a16="http://schemas.microsoft.com/office/drawing/2014/main" id="{36269FDE-2E03-1C22-DC7F-F62CF148AC62}"/>
                  </a:ext>
                </a:extLst>
              </p:cNvPr>
              <p:cNvSpPr/>
              <p:nvPr/>
            </p:nvSpPr>
            <p:spPr bwMode="auto">
              <a:xfrm>
                <a:off x="2398" y="1941"/>
                <a:ext cx="106" cy="92"/>
              </a:xfrm>
              <a:custGeom>
                <a:avLst/>
                <a:gdLst>
                  <a:gd name="T0" fmla="*/ 75 w 75"/>
                  <a:gd name="T1" fmla="*/ 0 h 65"/>
                  <a:gd name="T2" fmla="*/ 60 w 75"/>
                  <a:gd name="T3" fmla="*/ 0 h 65"/>
                  <a:gd name="T4" fmla="*/ 22 w 75"/>
                  <a:gd name="T5" fmla="*/ 8 h 65"/>
                  <a:gd name="T6" fmla="*/ 0 w 75"/>
                  <a:gd name="T7" fmla="*/ 19 h 65"/>
                  <a:gd name="T8" fmla="*/ 14 w 75"/>
                  <a:gd name="T9" fmla="*/ 57 h 65"/>
                  <a:gd name="T10" fmla="*/ 72 w 75"/>
                  <a:gd name="T11" fmla="*/ 46 h 65"/>
                  <a:gd name="T12" fmla="*/ 75 w 7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75" h="65">
                    <a:moveTo>
                      <a:pt x="75" y="0"/>
                    </a:moveTo>
                    <a:cubicBezTo>
                      <a:pt x="74" y="0"/>
                      <a:pt x="67" y="0"/>
                      <a:pt x="60" y="0"/>
                    </a:cubicBezTo>
                    <a:cubicBezTo>
                      <a:pt x="47" y="0"/>
                      <a:pt x="34" y="3"/>
                      <a:pt x="22" y="8"/>
                    </a:cubicBezTo>
                    <a:cubicBezTo>
                      <a:pt x="0" y="19"/>
                      <a:pt x="0" y="19"/>
                      <a:pt x="0" y="19"/>
                    </a:cubicBezTo>
                    <a:cubicBezTo>
                      <a:pt x="0" y="19"/>
                      <a:pt x="12" y="57"/>
                      <a:pt x="14" y="57"/>
                    </a:cubicBezTo>
                    <a:cubicBezTo>
                      <a:pt x="57" y="65"/>
                      <a:pt x="72" y="46"/>
                      <a:pt x="72" y="46"/>
                    </a:cubicBezTo>
                    <a:lnTo>
                      <a:pt x="75"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ṣḻíḓê">
                <a:extLst>
                  <a:ext uri="{FF2B5EF4-FFF2-40B4-BE49-F238E27FC236}">
                    <a16:creationId xmlns:a16="http://schemas.microsoft.com/office/drawing/2014/main" id="{CE5F4B31-B9D1-9A86-7468-5B6621E30154}"/>
                  </a:ext>
                </a:extLst>
              </p:cNvPr>
              <p:cNvSpPr/>
              <p:nvPr/>
            </p:nvSpPr>
            <p:spPr bwMode="auto">
              <a:xfrm>
                <a:off x="2000" y="1563"/>
                <a:ext cx="429" cy="470"/>
              </a:xfrm>
              <a:custGeom>
                <a:avLst/>
                <a:gdLst>
                  <a:gd name="T0" fmla="*/ 0 w 303"/>
                  <a:gd name="T1" fmla="*/ 78 h 332"/>
                  <a:gd name="T2" fmla="*/ 35 w 303"/>
                  <a:gd name="T3" fmla="*/ 208 h 332"/>
                  <a:gd name="T4" fmla="*/ 51 w 303"/>
                  <a:gd name="T5" fmla="*/ 252 h 332"/>
                  <a:gd name="T6" fmla="*/ 56 w 303"/>
                  <a:gd name="T7" fmla="*/ 262 h 332"/>
                  <a:gd name="T8" fmla="*/ 157 w 303"/>
                  <a:gd name="T9" fmla="*/ 332 h 332"/>
                  <a:gd name="T10" fmla="*/ 303 w 303"/>
                  <a:gd name="T11" fmla="*/ 326 h 332"/>
                  <a:gd name="T12" fmla="*/ 301 w 303"/>
                  <a:gd name="T13" fmla="*/ 276 h 332"/>
                  <a:gd name="T14" fmla="*/ 152 w 303"/>
                  <a:gd name="T15" fmla="*/ 269 h 332"/>
                  <a:gd name="T16" fmla="*/ 107 w 303"/>
                  <a:gd name="T17" fmla="*/ 228 h 332"/>
                  <a:gd name="T18" fmla="*/ 105 w 303"/>
                  <a:gd name="T19" fmla="*/ 224 h 332"/>
                  <a:gd name="T20" fmla="*/ 93 w 303"/>
                  <a:gd name="T21" fmla="*/ 192 h 332"/>
                  <a:gd name="T22" fmla="*/ 41 w 303"/>
                  <a:gd name="T23" fmla="*/ 0 h 332"/>
                  <a:gd name="T24" fmla="*/ 0 w 303"/>
                  <a:gd name="T25" fmla="*/ 7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32">
                    <a:moveTo>
                      <a:pt x="0" y="78"/>
                    </a:moveTo>
                    <a:cubicBezTo>
                      <a:pt x="0" y="78"/>
                      <a:pt x="17" y="149"/>
                      <a:pt x="35" y="208"/>
                    </a:cubicBezTo>
                    <a:cubicBezTo>
                      <a:pt x="40" y="224"/>
                      <a:pt x="46" y="239"/>
                      <a:pt x="51" y="252"/>
                    </a:cubicBezTo>
                    <a:cubicBezTo>
                      <a:pt x="52" y="255"/>
                      <a:pt x="54" y="259"/>
                      <a:pt x="56" y="262"/>
                    </a:cubicBezTo>
                    <a:cubicBezTo>
                      <a:pt x="76" y="305"/>
                      <a:pt x="108" y="332"/>
                      <a:pt x="157" y="332"/>
                    </a:cubicBezTo>
                    <a:cubicBezTo>
                      <a:pt x="157" y="332"/>
                      <a:pt x="303" y="326"/>
                      <a:pt x="303" y="326"/>
                    </a:cubicBezTo>
                    <a:cubicBezTo>
                      <a:pt x="301" y="276"/>
                      <a:pt x="301" y="276"/>
                      <a:pt x="301" y="276"/>
                    </a:cubicBezTo>
                    <a:cubicBezTo>
                      <a:pt x="152" y="269"/>
                      <a:pt x="152" y="269"/>
                      <a:pt x="152" y="269"/>
                    </a:cubicBezTo>
                    <a:cubicBezTo>
                      <a:pt x="136" y="270"/>
                      <a:pt x="115" y="244"/>
                      <a:pt x="107" y="228"/>
                    </a:cubicBezTo>
                    <a:cubicBezTo>
                      <a:pt x="106" y="226"/>
                      <a:pt x="106" y="225"/>
                      <a:pt x="105" y="224"/>
                    </a:cubicBezTo>
                    <a:cubicBezTo>
                      <a:pt x="101" y="215"/>
                      <a:pt x="97" y="204"/>
                      <a:pt x="93" y="192"/>
                    </a:cubicBezTo>
                    <a:cubicBezTo>
                      <a:pt x="69" y="119"/>
                      <a:pt x="41" y="0"/>
                      <a:pt x="41" y="0"/>
                    </a:cubicBezTo>
                    <a:lnTo>
                      <a:pt x="0" y="78"/>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ṡḷíḋè">
                <a:extLst>
                  <a:ext uri="{FF2B5EF4-FFF2-40B4-BE49-F238E27FC236}">
                    <a16:creationId xmlns:a16="http://schemas.microsoft.com/office/drawing/2014/main" id="{33AA884B-2D8C-8E91-C6CE-3644D6B8F137}"/>
                  </a:ext>
                </a:extLst>
              </p:cNvPr>
              <p:cNvSpPr/>
              <p:nvPr/>
            </p:nvSpPr>
            <p:spPr bwMode="auto">
              <a:xfrm>
                <a:off x="1965" y="1500"/>
                <a:ext cx="158" cy="246"/>
              </a:xfrm>
              <a:custGeom>
                <a:avLst/>
                <a:gdLst>
                  <a:gd name="T0" fmla="*/ 79 w 112"/>
                  <a:gd name="T1" fmla="*/ 0 h 174"/>
                  <a:gd name="T2" fmla="*/ 112 w 112"/>
                  <a:gd name="T3" fmla="*/ 145 h 174"/>
                  <a:gd name="T4" fmla="*/ 18 w 112"/>
                  <a:gd name="T5" fmla="*/ 174 h 174"/>
                  <a:gd name="T6" fmla="*/ 9 w 112"/>
                  <a:gd name="T7" fmla="*/ 134 h 174"/>
                  <a:gd name="T8" fmla="*/ 10 w 112"/>
                  <a:gd name="T9" fmla="*/ 33 h 174"/>
                  <a:gd name="T10" fmla="*/ 79 w 112"/>
                  <a:gd name="T11" fmla="*/ 0 h 174"/>
                </a:gdLst>
                <a:ahLst/>
                <a:cxnLst>
                  <a:cxn ang="0">
                    <a:pos x="T0" y="T1"/>
                  </a:cxn>
                  <a:cxn ang="0">
                    <a:pos x="T2" y="T3"/>
                  </a:cxn>
                  <a:cxn ang="0">
                    <a:pos x="T4" y="T5"/>
                  </a:cxn>
                  <a:cxn ang="0">
                    <a:pos x="T6" y="T7"/>
                  </a:cxn>
                  <a:cxn ang="0">
                    <a:pos x="T8" y="T9"/>
                  </a:cxn>
                  <a:cxn ang="0">
                    <a:pos x="T10" y="T11"/>
                  </a:cxn>
                </a:cxnLst>
                <a:rect l="0" t="0" r="r" b="b"/>
                <a:pathLst>
                  <a:path w="112" h="174">
                    <a:moveTo>
                      <a:pt x="79" y="0"/>
                    </a:moveTo>
                    <a:cubicBezTo>
                      <a:pt x="112" y="145"/>
                      <a:pt x="112" y="145"/>
                      <a:pt x="112" y="145"/>
                    </a:cubicBezTo>
                    <a:cubicBezTo>
                      <a:pt x="18" y="174"/>
                      <a:pt x="18" y="174"/>
                      <a:pt x="18" y="174"/>
                    </a:cubicBezTo>
                    <a:cubicBezTo>
                      <a:pt x="18" y="174"/>
                      <a:pt x="13" y="155"/>
                      <a:pt x="9" y="134"/>
                    </a:cubicBezTo>
                    <a:cubicBezTo>
                      <a:pt x="5" y="113"/>
                      <a:pt x="0" y="58"/>
                      <a:pt x="10" y="33"/>
                    </a:cubicBezTo>
                    <a:cubicBezTo>
                      <a:pt x="20" y="9"/>
                      <a:pt x="52" y="4"/>
                      <a:pt x="79" y="0"/>
                    </a:cubicBezTo>
                    <a:close/>
                  </a:path>
                </a:pathLst>
              </a:custGeom>
              <a:solidFill>
                <a:srgbClr val="FFBD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iŝḷide">
                <a:extLst>
                  <a:ext uri="{FF2B5EF4-FFF2-40B4-BE49-F238E27FC236}">
                    <a16:creationId xmlns:a16="http://schemas.microsoft.com/office/drawing/2014/main" id="{2A8B0C04-A59B-21F0-47B7-9B583411D676}"/>
                  </a:ext>
                </a:extLst>
              </p:cNvPr>
              <p:cNvSpPr/>
              <p:nvPr/>
            </p:nvSpPr>
            <p:spPr bwMode="auto">
              <a:xfrm>
                <a:off x="4234" y="3144"/>
                <a:ext cx="311" cy="110"/>
              </a:xfrm>
              <a:custGeom>
                <a:avLst/>
                <a:gdLst>
                  <a:gd name="T0" fmla="*/ 219 w 220"/>
                  <a:gd name="T1" fmla="*/ 78 h 78"/>
                  <a:gd name="T2" fmla="*/ 21 w 220"/>
                  <a:gd name="T3" fmla="*/ 74 h 78"/>
                  <a:gd name="T4" fmla="*/ 1 w 220"/>
                  <a:gd name="T5" fmla="*/ 52 h 78"/>
                  <a:gd name="T6" fmla="*/ 15 w 220"/>
                  <a:gd name="T7" fmla="*/ 33 h 78"/>
                  <a:gd name="T8" fmla="*/ 114 w 220"/>
                  <a:gd name="T9" fmla="*/ 0 h 78"/>
                  <a:gd name="T10" fmla="*/ 220 w 220"/>
                  <a:gd name="T11" fmla="*/ 5 h 78"/>
                  <a:gd name="T12" fmla="*/ 219 w 220"/>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20" h="78">
                    <a:moveTo>
                      <a:pt x="219" y="78"/>
                    </a:moveTo>
                    <a:cubicBezTo>
                      <a:pt x="21" y="74"/>
                      <a:pt x="21" y="74"/>
                      <a:pt x="21" y="74"/>
                    </a:cubicBezTo>
                    <a:cubicBezTo>
                      <a:pt x="10" y="74"/>
                      <a:pt x="0" y="64"/>
                      <a:pt x="1" y="52"/>
                    </a:cubicBezTo>
                    <a:cubicBezTo>
                      <a:pt x="1" y="43"/>
                      <a:pt x="7" y="35"/>
                      <a:pt x="15" y="33"/>
                    </a:cubicBezTo>
                    <a:cubicBezTo>
                      <a:pt x="114" y="0"/>
                      <a:pt x="114" y="0"/>
                      <a:pt x="114" y="0"/>
                    </a:cubicBezTo>
                    <a:cubicBezTo>
                      <a:pt x="220" y="5"/>
                      <a:pt x="220" y="5"/>
                      <a:pt x="220" y="5"/>
                    </a:cubicBezTo>
                    <a:lnTo>
                      <a:pt x="219" y="78"/>
                    </a:lnTo>
                    <a:close/>
                  </a:path>
                </a:pathLst>
              </a:custGeom>
              <a:solidFill>
                <a:srgbClr val="884C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Sḷídè">
                <a:extLst>
                  <a:ext uri="{FF2B5EF4-FFF2-40B4-BE49-F238E27FC236}">
                    <a16:creationId xmlns:a16="http://schemas.microsoft.com/office/drawing/2014/main" id="{47D2E1A6-1B04-F3F2-F498-92F2264CBE8E}"/>
                  </a:ext>
                </a:extLst>
              </p:cNvPr>
              <p:cNvSpPr/>
              <p:nvPr/>
            </p:nvSpPr>
            <p:spPr bwMode="auto">
              <a:xfrm>
                <a:off x="4238" y="3236"/>
                <a:ext cx="304" cy="28"/>
              </a:xfrm>
              <a:custGeom>
                <a:avLst/>
                <a:gdLst>
                  <a:gd name="T0" fmla="*/ 14 w 215"/>
                  <a:gd name="T1" fmla="*/ 14 h 20"/>
                  <a:gd name="T2" fmla="*/ 214 w 215"/>
                  <a:gd name="T3" fmla="*/ 20 h 20"/>
                  <a:gd name="T4" fmla="*/ 215 w 215"/>
                  <a:gd name="T5" fmla="*/ 6 h 20"/>
                  <a:gd name="T6" fmla="*/ 1 w 215"/>
                  <a:gd name="T7" fmla="*/ 0 h 20"/>
                  <a:gd name="T8" fmla="*/ 14 w 215"/>
                  <a:gd name="T9" fmla="*/ 14 h 20"/>
                </a:gdLst>
                <a:ahLst/>
                <a:cxnLst>
                  <a:cxn ang="0">
                    <a:pos x="T0" y="T1"/>
                  </a:cxn>
                  <a:cxn ang="0">
                    <a:pos x="T2" y="T3"/>
                  </a:cxn>
                  <a:cxn ang="0">
                    <a:pos x="T4" y="T5"/>
                  </a:cxn>
                  <a:cxn ang="0">
                    <a:pos x="T6" y="T7"/>
                  </a:cxn>
                  <a:cxn ang="0">
                    <a:pos x="T8" y="T9"/>
                  </a:cxn>
                </a:cxnLst>
                <a:rect l="0" t="0" r="r" b="b"/>
                <a:pathLst>
                  <a:path w="215" h="20">
                    <a:moveTo>
                      <a:pt x="14" y="14"/>
                    </a:moveTo>
                    <a:cubicBezTo>
                      <a:pt x="214" y="20"/>
                      <a:pt x="214" y="20"/>
                      <a:pt x="214" y="20"/>
                    </a:cubicBezTo>
                    <a:cubicBezTo>
                      <a:pt x="215" y="6"/>
                      <a:pt x="215" y="6"/>
                      <a:pt x="215" y="6"/>
                    </a:cubicBezTo>
                    <a:cubicBezTo>
                      <a:pt x="1" y="0"/>
                      <a:pt x="1" y="0"/>
                      <a:pt x="1" y="0"/>
                    </a:cubicBezTo>
                    <a:cubicBezTo>
                      <a:pt x="0" y="8"/>
                      <a:pt x="7" y="14"/>
                      <a:pt x="14" y="14"/>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iŝľîḓê">
                <a:extLst>
                  <a:ext uri="{FF2B5EF4-FFF2-40B4-BE49-F238E27FC236}">
                    <a16:creationId xmlns:a16="http://schemas.microsoft.com/office/drawing/2014/main" id="{6266FE9D-52CB-DE33-0F95-D535EDB409B3}"/>
                  </a:ext>
                </a:extLst>
              </p:cNvPr>
              <p:cNvSpPr/>
              <p:nvPr/>
            </p:nvSpPr>
            <p:spPr bwMode="auto">
              <a:xfrm flipH="1" flipV="1">
                <a:off x="4366" y="3150"/>
                <a:ext cx="31"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02" name="í$ļíḑê">
                <a:extLst>
                  <a:ext uri="{FF2B5EF4-FFF2-40B4-BE49-F238E27FC236}">
                    <a16:creationId xmlns:a16="http://schemas.microsoft.com/office/drawing/2014/main" id="{69610DC1-A022-A05B-282C-EF2A7FC5668F}"/>
                  </a:ext>
                </a:extLst>
              </p:cNvPr>
              <p:cNvSpPr/>
              <p:nvPr/>
            </p:nvSpPr>
            <p:spPr bwMode="auto">
              <a:xfrm flipH="1" flipV="1">
                <a:off x="4341" y="3160"/>
                <a:ext cx="32"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03" name="íṡ1îḍê">
                <a:extLst>
                  <a:ext uri="{FF2B5EF4-FFF2-40B4-BE49-F238E27FC236}">
                    <a16:creationId xmlns:a16="http://schemas.microsoft.com/office/drawing/2014/main" id="{7F648C19-6FDD-C438-FD22-82B220BACFA7}"/>
                  </a:ext>
                </a:extLst>
              </p:cNvPr>
              <p:cNvSpPr/>
              <p:nvPr/>
            </p:nvSpPr>
            <p:spPr bwMode="auto">
              <a:xfrm flipH="1" flipV="1">
                <a:off x="4313" y="3167"/>
                <a:ext cx="37" cy="41"/>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05" name="ïṧḻiďè">
                <a:extLst>
                  <a:ext uri="{FF2B5EF4-FFF2-40B4-BE49-F238E27FC236}">
                    <a16:creationId xmlns:a16="http://schemas.microsoft.com/office/drawing/2014/main" id="{ED923C74-4A5A-581D-008D-73377A6D6300}"/>
                  </a:ext>
                </a:extLst>
              </p:cNvPr>
              <p:cNvSpPr/>
              <p:nvPr/>
            </p:nvSpPr>
            <p:spPr bwMode="auto">
              <a:xfrm>
                <a:off x="4367" y="2303"/>
                <a:ext cx="560" cy="855"/>
              </a:xfrm>
              <a:custGeom>
                <a:avLst/>
                <a:gdLst>
                  <a:gd name="T0" fmla="*/ 134 w 396"/>
                  <a:gd name="T1" fmla="*/ 605 h 605"/>
                  <a:gd name="T2" fmla="*/ 141 w 396"/>
                  <a:gd name="T3" fmla="*/ 199 h 605"/>
                  <a:gd name="T4" fmla="*/ 396 w 396"/>
                  <a:gd name="T5" fmla="*/ 122 h 605"/>
                  <a:gd name="T6" fmla="*/ 340 w 396"/>
                  <a:gd name="T7" fmla="*/ 0 h 605"/>
                  <a:gd name="T8" fmla="*/ 31 w 396"/>
                  <a:gd name="T9" fmla="*/ 134 h 605"/>
                  <a:gd name="T10" fmla="*/ 8 w 396"/>
                  <a:gd name="T11" fmla="*/ 416 h 605"/>
                  <a:gd name="T12" fmla="*/ 17 w 396"/>
                  <a:gd name="T13" fmla="*/ 600 h 605"/>
                  <a:gd name="T14" fmla="*/ 134 w 396"/>
                  <a:gd name="T15" fmla="*/ 605 h 6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6" h="605">
                    <a:moveTo>
                      <a:pt x="134" y="605"/>
                    </a:moveTo>
                    <a:cubicBezTo>
                      <a:pt x="123" y="413"/>
                      <a:pt x="126" y="235"/>
                      <a:pt x="141" y="199"/>
                    </a:cubicBezTo>
                    <a:cubicBezTo>
                      <a:pt x="156" y="176"/>
                      <a:pt x="276" y="128"/>
                      <a:pt x="396" y="122"/>
                    </a:cubicBezTo>
                    <a:cubicBezTo>
                      <a:pt x="340" y="0"/>
                      <a:pt x="340" y="0"/>
                      <a:pt x="340" y="0"/>
                    </a:cubicBezTo>
                    <a:cubicBezTo>
                      <a:pt x="182" y="8"/>
                      <a:pt x="70" y="67"/>
                      <a:pt x="31" y="134"/>
                    </a:cubicBezTo>
                    <a:cubicBezTo>
                      <a:pt x="14" y="163"/>
                      <a:pt x="0" y="220"/>
                      <a:pt x="8" y="416"/>
                    </a:cubicBezTo>
                    <a:cubicBezTo>
                      <a:pt x="12" y="519"/>
                      <a:pt x="17" y="600"/>
                      <a:pt x="17" y="600"/>
                    </a:cubicBezTo>
                    <a:cubicBezTo>
                      <a:pt x="134" y="605"/>
                      <a:pt x="134" y="605"/>
                      <a:pt x="134" y="605"/>
                    </a:cubicBezTo>
                  </a:path>
                </a:pathLst>
              </a:custGeom>
              <a:solidFill>
                <a:srgbClr val="0A0A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ślïḓe">
                <a:extLst>
                  <a:ext uri="{FF2B5EF4-FFF2-40B4-BE49-F238E27FC236}">
                    <a16:creationId xmlns:a16="http://schemas.microsoft.com/office/drawing/2014/main" id="{DBD5F6A1-C224-02DD-DF6E-89A93A555B2A}"/>
                  </a:ext>
                </a:extLst>
              </p:cNvPr>
              <p:cNvSpPr/>
              <p:nvPr/>
            </p:nvSpPr>
            <p:spPr bwMode="auto">
              <a:xfrm>
                <a:off x="3989" y="3151"/>
                <a:ext cx="309" cy="107"/>
              </a:xfrm>
              <a:custGeom>
                <a:avLst/>
                <a:gdLst>
                  <a:gd name="T0" fmla="*/ 218 w 218"/>
                  <a:gd name="T1" fmla="*/ 75 h 76"/>
                  <a:gd name="T2" fmla="*/ 21 w 218"/>
                  <a:gd name="T3" fmla="*/ 76 h 76"/>
                  <a:gd name="T4" fmla="*/ 0 w 218"/>
                  <a:gd name="T5" fmla="*/ 55 h 76"/>
                  <a:gd name="T6" fmla="*/ 14 w 218"/>
                  <a:gd name="T7" fmla="*/ 35 h 76"/>
                  <a:gd name="T8" fmla="*/ 111 w 218"/>
                  <a:gd name="T9" fmla="*/ 0 h 76"/>
                  <a:gd name="T10" fmla="*/ 218 w 218"/>
                  <a:gd name="T11" fmla="*/ 2 h 76"/>
                  <a:gd name="T12" fmla="*/ 218 w 218"/>
                  <a:gd name="T13" fmla="*/ 75 h 76"/>
                </a:gdLst>
                <a:ahLst/>
                <a:cxnLst>
                  <a:cxn ang="0">
                    <a:pos x="T0" y="T1"/>
                  </a:cxn>
                  <a:cxn ang="0">
                    <a:pos x="T2" y="T3"/>
                  </a:cxn>
                  <a:cxn ang="0">
                    <a:pos x="T4" y="T5"/>
                  </a:cxn>
                  <a:cxn ang="0">
                    <a:pos x="T6" y="T7"/>
                  </a:cxn>
                  <a:cxn ang="0">
                    <a:pos x="T8" y="T9"/>
                  </a:cxn>
                  <a:cxn ang="0">
                    <a:pos x="T10" y="T11"/>
                  </a:cxn>
                  <a:cxn ang="0">
                    <a:pos x="T12" y="T13"/>
                  </a:cxn>
                </a:cxnLst>
                <a:rect l="0" t="0" r="r" b="b"/>
                <a:pathLst>
                  <a:path w="218" h="76">
                    <a:moveTo>
                      <a:pt x="218" y="75"/>
                    </a:moveTo>
                    <a:cubicBezTo>
                      <a:pt x="21" y="76"/>
                      <a:pt x="21" y="76"/>
                      <a:pt x="21" y="76"/>
                    </a:cubicBezTo>
                    <a:cubicBezTo>
                      <a:pt x="9" y="76"/>
                      <a:pt x="0" y="67"/>
                      <a:pt x="0" y="55"/>
                    </a:cubicBezTo>
                    <a:cubicBezTo>
                      <a:pt x="0" y="46"/>
                      <a:pt x="5" y="38"/>
                      <a:pt x="14" y="35"/>
                    </a:cubicBezTo>
                    <a:cubicBezTo>
                      <a:pt x="111" y="0"/>
                      <a:pt x="111" y="0"/>
                      <a:pt x="111" y="0"/>
                    </a:cubicBezTo>
                    <a:cubicBezTo>
                      <a:pt x="218" y="2"/>
                      <a:pt x="218" y="2"/>
                      <a:pt x="218" y="2"/>
                    </a:cubicBezTo>
                    <a:lnTo>
                      <a:pt x="218" y="75"/>
                    </a:lnTo>
                    <a:close/>
                  </a:path>
                </a:pathLst>
              </a:custGeom>
              <a:solidFill>
                <a:srgbClr val="A364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íŝļîḍe">
                <a:extLst>
                  <a:ext uri="{FF2B5EF4-FFF2-40B4-BE49-F238E27FC236}">
                    <a16:creationId xmlns:a16="http://schemas.microsoft.com/office/drawing/2014/main" id="{02C12982-704D-BD0B-1D89-0DA7BEE56987}"/>
                  </a:ext>
                </a:extLst>
              </p:cNvPr>
              <p:cNvSpPr/>
              <p:nvPr/>
            </p:nvSpPr>
            <p:spPr bwMode="auto">
              <a:xfrm>
                <a:off x="3993" y="3246"/>
                <a:ext cx="303" cy="21"/>
              </a:xfrm>
              <a:custGeom>
                <a:avLst/>
                <a:gdLst>
                  <a:gd name="T0" fmla="*/ 14 w 214"/>
                  <a:gd name="T1" fmla="*/ 15 h 15"/>
                  <a:gd name="T2" fmla="*/ 214 w 214"/>
                  <a:gd name="T3" fmla="*/ 15 h 15"/>
                  <a:gd name="T4" fmla="*/ 214 w 214"/>
                  <a:gd name="T5" fmla="*/ 0 h 15"/>
                  <a:gd name="T6" fmla="*/ 0 w 214"/>
                  <a:gd name="T7" fmla="*/ 0 h 15"/>
                  <a:gd name="T8" fmla="*/ 14 w 214"/>
                  <a:gd name="T9" fmla="*/ 15 h 15"/>
                </a:gdLst>
                <a:ahLst/>
                <a:cxnLst>
                  <a:cxn ang="0">
                    <a:pos x="T0" y="T1"/>
                  </a:cxn>
                  <a:cxn ang="0">
                    <a:pos x="T2" y="T3"/>
                  </a:cxn>
                  <a:cxn ang="0">
                    <a:pos x="T4" y="T5"/>
                  </a:cxn>
                  <a:cxn ang="0">
                    <a:pos x="T6" y="T7"/>
                  </a:cxn>
                  <a:cxn ang="0">
                    <a:pos x="T8" y="T9"/>
                  </a:cxn>
                </a:cxnLst>
                <a:rect l="0" t="0" r="r" b="b"/>
                <a:pathLst>
                  <a:path w="214" h="15">
                    <a:moveTo>
                      <a:pt x="14" y="15"/>
                    </a:moveTo>
                    <a:cubicBezTo>
                      <a:pt x="214" y="15"/>
                      <a:pt x="214" y="15"/>
                      <a:pt x="214" y="15"/>
                    </a:cubicBezTo>
                    <a:cubicBezTo>
                      <a:pt x="214" y="0"/>
                      <a:pt x="214" y="0"/>
                      <a:pt x="214" y="0"/>
                    </a:cubicBezTo>
                    <a:cubicBezTo>
                      <a:pt x="0" y="0"/>
                      <a:pt x="0" y="0"/>
                      <a:pt x="0" y="0"/>
                    </a:cubicBezTo>
                    <a:cubicBezTo>
                      <a:pt x="0" y="8"/>
                      <a:pt x="6" y="15"/>
                      <a:pt x="14" y="15"/>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ṧļidê">
                <a:extLst>
                  <a:ext uri="{FF2B5EF4-FFF2-40B4-BE49-F238E27FC236}">
                    <a16:creationId xmlns:a16="http://schemas.microsoft.com/office/drawing/2014/main" id="{81D5E154-E792-65BA-7144-7750EF9902FE}"/>
                  </a:ext>
                </a:extLst>
              </p:cNvPr>
              <p:cNvSpPr/>
              <p:nvPr/>
            </p:nvSpPr>
            <p:spPr bwMode="auto">
              <a:xfrm flipH="1" flipV="1">
                <a:off x="4116" y="3157"/>
                <a:ext cx="34"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09" name="ïṣ1ïḓé">
                <a:extLst>
                  <a:ext uri="{FF2B5EF4-FFF2-40B4-BE49-F238E27FC236}">
                    <a16:creationId xmlns:a16="http://schemas.microsoft.com/office/drawing/2014/main" id="{DC78B51D-FBB2-C9B3-5403-AAEFEE5853E7}"/>
                  </a:ext>
                </a:extLst>
              </p:cNvPr>
              <p:cNvSpPr/>
              <p:nvPr/>
            </p:nvSpPr>
            <p:spPr bwMode="auto">
              <a:xfrm flipH="1" flipV="1">
                <a:off x="4092" y="3167"/>
                <a:ext cx="34" cy="35"/>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10" name="ïśļïḑè">
                <a:extLst>
                  <a:ext uri="{FF2B5EF4-FFF2-40B4-BE49-F238E27FC236}">
                    <a16:creationId xmlns:a16="http://schemas.microsoft.com/office/drawing/2014/main" id="{FE6ABDFE-4020-8872-39A8-F2F5461BD71B}"/>
                  </a:ext>
                </a:extLst>
              </p:cNvPr>
              <p:cNvSpPr/>
              <p:nvPr/>
            </p:nvSpPr>
            <p:spPr bwMode="auto">
              <a:xfrm flipH="1" flipV="1">
                <a:off x="4065" y="3177"/>
                <a:ext cx="37" cy="39"/>
              </a:xfrm>
              <a:prstGeom prst="line">
                <a:avLst/>
              </a:prstGeom>
              <a:noFill/>
              <a:ln w="11113" cap="rnd">
                <a:solidFill>
                  <a:srgbClr val="0A194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11" name="íşḻïḑé">
                <a:extLst>
                  <a:ext uri="{FF2B5EF4-FFF2-40B4-BE49-F238E27FC236}">
                    <a16:creationId xmlns:a16="http://schemas.microsoft.com/office/drawing/2014/main" id="{A75B1F87-6A0A-B43B-854E-0E9120991DE3}"/>
                  </a:ext>
                </a:extLst>
              </p:cNvPr>
              <p:cNvSpPr/>
              <p:nvPr/>
            </p:nvSpPr>
            <p:spPr bwMode="auto">
              <a:xfrm>
                <a:off x="4119" y="2303"/>
                <a:ext cx="559" cy="855"/>
              </a:xfrm>
              <a:custGeom>
                <a:avLst/>
                <a:gdLst>
                  <a:gd name="T0" fmla="*/ 134 w 395"/>
                  <a:gd name="T1" fmla="*/ 605 h 605"/>
                  <a:gd name="T2" fmla="*/ 140 w 395"/>
                  <a:gd name="T3" fmla="*/ 199 h 605"/>
                  <a:gd name="T4" fmla="*/ 395 w 395"/>
                  <a:gd name="T5" fmla="*/ 122 h 605"/>
                  <a:gd name="T6" fmla="*/ 339 w 395"/>
                  <a:gd name="T7" fmla="*/ 0 h 605"/>
                  <a:gd name="T8" fmla="*/ 31 w 395"/>
                  <a:gd name="T9" fmla="*/ 134 h 605"/>
                  <a:gd name="T10" fmla="*/ 7 w 395"/>
                  <a:gd name="T11" fmla="*/ 416 h 605"/>
                  <a:gd name="T12" fmla="*/ 16 w 395"/>
                  <a:gd name="T13" fmla="*/ 600 h 605"/>
                  <a:gd name="T14" fmla="*/ 134 w 395"/>
                  <a:gd name="T15" fmla="*/ 605 h 6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605">
                    <a:moveTo>
                      <a:pt x="134" y="605"/>
                    </a:moveTo>
                    <a:cubicBezTo>
                      <a:pt x="122" y="413"/>
                      <a:pt x="125" y="235"/>
                      <a:pt x="140" y="199"/>
                    </a:cubicBezTo>
                    <a:cubicBezTo>
                      <a:pt x="156" y="176"/>
                      <a:pt x="276" y="128"/>
                      <a:pt x="395" y="122"/>
                    </a:cubicBezTo>
                    <a:cubicBezTo>
                      <a:pt x="339" y="0"/>
                      <a:pt x="339" y="0"/>
                      <a:pt x="339" y="0"/>
                    </a:cubicBezTo>
                    <a:cubicBezTo>
                      <a:pt x="182" y="8"/>
                      <a:pt x="70" y="67"/>
                      <a:pt x="31" y="134"/>
                    </a:cubicBezTo>
                    <a:cubicBezTo>
                      <a:pt x="14" y="163"/>
                      <a:pt x="0" y="220"/>
                      <a:pt x="7" y="416"/>
                    </a:cubicBezTo>
                    <a:cubicBezTo>
                      <a:pt x="11" y="519"/>
                      <a:pt x="16" y="600"/>
                      <a:pt x="16" y="600"/>
                    </a:cubicBezTo>
                    <a:cubicBezTo>
                      <a:pt x="134" y="605"/>
                      <a:pt x="134" y="605"/>
                      <a:pt x="134" y="605"/>
                    </a:cubicBezTo>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îṡľídê">
                <a:extLst>
                  <a:ext uri="{FF2B5EF4-FFF2-40B4-BE49-F238E27FC236}">
                    <a16:creationId xmlns:a16="http://schemas.microsoft.com/office/drawing/2014/main" id="{69CE35DF-E610-807D-88F6-4DD88CF86322}"/>
                  </a:ext>
                </a:extLst>
              </p:cNvPr>
              <p:cNvSpPr/>
              <p:nvPr/>
            </p:nvSpPr>
            <p:spPr bwMode="auto">
              <a:xfrm>
                <a:off x="4548" y="2282"/>
                <a:ext cx="464" cy="196"/>
              </a:xfrm>
              <a:custGeom>
                <a:avLst/>
                <a:gdLst>
                  <a:gd name="T0" fmla="*/ 0 w 328"/>
                  <a:gd name="T1" fmla="*/ 50 h 139"/>
                  <a:gd name="T2" fmla="*/ 20 w 328"/>
                  <a:gd name="T3" fmla="*/ 107 h 139"/>
                  <a:gd name="T4" fmla="*/ 89 w 328"/>
                  <a:gd name="T5" fmla="*/ 139 h 139"/>
                  <a:gd name="T6" fmla="*/ 238 w 328"/>
                  <a:gd name="T7" fmla="*/ 139 h 139"/>
                  <a:gd name="T8" fmla="*/ 252 w 328"/>
                  <a:gd name="T9" fmla="*/ 138 h 139"/>
                  <a:gd name="T10" fmla="*/ 282 w 328"/>
                  <a:gd name="T11" fmla="*/ 128 h 139"/>
                  <a:gd name="T12" fmla="*/ 287 w 328"/>
                  <a:gd name="T13" fmla="*/ 125 h 139"/>
                  <a:gd name="T14" fmla="*/ 328 w 328"/>
                  <a:gd name="T15" fmla="*/ 50 h 139"/>
                  <a:gd name="T16" fmla="*/ 325 w 328"/>
                  <a:gd name="T17" fmla="*/ 3 h 139"/>
                  <a:gd name="T18" fmla="*/ 2 w 328"/>
                  <a:gd name="T19" fmla="*/ 0 h 139"/>
                  <a:gd name="T20" fmla="*/ 0 w 328"/>
                  <a:gd name="T21" fmla="*/ 5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8" h="139">
                    <a:moveTo>
                      <a:pt x="0" y="50"/>
                    </a:moveTo>
                    <a:cubicBezTo>
                      <a:pt x="0" y="72"/>
                      <a:pt x="7" y="92"/>
                      <a:pt x="20" y="107"/>
                    </a:cubicBezTo>
                    <a:cubicBezTo>
                      <a:pt x="36" y="127"/>
                      <a:pt x="61" y="139"/>
                      <a:pt x="89" y="139"/>
                    </a:cubicBezTo>
                    <a:cubicBezTo>
                      <a:pt x="238" y="139"/>
                      <a:pt x="238" y="139"/>
                      <a:pt x="238" y="139"/>
                    </a:cubicBezTo>
                    <a:cubicBezTo>
                      <a:pt x="243" y="139"/>
                      <a:pt x="247" y="139"/>
                      <a:pt x="252" y="138"/>
                    </a:cubicBezTo>
                    <a:cubicBezTo>
                      <a:pt x="263" y="137"/>
                      <a:pt x="273" y="133"/>
                      <a:pt x="282" y="128"/>
                    </a:cubicBezTo>
                    <a:cubicBezTo>
                      <a:pt x="284" y="127"/>
                      <a:pt x="285" y="126"/>
                      <a:pt x="287" y="125"/>
                    </a:cubicBezTo>
                    <a:cubicBezTo>
                      <a:pt x="311" y="109"/>
                      <a:pt x="328" y="82"/>
                      <a:pt x="328" y="50"/>
                    </a:cubicBezTo>
                    <a:cubicBezTo>
                      <a:pt x="325" y="3"/>
                      <a:pt x="325" y="3"/>
                      <a:pt x="325" y="3"/>
                    </a:cubicBezTo>
                    <a:cubicBezTo>
                      <a:pt x="2" y="0"/>
                      <a:pt x="2" y="0"/>
                      <a:pt x="2" y="0"/>
                    </a:cubicBezTo>
                    <a:cubicBezTo>
                      <a:pt x="0" y="50"/>
                      <a:pt x="0" y="50"/>
                      <a:pt x="0" y="50"/>
                    </a:cubicBezTo>
                  </a:path>
                </a:pathLst>
              </a:custGeom>
              <a:solidFill>
                <a:srgbClr val="2525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ṣ1iḋé">
                <a:extLst>
                  <a:ext uri="{FF2B5EF4-FFF2-40B4-BE49-F238E27FC236}">
                    <a16:creationId xmlns:a16="http://schemas.microsoft.com/office/drawing/2014/main" id="{DF11B748-241B-DCB9-E7B1-D3BE4ED507CD}"/>
                  </a:ext>
                </a:extLst>
              </p:cNvPr>
              <p:cNvSpPr/>
              <p:nvPr/>
            </p:nvSpPr>
            <p:spPr bwMode="auto">
              <a:xfrm>
                <a:off x="4279" y="1947"/>
                <a:ext cx="140" cy="48"/>
              </a:xfrm>
              <a:custGeom>
                <a:avLst/>
                <a:gdLst>
                  <a:gd name="T0" fmla="*/ 87 w 99"/>
                  <a:gd name="T1" fmla="*/ 33 h 34"/>
                  <a:gd name="T2" fmla="*/ 9 w 99"/>
                  <a:gd name="T3" fmla="*/ 21 h 34"/>
                  <a:gd name="T4" fmla="*/ 1 w 99"/>
                  <a:gd name="T5" fmla="*/ 9 h 34"/>
                  <a:gd name="T6" fmla="*/ 13 w 99"/>
                  <a:gd name="T7" fmla="*/ 1 h 34"/>
                  <a:gd name="T8" fmla="*/ 90 w 99"/>
                  <a:gd name="T9" fmla="*/ 13 h 34"/>
                  <a:gd name="T10" fmla="*/ 99 w 99"/>
                  <a:gd name="T11" fmla="*/ 25 h 34"/>
                  <a:gd name="T12" fmla="*/ 87 w 99"/>
                  <a:gd name="T13" fmla="*/ 33 h 34"/>
                </a:gdLst>
                <a:ahLst/>
                <a:cxnLst>
                  <a:cxn ang="0">
                    <a:pos x="T0" y="T1"/>
                  </a:cxn>
                  <a:cxn ang="0">
                    <a:pos x="T2" y="T3"/>
                  </a:cxn>
                  <a:cxn ang="0">
                    <a:pos x="T4" y="T5"/>
                  </a:cxn>
                  <a:cxn ang="0">
                    <a:pos x="T6" y="T7"/>
                  </a:cxn>
                  <a:cxn ang="0">
                    <a:pos x="T8" y="T9"/>
                  </a:cxn>
                  <a:cxn ang="0">
                    <a:pos x="T10" y="T11"/>
                  </a:cxn>
                  <a:cxn ang="0">
                    <a:pos x="T12" y="T13"/>
                  </a:cxn>
                </a:cxnLst>
                <a:rect l="0" t="0" r="r" b="b"/>
                <a:pathLst>
                  <a:path w="99" h="34">
                    <a:moveTo>
                      <a:pt x="87" y="33"/>
                    </a:moveTo>
                    <a:cubicBezTo>
                      <a:pt x="9" y="21"/>
                      <a:pt x="9" y="21"/>
                      <a:pt x="9" y="21"/>
                    </a:cubicBezTo>
                    <a:cubicBezTo>
                      <a:pt x="4" y="20"/>
                      <a:pt x="0" y="15"/>
                      <a:pt x="1" y="9"/>
                    </a:cubicBezTo>
                    <a:cubicBezTo>
                      <a:pt x="2" y="4"/>
                      <a:pt x="7" y="0"/>
                      <a:pt x="13" y="1"/>
                    </a:cubicBezTo>
                    <a:cubicBezTo>
                      <a:pt x="90" y="13"/>
                      <a:pt x="90" y="13"/>
                      <a:pt x="90" y="13"/>
                    </a:cubicBezTo>
                    <a:cubicBezTo>
                      <a:pt x="96" y="14"/>
                      <a:pt x="99" y="19"/>
                      <a:pt x="99" y="25"/>
                    </a:cubicBezTo>
                    <a:cubicBezTo>
                      <a:pt x="98" y="30"/>
                      <a:pt x="92" y="34"/>
                      <a:pt x="87" y="33"/>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ŝḷïḋe">
                <a:extLst>
                  <a:ext uri="{FF2B5EF4-FFF2-40B4-BE49-F238E27FC236}">
                    <a16:creationId xmlns:a16="http://schemas.microsoft.com/office/drawing/2014/main" id="{81048731-2E9B-A37C-9C9D-44E92BF76F50}"/>
                  </a:ext>
                </a:extLst>
              </p:cNvPr>
              <p:cNvSpPr/>
              <p:nvPr/>
            </p:nvSpPr>
            <p:spPr bwMode="auto">
              <a:xfrm>
                <a:off x="4266" y="1979"/>
                <a:ext cx="119" cy="45"/>
              </a:xfrm>
              <a:custGeom>
                <a:avLst/>
                <a:gdLst>
                  <a:gd name="T0" fmla="*/ 71 w 84"/>
                  <a:gd name="T1" fmla="*/ 31 h 32"/>
                  <a:gd name="T2" fmla="*/ 9 w 84"/>
                  <a:gd name="T3" fmla="*/ 21 h 32"/>
                  <a:gd name="T4" fmla="*/ 0 w 84"/>
                  <a:gd name="T5" fmla="*/ 10 h 32"/>
                  <a:gd name="T6" fmla="*/ 12 w 84"/>
                  <a:gd name="T7" fmla="*/ 1 h 32"/>
                  <a:gd name="T8" fmla="*/ 74 w 84"/>
                  <a:gd name="T9" fmla="*/ 11 h 32"/>
                  <a:gd name="T10" fmla="*/ 83 w 84"/>
                  <a:gd name="T11" fmla="*/ 23 h 32"/>
                  <a:gd name="T12" fmla="*/ 71 w 84"/>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84" h="32">
                    <a:moveTo>
                      <a:pt x="71" y="31"/>
                    </a:moveTo>
                    <a:cubicBezTo>
                      <a:pt x="9" y="21"/>
                      <a:pt x="9" y="21"/>
                      <a:pt x="9" y="21"/>
                    </a:cubicBezTo>
                    <a:cubicBezTo>
                      <a:pt x="3" y="20"/>
                      <a:pt x="0" y="15"/>
                      <a:pt x="0" y="10"/>
                    </a:cubicBezTo>
                    <a:cubicBezTo>
                      <a:pt x="1" y="4"/>
                      <a:pt x="7" y="0"/>
                      <a:pt x="12" y="1"/>
                    </a:cubicBezTo>
                    <a:cubicBezTo>
                      <a:pt x="74" y="11"/>
                      <a:pt x="74" y="11"/>
                      <a:pt x="74" y="11"/>
                    </a:cubicBezTo>
                    <a:cubicBezTo>
                      <a:pt x="80" y="12"/>
                      <a:pt x="84" y="17"/>
                      <a:pt x="83" y="23"/>
                    </a:cubicBezTo>
                    <a:cubicBezTo>
                      <a:pt x="82" y="28"/>
                      <a:pt x="77" y="32"/>
                      <a:pt x="71" y="31"/>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íśľídé">
                <a:extLst>
                  <a:ext uri="{FF2B5EF4-FFF2-40B4-BE49-F238E27FC236}">
                    <a16:creationId xmlns:a16="http://schemas.microsoft.com/office/drawing/2014/main" id="{8CE58791-57E9-C821-4DE0-4D037C1AAB11}"/>
                  </a:ext>
                </a:extLst>
              </p:cNvPr>
              <p:cNvSpPr/>
              <p:nvPr/>
            </p:nvSpPr>
            <p:spPr bwMode="auto">
              <a:xfrm>
                <a:off x="4271" y="2014"/>
                <a:ext cx="134" cy="49"/>
              </a:xfrm>
              <a:custGeom>
                <a:avLst/>
                <a:gdLst>
                  <a:gd name="T0" fmla="*/ 82 w 95"/>
                  <a:gd name="T1" fmla="*/ 33 h 34"/>
                  <a:gd name="T2" fmla="*/ 9 w 95"/>
                  <a:gd name="T3" fmla="*/ 22 h 34"/>
                  <a:gd name="T4" fmla="*/ 0 w 95"/>
                  <a:gd name="T5" fmla="*/ 10 h 34"/>
                  <a:gd name="T6" fmla="*/ 12 w 95"/>
                  <a:gd name="T7" fmla="*/ 1 h 34"/>
                  <a:gd name="T8" fmla="*/ 86 w 95"/>
                  <a:gd name="T9" fmla="*/ 13 h 34"/>
                  <a:gd name="T10" fmla="*/ 94 w 95"/>
                  <a:gd name="T11" fmla="*/ 25 h 34"/>
                  <a:gd name="T12" fmla="*/ 82 w 95"/>
                  <a:gd name="T13" fmla="*/ 33 h 34"/>
                </a:gdLst>
                <a:ahLst/>
                <a:cxnLst>
                  <a:cxn ang="0">
                    <a:pos x="T0" y="T1"/>
                  </a:cxn>
                  <a:cxn ang="0">
                    <a:pos x="T2" y="T3"/>
                  </a:cxn>
                  <a:cxn ang="0">
                    <a:pos x="T4" y="T5"/>
                  </a:cxn>
                  <a:cxn ang="0">
                    <a:pos x="T6" y="T7"/>
                  </a:cxn>
                  <a:cxn ang="0">
                    <a:pos x="T8" y="T9"/>
                  </a:cxn>
                  <a:cxn ang="0">
                    <a:pos x="T10" y="T11"/>
                  </a:cxn>
                  <a:cxn ang="0">
                    <a:pos x="T12" y="T13"/>
                  </a:cxn>
                </a:cxnLst>
                <a:rect l="0" t="0" r="r" b="b"/>
                <a:pathLst>
                  <a:path w="95" h="34">
                    <a:moveTo>
                      <a:pt x="82" y="33"/>
                    </a:moveTo>
                    <a:cubicBezTo>
                      <a:pt x="9" y="22"/>
                      <a:pt x="9" y="22"/>
                      <a:pt x="9" y="22"/>
                    </a:cubicBezTo>
                    <a:cubicBezTo>
                      <a:pt x="3" y="21"/>
                      <a:pt x="0" y="15"/>
                      <a:pt x="0" y="10"/>
                    </a:cubicBezTo>
                    <a:cubicBezTo>
                      <a:pt x="1" y="4"/>
                      <a:pt x="7" y="0"/>
                      <a:pt x="12" y="1"/>
                    </a:cubicBezTo>
                    <a:cubicBezTo>
                      <a:pt x="86" y="13"/>
                      <a:pt x="86" y="13"/>
                      <a:pt x="86" y="13"/>
                    </a:cubicBezTo>
                    <a:cubicBezTo>
                      <a:pt x="91" y="14"/>
                      <a:pt x="95" y="19"/>
                      <a:pt x="94" y="25"/>
                    </a:cubicBezTo>
                    <a:cubicBezTo>
                      <a:pt x="93" y="30"/>
                      <a:pt x="88" y="34"/>
                      <a:pt x="82" y="33"/>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ṥliḋè">
                <a:extLst>
                  <a:ext uri="{FF2B5EF4-FFF2-40B4-BE49-F238E27FC236}">
                    <a16:creationId xmlns:a16="http://schemas.microsoft.com/office/drawing/2014/main" id="{F3F82A4F-FB1E-00AB-13E4-D47BCB1A7AB2}"/>
                  </a:ext>
                </a:extLst>
              </p:cNvPr>
              <p:cNvSpPr/>
              <p:nvPr/>
            </p:nvSpPr>
            <p:spPr bwMode="auto">
              <a:xfrm>
                <a:off x="4354" y="1965"/>
                <a:ext cx="145" cy="126"/>
              </a:xfrm>
              <a:custGeom>
                <a:avLst/>
                <a:gdLst>
                  <a:gd name="T0" fmla="*/ 0 w 102"/>
                  <a:gd name="T1" fmla="*/ 0 h 89"/>
                  <a:gd name="T2" fmla="*/ 21 w 102"/>
                  <a:gd name="T3" fmla="*/ 0 h 89"/>
                  <a:gd name="T4" fmla="*/ 72 w 102"/>
                  <a:gd name="T5" fmla="*/ 12 h 89"/>
                  <a:gd name="T6" fmla="*/ 102 w 102"/>
                  <a:gd name="T7" fmla="*/ 27 h 89"/>
                  <a:gd name="T8" fmla="*/ 83 w 102"/>
                  <a:gd name="T9" fmla="*/ 79 h 89"/>
                  <a:gd name="T10" fmla="*/ 4 w 102"/>
                  <a:gd name="T11" fmla="*/ 63 h 89"/>
                  <a:gd name="T12" fmla="*/ 0 w 10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2" h="89">
                    <a:moveTo>
                      <a:pt x="0" y="0"/>
                    </a:moveTo>
                    <a:cubicBezTo>
                      <a:pt x="1" y="1"/>
                      <a:pt x="11" y="0"/>
                      <a:pt x="21" y="0"/>
                    </a:cubicBezTo>
                    <a:cubicBezTo>
                      <a:pt x="39" y="0"/>
                      <a:pt x="56" y="4"/>
                      <a:pt x="72" y="12"/>
                    </a:cubicBezTo>
                    <a:cubicBezTo>
                      <a:pt x="102" y="27"/>
                      <a:pt x="102" y="27"/>
                      <a:pt x="102" y="27"/>
                    </a:cubicBezTo>
                    <a:cubicBezTo>
                      <a:pt x="102" y="27"/>
                      <a:pt x="85" y="78"/>
                      <a:pt x="83" y="79"/>
                    </a:cubicBezTo>
                    <a:cubicBezTo>
                      <a:pt x="24" y="89"/>
                      <a:pt x="4" y="63"/>
                      <a:pt x="4" y="63"/>
                    </a:cubicBezTo>
                    <a:lnTo>
                      <a:pt x="0"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iṥliḍé">
                <a:extLst>
                  <a:ext uri="{FF2B5EF4-FFF2-40B4-BE49-F238E27FC236}">
                    <a16:creationId xmlns:a16="http://schemas.microsoft.com/office/drawing/2014/main" id="{C8114B18-1A69-F074-4D50-9819292A2261}"/>
                  </a:ext>
                </a:extLst>
              </p:cNvPr>
              <p:cNvSpPr/>
              <p:nvPr/>
            </p:nvSpPr>
            <p:spPr bwMode="auto">
              <a:xfrm>
                <a:off x="4419" y="1965"/>
                <a:ext cx="37" cy="1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îṡľiḍe">
                <a:extLst>
                  <a:ext uri="{FF2B5EF4-FFF2-40B4-BE49-F238E27FC236}">
                    <a16:creationId xmlns:a16="http://schemas.microsoft.com/office/drawing/2014/main" id="{2235C634-C47D-5248-446D-004B7678B9FF}"/>
                  </a:ext>
                </a:extLst>
              </p:cNvPr>
              <p:cNvSpPr/>
              <p:nvPr/>
            </p:nvSpPr>
            <p:spPr bwMode="auto">
              <a:xfrm>
                <a:off x="4453" y="1572"/>
                <a:ext cx="564" cy="526"/>
              </a:xfrm>
              <a:custGeom>
                <a:avLst/>
                <a:gdLst>
                  <a:gd name="T0" fmla="*/ 173 w 398"/>
                  <a:gd name="T1" fmla="*/ 372 h 372"/>
                  <a:gd name="T2" fmla="*/ 316 w 398"/>
                  <a:gd name="T3" fmla="*/ 280 h 372"/>
                  <a:gd name="T4" fmla="*/ 317 w 398"/>
                  <a:gd name="T5" fmla="*/ 278 h 372"/>
                  <a:gd name="T6" fmla="*/ 398 w 398"/>
                  <a:gd name="T7" fmla="*/ 32 h 372"/>
                  <a:gd name="T8" fmla="*/ 299 w 398"/>
                  <a:gd name="T9" fmla="*/ 0 h 372"/>
                  <a:gd name="T10" fmla="*/ 220 w 398"/>
                  <a:gd name="T11" fmla="*/ 239 h 372"/>
                  <a:gd name="T12" fmla="*/ 172 w 398"/>
                  <a:gd name="T13" fmla="*/ 268 h 372"/>
                  <a:gd name="T14" fmla="*/ 1 w 398"/>
                  <a:gd name="T15" fmla="*/ 266 h 372"/>
                  <a:gd name="T16" fmla="*/ 0 w 398"/>
                  <a:gd name="T17" fmla="*/ 370 h 372"/>
                  <a:gd name="T18" fmla="*/ 171 w 398"/>
                  <a:gd name="T19" fmla="*/ 372 h 372"/>
                  <a:gd name="T20" fmla="*/ 173 w 398"/>
                  <a:gd name="T21"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72">
                    <a:moveTo>
                      <a:pt x="173" y="372"/>
                    </a:moveTo>
                    <a:cubicBezTo>
                      <a:pt x="234" y="372"/>
                      <a:pt x="290" y="336"/>
                      <a:pt x="316" y="280"/>
                    </a:cubicBezTo>
                    <a:cubicBezTo>
                      <a:pt x="317" y="278"/>
                      <a:pt x="317" y="278"/>
                      <a:pt x="317" y="278"/>
                    </a:cubicBezTo>
                    <a:cubicBezTo>
                      <a:pt x="398" y="32"/>
                      <a:pt x="398" y="32"/>
                      <a:pt x="398" y="32"/>
                    </a:cubicBezTo>
                    <a:cubicBezTo>
                      <a:pt x="299" y="0"/>
                      <a:pt x="299" y="0"/>
                      <a:pt x="299" y="0"/>
                    </a:cubicBezTo>
                    <a:cubicBezTo>
                      <a:pt x="220" y="239"/>
                      <a:pt x="220" y="239"/>
                      <a:pt x="220" y="239"/>
                    </a:cubicBezTo>
                    <a:cubicBezTo>
                      <a:pt x="211" y="257"/>
                      <a:pt x="192" y="268"/>
                      <a:pt x="172" y="268"/>
                    </a:cubicBezTo>
                    <a:cubicBezTo>
                      <a:pt x="1" y="266"/>
                      <a:pt x="1" y="266"/>
                      <a:pt x="1" y="266"/>
                    </a:cubicBezTo>
                    <a:cubicBezTo>
                      <a:pt x="0" y="370"/>
                      <a:pt x="0" y="370"/>
                      <a:pt x="0" y="370"/>
                    </a:cubicBezTo>
                    <a:cubicBezTo>
                      <a:pt x="171" y="372"/>
                      <a:pt x="171" y="372"/>
                      <a:pt x="171" y="372"/>
                    </a:cubicBezTo>
                    <a:cubicBezTo>
                      <a:pt x="172" y="372"/>
                      <a:pt x="172" y="372"/>
                      <a:pt x="173" y="372"/>
                    </a:cubicBezTo>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ş1ïḍê">
                <a:extLst>
                  <a:ext uri="{FF2B5EF4-FFF2-40B4-BE49-F238E27FC236}">
                    <a16:creationId xmlns:a16="http://schemas.microsoft.com/office/drawing/2014/main" id="{7448FFB1-F04B-4DE4-E47F-31206D2BAA84}"/>
                  </a:ext>
                </a:extLst>
              </p:cNvPr>
              <p:cNvSpPr/>
              <p:nvPr/>
            </p:nvSpPr>
            <p:spPr bwMode="auto">
              <a:xfrm>
                <a:off x="3893" y="1890"/>
                <a:ext cx="187" cy="116"/>
              </a:xfrm>
              <a:custGeom>
                <a:avLst/>
                <a:gdLst>
                  <a:gd name="T0" fmla="*/ 13 w 132"/>
                  <a:gd name="T1" fmla="*/ 39 h 82"/>
                  <a:gd name="T2" fmla="*/ 40 w 132"/>
                  <a:gd name="T3" fmla="*/ 12 h 82"/>
                  <a:gd name="T4" fmla="*/ 41 w 132"/>
                  <a:gd name="T5" fmla="*/ 12 h 82"/>
                  <a:gd name="T6" fmla="*/ 92 w 132"/>
                  <a:gd name="T7" fmla="*/ 1 h 82"/>
                  <a:gd name="T8" fmla="*/ 126 w 132"/>
                  <a:gd name="T9" fmla="*/ 1 h 82"/>
                  <a:gd name="T10" fmla="*/ 132 w 132"/>
                  <a:gd name="T11" fmla="*/ 79 h 82"/>
                  <a:gd name="T12" fmla="*/ 13 w 132"/>
                  <a:gd name="T13" fmla="*/ 70 h 82"/>
                  <a:gd name="T14" fmla="*/ 4 w 132"/>
                  <a:gd name="T15" fmla="*/ 54 h 82"/>
                  <a:gd name="T16" fmla="*/ 13 w 132"/>
                  <a:gd name="T17"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82">
                    <a:moveTo>
                      <a:pt x="13" y="39"/>
                    </a:moveTo>
                    <a:cubicBezTo>
                      <a:pt x="19" y="27"/>
                      <a:pt x="29" y="18"/>
                      <a:pt x="40" y="12"/>
                    </a:cubicBezTo>
                    <a:cubicBezTo>
                      <a:pt x="41" y="12"/>
                      <a:pt x="41" y="12"/>
                      <a:pt x="41" y="12"/>
                    </a:cubicBezTo>
                    <a:cubicBezTo>
                      <a:pt x="56" y="4"/>
                      <a:pt x="74" y="0"/>
                      <a:pt x="92" y="1"/>
                    </a:cubicBezTo>
                    <a:cubicBezTo>
                      <a:pt x="126" y="1"/>
                      <a:pt x="126" y="1"/>
                      <a:pt x="126" y="1"/>
                    </a:cubicBezTo>
                    <a:cubicBezTo>
                      <a:pt x="126" y="1"/>
                      <a:pt x="132" y="82"/>
                      <a:pt x="132" y="79"/>
                    </a:cubicBezTo>
                    <a:cubicBezTo>
                      <a:pt x="131" y="75"/>
                      <a:pt x="99" y="70"/>
                      <a:pt x="13" y="70"/>
                    </a:cubicBezTo>
                    <a:cubicBezTo>
                      <a:pt x="5" y="70"/>
                      <a:pt x="0" y="61"/>
                      <a:pt x="4" y="54"/>
                    </a:cubicBezTo>
                    <a:lnTo>
                      <a:pt x="13" y="39"/>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ṩḷîḍè">
                <a:extLst>
                  <a:ext uri="{FF2B5EF4-FFF2-40B4-BE49-F238E27FC236}">
                    <a16:creationId xmlns:a16="http://schemas.microsoft.com/office/drawing/2014/main" id="{CBDA388D-4A56-E8A1-069D-0F1A1959B570}"/>
                  </a:ext>
                </a:extLst>
              </p:cNvPr>
              <p:cNvSpPr/>
              <p:nvPr/>
            </p:nvSpPr>
            <p:spPr bwMode="auto">
              <a:xfrm>
                <a:off x="4050" y="1889"/>
                <a:ext cx="45"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1" name="isľïḓé">
                <a:extLst>
                  <a:ext uri="{FF2B5EF4-FFF2-40B4-BE49-F238E27FC236}">
                    <a16:creationId xmlns:a16="http://schemas.microsoft.com/office/drawing/2014/main" id="{FC265016-9931-28DF-57FE-BB9DF871CB29}"/>
                  </a:ext>
                </a:extLst>
              </p:cNvPr>
              <p:cNvSpPr/>
              <p:nvPr/>
            </p:nvSpPr>
            <p:spPr bwMode="auto">
              <a:xfrm>
                <a:off x="4509" y="1395"/>
                <a:ext cx="518" cy="1005"/>
              </a:xfrm>
              <a:custGeom>
                <a:avLst/>
                <a:gdLst>
                  <a:gd name="T0" fmla="*/ 366 w 366"/>
                  <a:gd name="T1" fmla="*/ 703 h 711"/>
                  <a:gd name="T2" fmla="*/ 288 w 366"/>
                  <a:gd name="T3" fmla="*/ 709 h 711"/>
                  <a:gd name="T4" fmla="*/ 262 w 366"/>
                  <a:gd name="T5" fmla="*/ 710 h 711"/>
                  <a:gd name="T6" fmla="*/ 105 w 366"/>
                  <a:gd name="T7" fmla="*/ 698 h 711"/>
                  <a:gd name="T8" fmla="*/ 44 w 366"/>
                  <a:gd name="T9" fmla="*/ 678 h 711"/>
                  <a:gd name="T10" fmla="*/ 28 w 366"/>
                  <a:gd name="T11" fmla="*/ 670 h 711"/>
                  <a:gd name="T12" fmla="*/ 4 w 366"/>
                  <a:gd name="T13" fmla="*/ 654 h 711"/>
                  <a:gd name="T14" fmla="*/ 4 w 366"/>
                  <a:gd name="T15" fmla="*/ 654 h 711"/>
                  <a:gd name="T16" fmla="*/ 2 w 366"/>
                  <a:gd name="T17" fmla="*/ 375 h 711"/>
                  <a:gd name="T18" fmla="*/ 0 w 366"/>
                  <a:gd name="T19" fmla="*/ 156 h 711"/>
                  <a:gd name="T20" fmla="*/ 156 w 366"/>
                  <a:gd name="T21" fmla="*/ 0 h 711"/>
                  <a:gd name="T22" fmla="*/ 209 w 366"/>
                  <a:gd name="T23" fmla="*/ 0 h 711"/>
                  <a:gd name="T24" fmla="*/ 236 w 366"/>
                  <a:gd name="T25" fmla="*/ 3 h 711"/>
                  <a:gd name="T26" fmla="*/ 263 w 366"/>
                  <a:gd name="T27" fmla="*/ 10 h 711"/>
                  <a:gd name="T28" fmla="*/ 263 w 366"/>
                  <a:gd name="T29" fmla="*/ 10 h 711"/>
                  <a:gd name="T30" fmla="*/ 365 w 366"/>
                  <a:gd name="T31" fmla="*/ 156 h 711"/>
                  <a:gd name="T32" fmla="*/ 366 w 366"/>
                  <a:gd name="T33" fmla="*/ 70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711">
                    <a:moveTo>
                      <a:pt x="366" y="703"/>
                    </a:moveTo>
                    <a:cubicBezTo>
                      <a:pt x="366" y="703"/>
                      <a:pt x="333" y="707"/>
                      <a:pt x="288" y="709"/>
                    </a:cubicBezTo>
                    <a:cubicBezTo>
                      <a:pt x="279" y="709"/>
                      <a:pt x="271" y="710"/>
                      <a:pt x="262" y="710"/>
                    </a:cubicBezTo>
                    <a:cubicBezTo>
                      <a:pt x="210" y="711"/>
                      <a:pt x="149" y="709"/>
                      <a:pt x="105" y="698"/>
                    </a:cubicBezTo>
                    <a:cubicBezTo>
                      <a:pt x="79" y="691"/>
                      <a:pt x="59" y="684"/>
                      <a:pt x="44" y="678"/>
                    </a:cubicBezTo>
                    <a:cubicBezTo>
                      <a:pt x="38" y="675"/>
                      <a:pt x="33" y="672"/>
                      <a:pt x="28" y="670"/>
                    </a:cubicBezTo>
                    <a:cubicBezTo>
                      <a:pt x="12" y="661"/>
                      <a:pt x="5" y="655"/>
                      <a:pt x="4" y="654"/>
                    </a:cubicBezTo>
                    <a:cubicBezTo>
                      <a:pt x="4" y="654"/>
                      <a:pt x="4" y="654"/>
                      <a:pt x="4" y="654"/>
                    </a:cubicBezTo>
                    <a:cubicBezTo>
                      <a:pt x="2" y="375"/>
                      <a:pt x="2" y="375"/>
                      <a:pt x="2" y="375"/>
                    </a:cubicBezTo>
                    <a:cubicBezTo>
                      <a:pt x="0" y="156"/>
                      <a:pt x="0" y="156"/>
                      <a:pt x="0" y="156"/>
                    </a:cubicBezTo>
                    <a:cubicBezTo>
                      <a:pt x="0" y="70"/>
                      <a:pt x="70" y="0"/>
                      <a:pt x="156" y="0"/>
                    </a:cubicBezTo>
                    <a:cubicBezTo>
                      <a:pt x="209" y="0"/>
                      <a:pt x="209" y="0"/>
                      <a:pt x="209" y="0"/>
                    </a:cubicBezTo>
                    <a:cubicBezTo>
                      <a:pt x="218" y="0"/>
                      <a:pt x="227" y="1"/>
                      <a:pt x="236" y="3"/>
                    </a:cubicBezTo>
                    <a:cubicBezTo>
                      <a:pt x="245" y="4"/>
                      <a:pt x="254" y="7"/>
                      <a:pt x="263" y="10"/>
                    </a:cubicBezTo>
                    <a:cubicBezTo>
                      <a:pt x="263" y="10"/>
                      <a:pt x="263" y="10"/>
                      <a:pt x="263" y="10"/>
                    </a:cubicBezTo>
                    <a:cubicBezTo>
                      <a:pt x="322" y="32"/>
                      <a:pt x="365" y="89"/>
                      <a:pt x="365" y="156"/>
                    </a:cubicBezTo>
                    <a:cubicBezTo>
                      <a:pt x="366" y="703"/>
                      <a:pt x="366" y="703"/>
                      <a:pt x="366" y="703"/>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slîḓé">
                <a:extLst>
                  <a:ext uri="{FF2B5EF4-FFF2-40B4-BE49-F238E27FC236}">
                    <a16:creationId xmlns:a16="http://schemas.microsoft.com/office/drawing/2014/main" id="{95A20EBA-32B9-E981-5E48-C63BFAE9D208}"/>
                  </a:ext>
                </a:extLst>
              </p:cNvPr>
              <p:cNvSpPr/>
              <p:nvPr/>
            </p:nvSpPr>
            <p:spPr bwMode="auto">
              <a:xfrm>
                <a:off x="4705" y="1395"/>
                <a:ext cx="23" cy="2"/>
              </a:xfrm>
              <a:custGeom>
                <a:avLst/>
                <a:gdLst>
                  <a:gd name="T0" fmla="*/ 14 w 16"/>
                  <a:gd name="T1" fmla="*/ 0 h 1"/>
                  <a:gd name="T2" fmla="*/ 0 w 16"/>
                  <a:gd name="T3" fmla="*/ 1 h 1"/>
                  <a:gd name="T4" fmla="*/ 14 w 16"/>
                  <a:gd name="T5" fmla="*/ 0 h 1"/>
                  <a:gd name="T6" fmla="*/ 15 w 16"/>
                  <a:gd name="T7" fmla="*/ 0 h 1"/>
                  <a:gd name="T8" fmla="*/ 14 w 16"/>
                  <a:gd name="T9" fmla="*/ 0 h 1"/>
                  <a:gd name="T10" fmla="*/ 15 w 16"/>
                  <a:gd name="T11" fmla="*/ 0 h 1"/>
                  <a:gd name="T12" fmla="*/ 16 w 16"/>
                  <a:gd name="T13" fmla="*/ 0 h 1"/>
                  <a:gd name="T14" fmla="*/ 15 w 16"/>
                  <a:gd name="T15" fmla="*/ 0 h 1"/>
                  <a:gd name="T16" fmla="*/ 16 w 16"/>
                  <a:gd name="T17" fmla="*/ 0 h 1"/>
                  <a:gd name="T18" fmla="*/ 16 w 16"/>
                  <a:gd name="T19" fmla="*/ 0 h 1"/>
                  <a:gd name="T20" fmla="*/ 16 w 16"/>
                  <a:gd name="T21" fmla="*/ 0 h 1"/>
                  <a:gd name="T22" fmla="*/ 16 w 16"/>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
                    <a:moveTo>
                      <a:pt x="14" y="0"/>
                    </a:moveTo>
                    <a:cubicBezTo>
                      <a:pt x="9" y="0"/>
                      <a:pt x="5" y="1"/>
                      <a:pt x="0" y="1"/>
                    </a:cubicBezTo>
                    <a:cubicBezTo>
                      <a:pt x="5" y="1"/>
                      <a:pt x="9" y="0"/>
                      <a:pt x="14" y="0"/>
                    </a:cubicBezTo>
                    <a:moveTo>
                      <a:pt x="15" y="0"/>
                    </a:moveTo>
                    <a:cubicBezTo>
                      <a:pt x="15" y="0"/>
                      <a:pt x="14" y="0"/>
                      <a:pt x="14" y="0"/>
                    </a:cubicBezTo>
                    <a:cubicBezTo>
                      <a:pt x="14" y="0"/>
                      <a:pt x="15" y="0"/>
                      <a:pt x="15" y="0"/>
                    </a:cubicBezTo>
                    <a:moveTo>
                      <a:pt x="16" y="0"/>
                    </a:moveTo>
                    <a:cubicBezTo>
                      <a:pt x="15" y="0"/>
                      <a:pt x="15" y="0"/>
                      <a:pt x="15" y="0"/>
                    </a:cubicBezTo>
                    <a:cubicBezTo>
                      <a:pt x="15" y="0"/>
                      <a:pt x="15" y="0"/>
                      <a:pt x="16" y="0"/>
                    </a:cubicBezTo>
                    <a:moveTo>
                      <a:pt x="16" y="0"/>
                    </a:moveTo>
                    <a:cubicBezTo>
                      <a:pt x="16" y="0"/>
                      <a:pt x="16" y="0"/>
                      <a:pt x="16" y="0"/>
                    </a:cubicBezTo>
                    <a:cubicBezTo>
                      <a:pt x="16" y="0"/>
                      <a:pt x="16" y="0"/>
                      <a:pt x="16" y="0"/>
                    </a:cubicBezTo>
                  </a:path>
                </a:pathLst>
              </a:custGeom>
              <a:solidFill>
                <a:srgbClr val="CD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śliḍê">
                <a:extLst>
                  <a:ext uri="{FF2B5EF4-FFF2-40B4-BE49-F238E27FC236}">
                    <a16:creationId xmlns:a16="http://schemas.microsoft.com/office/drawing/2014/main" id="{DC7CAC7E-6655-9613-789D-3F6E33D93566}"/>
                  </a:ext>
                </a:extLst>
              </p:cNvPr>
              <p:cNvSpPr/>
              <p:nvPr/>
            </p:nvSpPr>
            <p:spPr bwMode="auto">
              <a:xfrm>
                <a:off x="4824" y="2399"/>
                <a:ext cx="55" cy="0"/>
              </a:xfrm>
              <a:custGeom>
                <a:avLst/>
                <a:gdLst>
                  <a:gd name="T0" fmla="*/ 0 w 39"/>
                  <a:gd name="T1" fmla="*/ 0 w 39"/>
                  <a:gd name="T2" fmla="*/ 0 w 39"/>
                  <a:gd name="T3" fmla="*/ 39 w 39"/>
                  <a:gd name="T4" fmla="*/ 10 w 39"/>
                  <a:gd name="T5" fmla="*/ 1 w 39"/>
                  <a:gd name="T6" fmla="*/ 10 w 39"/>
                  <a:gd name="T7" fmla="*/ 39 w 39"/>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9">
                    <a:moveTo>
                      <a:pt x="0" y="0"/>
                    </a:moveTo>
                    <a:cubicBezTo>
                      <a:pt x="0" y="0"/>
                      <a:pt x="0" y="0"/>
                      <a:pt x="0" y="0"/>
                    </a:cubicBezTo>
                    <a:cubicBezTo>
                      <a:pt x="0" y="0"/>
                      <a:pt x="0" y="0"/>
                      <a:pt x="0" y="0"/>
                    </a:cubicBezTo>
                    <a:moveTo>
                      <a:pt x="39" y="0"/>
                    </a:moveTo>
                    <a:cubicBezTo>
                      <a:pt x="30" y="0"/>
                      <a:pt x="20" y="0"/>
                      <a:pt x="10" y="0"/>
                    </a:cubicBezTo>
                    <a:cubicBezTo>
                      <a:pt x="7" y="0"/>
                      <a:pt x="4" y="0"/>
                      <a:pt x="1" y="0"/>
                    </a:cubicBezTo>
                    <a:cubicBezTo>
                      <a:pt x="4" y="0"/>
                      <a:pt x="7" y="0"/>
                      <a:pt x="10" y="0"/>
                    </a:cubicBezTo>
                    <a:cubicBezTo>
                      <a:pt x="20" y="0"/>
                      <a:pt x="30" y="0"/>
                      <a:pt x="39" y="0"/>
                    </a:cubicBezTo>
                  </a:path>
                </a:pathLst>
              </a:custGeom>
              <a:solidFill>
                <a:srgbClr val="3C21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î$ḻíḓe">
                <a:extLst>
                  <a:ext uri="{FF2B5EF4-FFF2-40B4-BE49-F238E27FC236}">
                    <a16:creationId xmlns:a16="http://schemas.microsoft.com/office/drawing/2014/main" id="{60F136AC-84BC-2D90-0D24-65C97C82B0CF}"/>
                  </a:ext>
                </a:extLst>
              </p:cNvPr>
              <p:cNvSpPr/>
              <p:nvPr/>
            </p:nvSpPr>
            <p:spPr bwMode="auto">
              <a:xfrm>
                <a:off x="4693" y="1395"/>
                <a:ext cx="334" cy="1004"/>
              </a:xfrm>
              <a:custGeom>
                <a:avLst/>
                <a:gdLst>
                  <a:gd name="T0" fmla="*/ 79 w 236"/>
                  <a:gd name="T1" fmla="*/ 0 h 710"/>
                  <a:gd name="T2" fmla="*/ 26 w 236"/>
                  <a:gd name="T3" fmla="*/ 0 h 710"/>
                  <a:gd name="T4" fmla="*/ 26 w 236"/>
                  <a:gd name="T5" fmla="*/ 0 h 710"/>
                  <a:gd name="T6" fmla="*/ 25 w 236"/>
                  <a:gd name="T7" fmla="*/ 0 h 710"/>
                  <a:gd name="T8" fmla="*/ 25 w 236"/>
                  <a:gd name="T9" fmla="*/ 0 h 710"/>
                  <a:gd name="T10" fmla="*/ 25 w 236"/>
                  <a:gd name="T11" fmla="*/ 0 h 710"/>
                  <a:gd name="T12" fmla="*/ 24 w 236"/>
                  <a:gd name="T13" fmla="*/ 0 h 710"/>
                  <a:gd name="T14" fmla="*/ 24 w 236"/>
                  <a:gd name="T15" fmla="*/ 0 h 710"/>
                  <a:gd name="T16" fmla="*/ 23 w 236"/>
                  <a:gd name="T17" fmla="*/ 0 h 710"/>
                  <a:gd name="T18" fmla="*/ 23 w 236"/>
                  <a:gd name="T19" fmla="*/ 0 h 710"/>
                  <a:gd name="T20" fmla="*/ 9 w 236"/>
                  <a:gd name="T21" fmla="*/ 1 h 710"/>
                  <a:gd name="T22" fmla="*/ 0 w 236"/>
                  <a:gd name="T23" fmla="*/ 3 h 710"/>
                  <a:gd name="T24" fmla="*/ 44 w 236"/>
                  <a:gd name="T25" fmla="*/ 119 h 710"/>
                  <a:gd name="T26" fmla="*/ 45 w 236"/>
                  <a:gd name="T27" fmla="*/ 708 h 710"/>
                  <a:gd name="T28" fmla="*/ 93 w 236"/>
                  <a:gd name="T29" fmla="*/ 710 h 710"/>
                  <a:gd name="T30" fmla="*/ 93 w 236"/>
                  <a:gd name="T31" fmla="*/ 710 h 710"/>
                  <a:gd name="T32" fmla="*/ 94 w 236"/>
                  <a:gd name="T33" fmla="*/ 710 h 710"/>
                  <a:gd name="T34" fmla="*/ 103 w 236"/>
                  <a:gd name="T35" fmla="*/ 710 h 710"/>
                  <a:gd name="T36" fmla="*/ 132 w 236"/>
                  <a:gd name="T37" fmla="*/ 710 h 710"/>
                  <a:gd name="T38" fmla="*/ 132 w 236"/>
                  <a:gd name="T39" fmla="*/ 710 h 710"/>
                  <a:gd name="T40" fmla="*/ 158 w 236"/>
                  <a:gd name="T41" fmla="*/ 709 h 710"/>
                  <a:gd name="T42" fmla="*/ 236 w 236"/>
                  <a:gd name="T43" fmla="*/ 703 h 710"/>
                  <a:gd name="T44" fmla="*/ 235 w 236"/>
                  <a:gd name="T45" fmla="*/ 156 h 710"/>
                  <a:gd name="T46" fmla="*/ 133 w 236"/>
                  <a:gd name="T47" fmla="*/ 10 h 710"/>
                  <a:gd name="T48" fmla="*/ 133 w 236"/>
                  <a:gd name="T49" fmla="*/ 10 h 710"/>
                  <a:gd name="T50" fmla="*/ 106 w 236"/>
                  <a:gd name="T51" fmla="*/ 3 h 710"/>
                  <a:gd name="T52" fmla="*/ 79 w 236"/>
                  <a:gd name="T53"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710">
                    <a:moveTo>
                      <a:pt x="79" y="0"/>
                    </a:moveTo>
                    <a:cubicBezTo>
                      <a:pt x="26" y="0"/>
                      <a:pt x="26" y="0"/>
                      <a:pt x="26" y="0"/>
                    </a:cubicBezTo>
                    <a:cubicBezTo>
                      <a:pt x="26" y="0"/>
                      <a:pt x="26" y="0"/>
                      <a:pt x="26" y="0"/>
                    </a:cubicBezTo>
                    <a:cubicBezTo>
                      <a:pt x="26" y="0"/>
                      <a:pt x="26" y="0"/>
                      <a:pt x="25" y="0"/>
                    </a:cubicBezTo>
                    <a:cubicBezTo>
                      <a:pt x="25" y="0"/>
                      <a:pt x="25" y="0"/>
                      <a:pt x="25" y="0"/>
                    </a:cubicBezTo>
                    <a:cubicBezTo>
                      <a:pt x="25" y="0"/>
                      <a:pt x="25" y="0"/>
                      <a:pt x="25" y="0"/>
                    </a:cubicBezTo>
                    <a:cubicBezTo>
                      <a:pt x="24" y="0"/>
                      <a:pt x="24" y="0"/>
                      <a:pt x="24" y="0"/>
                    </a:cubicBezTo>
                    <a:cubicBezTo>
                      <a:pt x="24" y="0"/>
                      <a:pt x="24" y="0"/>
                      <a:pt x="24" y="0"/>
                    </a:cubicBezTo>
                    <a:cubicBezTo>
                      <a:pt x="24" y="0"/>
                      <a:pt x="23" y="0"/>
                      <a:pt x="23" y="0"/>
                    </a:cubicBezTo>
                    <a:cubicBezTo>
                      <a:pt x="23" y="0"/>
                      <a:pt x="23" y="0"/>
                      <a:pt x="23" y="0"/>
                    </a:cubicBezTo>
                    <a:cubicBezTo>
                      <a:pt x="18" y="0"/>
                      <a:pt x="14" y="1"/>
                      <a:pt x="9" y="1"/>
                    </a:cubicBezTo>
                    <a:cubicBezTo>
                      <a:pt x="6" y="2"/>
                      <a:pt x="3" y="2"/>
                      <a:pt x="0" y="3"/>
                    </a:cubicBezTo>
                    <a:cubicBezTo>
                      <a:pt x="27" y="34"/>
                      <a:pt x="44" y="75"/>
                      <a:pt x="44" y="119"/>
                    </a:cubicBezTo>
                    <a:cubicBezTo>
                      <a:pt x="45" y="708"/>
                      <a:pt x="45" y="708"/>
                      <a:pt x="45" y="708"/>
                    </a:cubicBezTo>
                    <a:cubicBezTo>
                      <a:pt x="61" y="709"/>
                      <a:pt x="77" y="710"/>
                      <a:pt x="93" y="710"/>
                    </a:cubicBezTo>
                    <a:cubicBezTo>
                      <a:pt x="93" y="710"/>
                      <a:pt x="93" y="710"/>
                      <a:pt x="93" y="710"/>
                    </a:cubicBezTo>
                    <a:cubicBezTo>
                      <a:pt x="93" y="710"/>
                      <a:pt x="94" y="710"/>
                      <a:pt x="94" y="710"/>
                    </a:cubicBezTo>
                    <a:cubicBezTo>
                      <a:pt x="97" y="710"/>
                      <a:pt x="100" y="710"/>
                      <a:pt x="103" y="710"/>
                    </a:cubicBezTo>
                    <a:cubicBezTo>
                      <a:pt x="113" y="710"/>
                      <a:pt x="123" y="710"/>
                      <a:pt x="132" y="710"/>
                    </a:cubicBezTo>
                    <a:cubicBezTo>
                      <a:pt x="132" y="710"/>
                      <a:pt x="132" y="710"/>
                      <a:pt x="132" y="710"/>
                    </a:cubicBezTo>
                    <a:cubicBezTo>
                      <a:pt x="141" y="710"/>
                      <a:pt x="149" y="709"/>
                      <a:pt x="158" y="709"/>
                    </a:cubicBezTo>
                    <a:cubicBezTo>
                      <a:pt x="203" y="707"/>
                      <a:pt x="236" y="703"/>
                      <a:pt x="236" y="703"/>
                    </a:cubicBezTo>
                    <a:cubicBezTo>
                      <a:pt x="235" y="156"/>
                      <a:pt x="235" y="156"/>
                      <a:pt x="235" y="156"/>
                    </a:cubicBezTo>
                    <a:cubicBezTo>
                      <a:pt x="235" y="89"/>
                      <a:pt x="192" y="32"/>
                      <a:pt x="133" y="10"/>
                    </a:cubicBezTo>
                    <a:cubicBezTo>
                      <a:pt x="133" y="10"/>
                      <a:pt x="133" y="10"/>
                      <a:pt x="133" y="10"/>
                    </a:cubicBezTo>
                    <a:cubicBezTo>
                      <a:pt x="124" y="7"/>
                      <a:pt x="115" y="4"/>
                      <a:pt x="106" y="3"/>
                    </a:cubicBezTo>
                    <a:cubicBezTo>
                      <a:pt x="97" y="1"/>
                      <a:pt x="88" y="0"/>
                      <a:pt x="79" y="0"/>
                    </a:cubicBezTo>
                  </a:path>
                </a:pathLst>
              </a:custGeom>
              <a:solidFill>
                <a:srgbClr val="C53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îŝ1íḓê">
                <a:extLst>
                  <a:ext uri="{FF2B5EF4-FFF2-40B4-BE49-F238E27FC236}">
                    <a16:creationId xmlns:a16="http://schemas.microsoft.com/office/drawing/2014/main" id="{1C4C9276-F71A-8835-8AA9-230BAEF61322}"/>
                  </a:ext>
                </a:extLst>
              </p:cNvPr>
              <p:cNvSpPr/>
              <p:nvPr/>
            </p:nvSpPr>
            <p:spPr bwMode="auto">
              <a:xfrm>
                <a:off x="4537" y="1633"/>
                <a:ext cx="113" cy="364"/>
              </a:xfrm>
              <a:custGeom>
                <a:avLst/>
                <a:gdLst>
                  <a:gd name="T0" fmla="*/ 80 w 80"/>
                  <a:gd name="T1" fmla="*/ 0 h 258"/>
                  <a:gd name="T2" fmla="*/ 0 w 80"/>
                  <a:gd name="T3" fmla="*/ 173 h 258"/>
                  <a:gd name="T4" fmla="*/ 0 w 80"/>
                  <a:gd name="T5" fmla="*/ 179 h 258"/>
                  <a:gd name="T6" fmla="*/ 21 w 80"/>
                  <a:gd name="T7" fmla="*/ 129 h 258"/>
                  <a:gd name="T8" fmla="*/ 21 w 80"/>
                  <a:gd name="T9" fmla="*/ 129 h 258"/>
                  <a:gd name="T10" fmla="*/ 21 w 80"/>
                  <a:gd name="T11" fmla="*/ 129 h 258"/>
                  <a:gd name="T12" fmla="*/ 21 w 80"/>
                  <a:gd name="T13" fmla="*/ 129 h 258"/>
                  <a:gd name="T14" fmla="*/ 21 w 80"/>
                  <a:gd name="T15" fmla="*/ 128 h 258"/>
                  <a:gd name="T16" fmla="*/ 21 w 80"/>
                  <a:gd name="T17" fmla="*/ 128 h 258"/>
                  <a:gd name="T18" fmla="*/ 21 w 80"/>
                  <a:gd name="T19" fmla="*/ 128 h 258"/>
                  <a:gd name="T20" fmla="*/ 21 w 80"/>
                  <a:gd name="T21" fmla="*/ 128 h 258"/>
                  <a:gd name="T22" fmla="*/ 21 w 80"/>
                  <a:gd name="T23" fmla="*/ 128 h 258"/>
                  <a:gd name="T24" fmla="*/ 22 w 80"/>
                  <a:gd name="T25" fmla="*/ 258 h 258"/>
                  <a:gd name="T26" fmla="*/ 80 w 80"/>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258">
                    <a:moveTo>
                      <a:pt x="80" y="0"/>
                    </a:moveTo>
                    <a:cubicBezTo>
                      <a:pt x="0" y="173"/>
                      <a:pt x="0" y="173"/>
                      <a:pt x="0" y="173"/>
                    </a:cubicBezTo>
                    <a:cubicBezTo>
                      <a:pt x="0" y="179"/>
                      <a:pt x="0" y="179"/>
                      <a:pt x="0" y="179"/>
                    </a:cubicBezTo>
                    <a:cubicBezTo>
                      <a:pt x="15" y="152"/>
                      <a:pt x="21" y="130"/>
                      <a:pt x="21" y="129"/>
                    </a:cubicBezTo>
                    <a:cubicBezTo>
                      <a:pt x="21" y="129"/>
                      <a:pt x="21" y="129"/>
                      <a:pt x="21" y="129"/>
                    </a:cubicBezTo>
                    <a:cubicBezTo>
                      <a:pt x="21" y="129"/>
                      <a:pt x="21" y="129"/>
                      <a:pt x="21" y="129"/>
                    </a:cubicBezTo>
                    <a:cubicBezTo>
                      <a:pt x="21" y="129"/>
                      <a:pt x="21" y="129"/>
                      <a:pt x="21" y="129"/>
                    </a:cubicBezTo>
                    <a:cubicBezTo>
                      <a:pt x="21" y="128"/>
                      <a:pt x="21" y="128"/>
                      <a:pt x="21" y="128"/>
                    </a:cubicBezTo>
                    <a:cubicBezTo>
                      <a:pt x="21" y="128"/>
                      <a:pt x="21" y="128"/>
                      <a:pt x="21" y="128"/>
                    </a:cubicBezTo>
                    <a:cubicBezTo>
                      <a:pt x="21" y="128"/>
                      <a:pt x="21" y="128"/>
                      <a:pt x="21" y="128"/>
                    </a:cubicBezTo>
                    <a:cubicBezTo>
                      <a:pt x="21" y="128"/>
                      <a:pt x="21" y="128"/>
                      <a:pt x="21" y="128"/>
                    </a:cubicBezTo>
                    <a:cubicBezTo>
                      <a:pt x="21" y="128"/>
                      <a:pt x="21" y="128"/>
                      <a:pt x="21" y="128"/>
                    </a:cubicBezTo>
                    <a:cubicBezTo>
                      <a:pt x="22" y="258"/>
                      <a:pt x="22" y="258"/>
                      <a:pt x="22" y="258"/>
                    </a:cubicBezTo>
                    <a:cubicBezTo>
                      <a:pt x="38" y="188"/>
                      <a:pt x="70" y="44"/>
                      <a:pt x="80" y="0"/>
                    </a:cubicBezTo>
                  </a:path>
                </a:pathLst>
              </a:custGeom>
              <a:solidFill>
                <a:srgbClr val="B13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îṥ1ïdè">
                <a:extLst>
                  <a:ext uri="{FF2B5EF4-FFF2-40B4-BE49-F238E27FC236}">
                    <a16:creationId xmlns:a16="http://schemas.microsoft.com/office/drawing/2014/main" id="{BFF6ACAE-EFF1-C255-0E93-F3030A4F8AD1}"/>
                  </a:ext>
                </a:extLst>
              </p:cNvPr>
              <p:cNvSpPr/>
              <p:nvPr/>
            </p:nvSpPr>
            <p:spPr bwMode="auto">
              <a:xfrm>
                <a:off x="4779" y="2631"/>
                <a:ext cx="75" cy="415"/>
              </a:xfrm>
              <a:prstGeom prst="rect">
                <a:avLst/>
              </a:prstGeom>
              <a:solidFill>
                <a:srgbClr val="3946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7" name="íŝļïḑè">
                <a:extLst>
                  <a:ext uri="{FF2B5EF4-FFF2-40B4-BE49-F238E27FC236}">
                    <a16:creationId xmlns:a16="http://schemas.microsoft.com/office/drawing/2014/main" id="{4B20C6B1-940D-7DCE-815B-52215C6D6046}"/>
                  </a:ext>
                </a:extLst>
              </p:cNvPr>
              <p:cNvSpPr/>
              <p:nvPr/>
            </p:nvSpPr>
            <p:spPr bwMode="auto">
              <a:xfrm>
                <a:off x="4779" y="2656"/>
                <a:ext cx="75" cy="94"/>
              </a:xfrm>
              <a:custGeom>
                <a:avLst/>
                <a:gdLst>
                  <a:gd name="T0" fmla="*/ 0 w 53"/>
                  <a:gd name="T1" fmla="*/ 0 h 66"/>
                  <a:gd name="T2" fmla="*/ 0 w 53"/>
                  <a:gd name="T3" fmla="*/ 66 h 66"/>
                  <a:gd name="T4" fmla="*/ 53 w 53"/>
                  <a:gd name="T5" fmla="*/ 47 h 66"/>
                  <a:gd name="T6" fmla="*/ 53 w 53"/>
                  <a:gd name="T7" fmla="*/ 2 h 66"/>
                  <a:gd name="T8" fmla="*/ 0 w 53"/>
                  <a:gd name="T9" fmla="*/ 0 h 66"/>
                </a:gdLst>
                <a:ahLst/>
                <a:cxnLst>
                  <a:cxn ang="0">
                    <a:pos x="T0" y="T1"/>
                  </a:cxn>
                  <a:cxn ang="0">
                    <a:pos x="T2" y="T3"/>
                  </a:cxn>
                  <a:cxn ang="0">
                    <a:pos x="T4" y="T5"/>
                  </a:cxn>
                  <a:cxn ang="0">
                    <a:pos x="T6" y="T7"/>
                  </a:cxn>
                  <a:cxn ang="0">
                    <a:pos x="T8" y="T9"/>
                  </a:cxn>
                </a:cxnLst>
                <a:rect l="0" t="0" r="r" b="b"/>
                <a:pathLst>
                  <a:path w="53" h="66">
                    <a:moveTo>
                      <a:pt x="0" y="0"/>
                    </a:moveTo>
                    <a:cubicBezTo>
                      <a:pt x="0" y="66"/>
                      <a:pt x="0" y="66"/>
                      <a:pt x="0" y="66"/>
                    </a:cubicBezTo>
                    <a:cubicBezTo>
                      <a:pt x="53" y="47"/>
                      <a:pt x="53" y="47"/>
                      <a:pt x="53" y="47"/>
                    </a:cubicBezTo>
                    <a:cubicBezTo>
                      <a:pt x="53" y="2"/>
                      <a:pt x="53" y="2"/>
                      <a:pt x="53" y="2"/>
                    </a:cubicBezTo>
                    <a:cubicBezTo>
                      <a:pt x="39" y="1"/>
                      <a:pt x="14" y="0"/>
                      <a:pt x="0" y="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ḍe">
                <a:extLst>
                  <a:ext uri="{FF2B5EF4-FFF2-40B4-BE49-F238E27FC236}">
                    <a16:creationId xmlns:a16="http://schemas.microsoft.com/office/drawing/2014/main" id="{A3DBDDD5-D40E-DB53-8B16-8DD6869289AF}"/>
                  </a:ext>
                </a:extLst>
              </p:cNvPr>
              <p:cNvSpPr/>
              <p:nvPr/>
            </p:nvSpPr>
            <p:spPr bwMode="auto">
              <a:xfrm>
                <a:off x="4609" y="2603"/>
                <a:ext cx="401" cy="62"/>
              </a:xfrm>
              <a:custGeom>
                <a:avLst/>
                <a:gdLst>
                  <a:gd name="T0" fmla="*/ 23 w 283"/>
                  <a:gd name="T1" fmla="*/ 44 h 44"/>
                  <a:gd name="T2" fmla="*/ 261 w 283"/>
                  <a:gd name="T3" fmla="*/ 44 h 44"/>
                  <a:gd name="T4" fmla="*/ 283 w 283"/>
                  <a:gd name="T5" fmla="*/ 22 h 44"/>
                  <a:gd name="T6" fmla="*/ 261 w 283"/>
                  <a:gd name="T7" fmla="*/ 0 h 44"/>
                  <a:gd name="T8" fmla="*/ 23 w 283"/>
                  <a:gd name="T9" fmla="*/ 0 h 44"/>
                  <a:gd name="T10" fmla="*/ 0 w 283"/>
                  <a:gd name="T11" fmla="*/ 22 h 44"/>
                  <a:gd name="T12" fmla="*/ 23 w 283"/>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83" h="44">
                    <a:moveTo>
                      <a:pt x="23" y="44"/>
                    </a:moveTo>
                    <a:cubicBezTo>
                      <a:pt x="261" y="44"/>
                      <a:pt x="261" y="44"/>
                      <a:pt x="261" y="44"/>
                    </a:cubicBezTo>
                    <a:cubicBezTo>
                      <a:pt x="273" y="44"/>
                      <a:pt x="283" y="34"/>
                      <a:pt x="283" y="22"/>
                    </a:cubicBezTo>
                    <a:cubicBezTo>
                      <a:pt x="283" y="10"/>
                      <a:pt x="273" y="0"/>
                      <a:pt x="261" y="0"/>
                    </a:cubicBezTo>
                    <a:cubicBezTo>
                      <a:pt x="23" y="0"/>
                      <a:pt x="23" y="0"/>
                      <a:pt x="23" y="0"/>
                    </a:cubicBezTo>
                    <a:cubicBezTo>
                      <a:pt x="10" y="0"/>
                      <a:pt x="0" y="10"/>
                      <a:pt x="0" y="22"/>
                    </a:cubicBezTo>
                    <a:cubicBezTo>
                      <a:pt x="0" y="34"/>
                      <a:pt x="10" y="44"/>
                      <a:pt x="23" y="44"/>
                    </a:cubicBez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íṩ1ïďe">
                <a:extLst>
                  <a:ext uri="{FF2B5EF4-FFF2-40B4-BE49-F238E27FC236}">
                    <a16:creationId xmlns:a16="http://schemas.microsoft.com/office/drawing/2014/main" id="{54F6F6AD-7CFA-04C7-2ADA-2BF3ACE862D8}"/>
                  </a:ext>
                </a:extLst>
              </p:cNvPr>
              <p:cNvSpPr/>
              <p:nvPr/>
            </p:nvSpPr>
            <p:spPr bwMode="auto">
              <a:xfrm>
                <a:off x="4503" y="3059"/>
                <a:ext cx="635" cy="140"/>
              </a:xfrm>
              <a:custGeom>
                <a:avLst/>
                <a:gdLst>
                  <a:gd name="T0" fmla="*/ 0 w 449"/>
                  <a:gd name="T1" fmla="*/ 99 h 99"/>
                  <a:gd name="T2" fmla="*/ 33 w 449"/>
                  <a:gd name="T3" fmla="*/ 99 h 99"/>
                  <a:gd name="T4" fmla="*/ 104 w 449"/>
                  <a:gd name="T5" fmla="*/ 31 h 99"/>
                  <a:gd name="T6" fmla="*/ 345 w 449"/>
                  <a:gd name="T7" fmla="*/ 31 h 99"/>
                  <a:gd name="T8" fmla="*/ 416 w 449"/>
                  <a:gd name="T9" fmla="*/ 99 h 99"/>
                  <a:gd name="T10" fmla="*/ 449 w 449"/>
                  <a:gd name="T11" fmla="*/ 99 h 99"/>
                  <a:gd name="T12" fmla="*/ 345 w 449"/>
                  <a:gd name="T13" fmla="*/ 0 h 99"/>
                  <a:gd name="T14" fmla="*/ 104 w 449"/>
                  <a:gd name="T15" fmla="*/ 0 h 99"/>
                  <a:gd name="T16" fmla="*/ 0 w 449"/>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99">
                    <a:moveTo>
                      <a:pt x="0" y="99"/>
                    </a:moveTo>
                    <a:cubicBezTo>
                      <a:pt x="33" y="99"/>
                      <a:pt x="33" y="99"/>
                      <a:pt x="33" y="99"/>
                    </a:cubicBezTo>
                    <a:cubicBezTo>
                      <a:pt x="33" y="62"/>
                      <a:pt x="65" y="31"/>
                      <a:pt x="104" y="31"/>
                    </a:cubicBezTo>
                    <a:cubicBezTo>
                      <a:pt x="345" y="31"/>
                      <a:pt x="345" y="31"/>
                      <a:pt x="345" y="31"/>
                    </a:cubicBezTo>
                    <a:cubicBezTo>
                      <a:pt x="384" y="31"/>
                      <a:pt x="416" y="62"/>
                      <a:pt x="416" y="99"/>
                    </a:cubicBezTo>
                    <a:cubicBezTo>
                      <a:pt x="449" y="99"/>
                      <a:pt x="449" y="99"/>
                      <a:pt x="449" y="99"/>
                    </a:cubicBezTo>
                    <a:cubicBezTo>
                      <a:pt x="449" y="45"/>
                      <a:pt x="402" y="0"/>
                      <a:pt x="345" y="0"/>
                    </a:cubicBezTo>
                    <a:cubicBezTo>
                      <a:pt x="104" y="0"/>
                      <a:pt x="104" y="0"/>
                      <a:pt x="104" y="0"/>
                    </a:cubicBezTo>
                    <a:cubicBezTo>
                      <a:pt x="47" y="0"/>
                      <a:pt x="0" y="45"/>
                      <a:pt x="0" y="99"/>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íŝľiḍe">
                <a:extLst>
                  <a:ext uri="{FF2B5EF4-FFF2-40B4-BE49-F238E27FC236}">
                    <a16:creationId xmlns:a16="http://schemas.microsoft.com/office/drawing/2014/main" id="{589366AB-4258-4C9C-7C4B-A42443C3A122}"/>
                  </a:ext>
                </a:extLst>
              </p:cNvPr>
              <p:cNvSpPr/>
              <p:nvPr/>
            </p:nvSpPr>
            <p:spPr bwMode="auto">
              <a:xfrm>
                <a:off x="4762" y="2979"/>
                <a:ext cx="109" cy="9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1" name="î$ľíde">
                <a:extLst>
                  <a:ext uri="{FF2B5EF4-FFF2-40B4-BE49-F238E27FC236}">
                    <a16:creationId xmlns:a16="http://schemas.microsoft.com/office/drawing/2014/main" id="{A18FF266-A9BF-6D3F-2F75-292C2570F4CC}"/>
                  </a:ext>
                </a:extLst>
              </p:cNvPr>
              <p:cNvSpPr/>
              <p:nvPr/>
            </p:nvSpPr>
            <p:spPr bwMode="auto">
              <a:xfrm>
                <a:off x="5078" y="3205"/>
                <a:ext cx="77"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ṥlïḓé">
                <a:extLst>
                  <a:ext uri="{FF2B5EF4-FFF2-40B4-BE49-F238E27FC236}">
                    <a16:creationId xmlns:a16="http://schemas.microsoft.com/office/drawing/2014/main" id="{78227E71-3B53-3296-B33F-CA15AB9C39D2}"/>
                  </a:ext>
                </a:extLst>
              </p:cNvPr>
              <p:cNvSpPr/>
              <p:nvPr/>
            </p:nvSpPr>
            <p:spPr bwMode="auto">
              <a:xfrm>
                <a:off x="5061" y="3179"/>
                <a:ext cx="106" cy="60"/>
              </a:xfrm>
              <a:custGeom>
                <a:avLst/>
                <a:gdLst>
                  <a:gd name="T0" fmla="*/ 0 w 75"/>
                  <a:gd name="T1" fmla="*/ 42 h 42"/>
                  <a:gd name="T2" fmla="*/ 75 w 75"/>
                  <a:gd name="T3" fmla="*/ 42 h 42"/>
                  <a:gd name="T4" fmla="*/ 75 w 75"/>
                  <a:gd name="T5" fmla="*/ 35 h 42"/>
                  <a:gd name="T6" fmla="*/ 40 w 75"/>
                  <a:gd name="T7" fmla="*/ 0 h 42"/>
                  <a:gd name="T8" fmla="*/ 35 w 75"/>
                  <a:gd name="T9" fmla="*/ 0 h 42"/>
                  <a:gd name="T10" fmla="*/ 0 w 75"/>
                  <a:gd name="T11" fmla="*/ 35 h 42"/>
                  <a:gd name="T12" fmla="*/ 0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0" y="42"/>
                    </a:moveTo>
                    <a:cubicBezTo>
                      <a:pt x="75" y="42"/>
                      <a:pt x="75" y="42"/>
                      <a:pt x="75" y="42"/>
                    </a:cubicBezTo>
                    <a:cubicBezTo>
                      <a:pt x="75" y="35"/>
                      <a:pt x="75" y="35"/>
                      <a:pt x="75" y="35"/>
                    </a:cubicBezTo>
                    <a:cubicBezTo>
                      <a:pt x="75" y="15"/>
                      <a:pt x="60" y="0"/>
                      <a:pt x="40" y="0"/>
                    </a:cubicBezTo>
                    <a:cubicBezTo>
                      <a:pt x="35" y="0"/>
                      <a:pt x="35" y="0"/>
                      <a:pt x="35" y="0"/>
                    </a:cubicBezTo>
                    <a:cubicBezTo>
                      <a:pt x="16" y="0"/>
                      <a:pt x="0" y="15"/>
                      <a:pt x="0" y="35"/>
                    </a:cubicBezTo>
                    <a:lnTo>
                      <a:pt x="0"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íšḷîḍé">
                <a:extLst>
                  <a:ext uri="{FF2B5EF4-FFF2-40B4-BE49-F238E27FC236}">
                    <a16:creationId xmlns:a16="http://schemas.microsoft.com/office/drawing/2014/main" id="{B30837FF-200A-C085-CBF5-D2CB7C362690}"/>
                  </a:ext>
                </a:extLst>
              </p:cNvPr>
              <p:cNvSpPr/>
              <p:nvPr/>
            </p:nvSpPr>
            <p:spPr bwMode="auto">
              <a:xfrm>
                <a:off x="4484" y="3205"/>
                <a:ext cx="78"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lïďè">
                <a:extLst>
                  <a:ext uri="{FF2B5EF4-FFF2-40B4-BE49-F238E27FC236}">
                    <a16:creationId xmlns:a16="http://schemas.microsoft.com/office/drawing/2014/main" id="{CE645D2F-1CB5-0A69-555E-E42BEF90FD8B}"/>
                  </a:ext>
                </a:extLst>
              </p:cNvPr>
              <p:cNvSpPr/>
              <p:nvPr/>
            </p:nvSpPr>
            <p:spPr bwMode="auto">
              <a:xfrm>
                <a:off x="4467" y="3179"/>
                <a:ext cx="107" cy="60"/>
              </a:xfrm>
              <a:custGeom>
                <a:avLst/>
                <a:gdLst>
                  <a:gd name="T0" fmla="*/ 0 w 75"/>
                  <a:gd name="T1" fmla="*/ 42 h 42"/>
                  <a:gd name="T2" fmla="*/ 75 w 75"/>
                  <a:gd name="T3" fmla="*/ 42 h 42"/>
                  <a:gd name="T4" fmla="*/ 75 w 75"/>
                  <a:gd name="T5" fmla="*/ 35 h 42"/>
                  <a:gd name="T6" fmla="*/ 40 w 75"/>
                  <a:gd name="T7" fmla="*/ 0 h 42"/>
                  <a:gd name="T8" fmla="*/ 35 w 75"/>
                  <a:gd name="T9" fmla="*/ 0 h 42"/>
                  <a:gd name="T10" fmla="*/ 0 w 75"/>
                  <a:gd name="T11" fmla="*/ 35 h 42"/>
                  <a:gd name="T12" fmla="*/ 0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0" y="42"/>
                    </a:moveTo>
                    <a:cubicBezTo>
                      <a:pt x="75" y="42"/>
                      <a:pt x="75" y="42"/>
                      <a:pt x="75" y="42"/>
                    </a:cubicBezTo>
                    <a:cubicBezTo>
                      <a:pt x="75" y="35"/>
                      <a:pt x="75" y="35"/>
                      <a:pt x="75" y="35"/>
                    </a:cubicBezTo>
                    <a:cubicBezTo>
                      <a:pt x="75" y="15"/>
                      <a:pt x="60" y="0"/>
                      <a:pt x="40" y="0"/>
                    </a:cubicBezTo>
                    <a:cubicBezTo>
                      <a:pt x="35" y="0"/>
                      <a:pt x="35" y="0"/>
                      <a:pt x="35" y="0"/>
                    </a:cubicBezTo>
                    <a:cubicBezTo>
                      <a:pt x="16" y="0"/>
                      <a:pt x="0" y="15"/>
                      <a:pt x="0" y="35"/>
                    </a:cubicBezTo>
                    <a:lnTo>
                      <a:pt x="0"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ṧļïḑè">
                <a:extLst>
                  <a:ext uri="{FF2B5EF4-FFF2-40B4-BE49-F238E27FC236}">
                    <a16:creationId xmlns:a16="http://schemas.microsoft.com/office/drawing/2014/main" id="{3B4C8C46-0EA7-70D4-D24E-884636C4BC86}"/>
                  </a:ext>
                </a:extLst>
              </p:cNvPr>
              <p:cNvSpPr/>
              <p:nvPr/>
            </p:nvSpPr>
            <p:spPr bwMode="auto">
              <a:xfrm>
                <a:off x="4786" y="3073"/>
                <a:ext cx="62" cy="132"/>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6" name="ïslîḋè">
                <a:extLst>
                  <a:ext uri="{FF2B5EF4-FFF2-40B4-BE49-F238E27FC236}">
                    <a16:creationId xmlns:a16="http://schemas.microsoft.com/office/drawing/2014/main" id="{520C06B0-DA94-3982-B47E-6929D1C3D3AF}"/>
                  </a:ext>
                </a:extLst>
              </p:cNvPr>
              <p:cNvSpPr/>
              <p:nvPr/>
            </p:nvSpPr>
            <p:spPr bwMode="auto">
              <a:xfrm>
                <a:off x="4777" y="3205"/>
                <a:ext cx="78" cy="73"/>
              </a:xfrm>
              <a:prstGeom prst="ellipse">
                <a:avLst/>
              </a:pr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ṩ1ïḓê">
                <a:extLst>
                  <a:ext uri="{FF2B5EF4-FFF2-40B4-BE49-F238E27FC236}">
                    <a16:creationId xmlns:a16="http://schemas.microsoft.com/office/drawing/2014/main" id="{016C8888-6B0E-DCC0-BB3A-0B39B1EFF7FE}"/>
                  </a:ext>
                </a:extLst>
              </p:cNvPr>
              <p:cNvSpPr/>
              <p:nvPr/>
            </p:nvSpPr>
            <p:spPr bwMode="auto">
              <a:xfrm>
                <a:off x="4760" y="3179"/>
                <a:ext cx="107" cy="60"/>
              </a:xfrm>
              <a:custGeom>
                <a:avLst/>
                <a:gdLst>
                  <a:gd name="T0" fmla="*/ 0 w 75"/>
                  <a:gd name="T1" fmla="*/ 42 h 42"/>
                  <a:gd name="T2" fmla="*/ 75 w 75"/>
                  <a:gd name="T3" fmla="*/ 42 h 42"/>
                  <a:gd name="T4" fmla="*/ 75 w 75"/>
                  <a:gd name="T5" fmla="*/ 35 h 42"/>
                  <a:gd name="T6" fmla="*/ 40 w 75"/>
                  <a:gd name="T7" fmla="*/ 0 h 42"/>
                  <a:gd name="T8" fmla="*/ 35 w 75"/>
                  <a:gd name="T9" fmla="*/ 0 h 42"/>
                  <a:gd name="T10" fmla="*/ 0 w 75"/>
                  <a:gd name="T11" fmla="*/ 35 h 42"/>
                  <a:gd name="T12" fmla="*/ 0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0" y="42"/>
                    </a:moveTo>
                    <a:cubicBezTo>
                      <a:pt x="75" y="42"/>
                      <a:pt x="75" y="42"/>
                      <a:pt x="75" y="42"/>
                    </a:cubicBezTo>
                    <a:cubicBezTo>
                      <a:pt x="75" y="35"/>
                      <a:pt x="75" y="35"/>
                      <a:pt x="75" y="35"/>
                    </a:cubicBezTo>
                    <a:cubicBezTo>
                      <a:pt x="75" y="15"/>
                      <a:pt x="59" y="0"/>
                      <a:pt x="40" y="0"/>
                    </a:cubicBezTo>
                    <a:cubicBezTo>
                      <a:pt x="35" y="0"/>
                      <a:pt x="35" y="0"/>
                      <a:pt x="35" y="0"/>
                    </a:cubicBezTo>
                    <a:cubicBezTo>
                      <a:pt x="15" y="0"/>
                      <a:pt x="0" y="15"/>
                      <a:pt x="0" y="35"/>
                    </a:cubicBezTo>
                    <a:lnTo>
                      <a:pt x="0" y="42"/>
                    </a:lnTo>
                    <a:close/>
                  </a:path>
                </a:pathLst>
              </a:cu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ïṩḷíḑe">
                <a:extLst>
                  <a:ext uri="{FF2B5EF4-FFF2-40B4-BE49-F238E27FC236}">
                    <a16:creationId xmlns:a16="http://schemas.microsoft.com/office/drawing/2014/main" id="{C9345FBA-CB0A-0005-E555-FD5010834616}"/>
                  </a:ext>
                </a:extLst>
              </p:cNvPr>
              <p:cNvSpPr/>
              <p:nvPr/>
            </p:nvSpPr>
            <p:spPr bwMode="auto">
              <a:xfrm>
                <a:off x="4995" y="1723"/>
                <a:ext cx="422" cy="906"/>
              </a:xfrm>
              <a:custGeom>
                <a:avLst/>
                <a:gdLst>
                  <a:gd name="T0" fmla="*/ 293 w 298"/>
                  <a:gd name="T1" fmla="*/ 73 h 641"/>
                  <a:gd name="T2" fmla="*/ 222 w 298"/>
                  <a:gd name="T3" fmla="*/ 583 h 641"/>
                  <a:gd name="T4" fmla="*/ 161 w 298"/>
                  <a:gd name="T5" fmla="*/ 638 h 641"/>
                  <a:gd name="T6" fmla="*/ 0 w 298"/>
                  <a:gd name="T7" fmla="*/ 641 h 641"/>
                  <a:gd name="T8" fmla="*/ 98 w 298"/>
                  <a:gd name="T9" fmla="*/ 0 h 641"/>
                  <a:gd name="T10" fmla="*/ 229 w 298"/>
                  <a:gd name="T11" fmla="*/ 0 h 641"/>
                  <a:gd name="T12" fmla="*/ 293 w 298"/>
                  <a:gd name="T13" fmla="*/ 73 h 641"/>
                </a:gdLst>
                <a:ahLst/>
                <a:cxnLst>
                  <a:cxn ang="0">
                    <a:pos x="T0" y="T1"/>
                  </a:cxn>
                  <a:cxn ang="0">
                    <a:pos x="T2" y="T3"/>
                  </a:cxn>
                  <a:cxn ang="0">
                    <a:pos x="T4" y="T5"/>
                  </a:cxn>
                  <a:cxn ang="0">
                    <a:pos x="T6" y="T7"/>
                  </a:cxn>
                  <a:cxn ang="0">
                    <a:pos x="T8" y="T9"/>
                  </a:cxn>
                  <a:cxn ang="0">
                    <a:pos x="T10" y="T11"/>
                  </a:cxn>
                  <a:cxn ang="0">
                    <a:pos x="T12" y="T13"/>
                  </a:cxn>
                </a:cxnLst>
                <a:rect l="0" t="0" r="r" b="b"/>
                <a:pathLst>
                  <a:path w="298" h="641">
                    <a:moveTo>
                      <a:pt x="293" y="73"/>
                    </a:moveTo>
                    <a:cubicBezTo>
                      <a:pt x="222" y="583"/>
                      <a:pt x="222" y="583"/>
                      <a:pt x="222" y="583"/>
                    </a:cubicBezTo>
                    <a:cubicBezTo>
                      <a:pt x="218" y="614"/>
                      <a:pt x="192" y="637"/>
                      <a:pt x="161" y="638"/>
                    </a:cubicBezTo>
                    <a:cubicBezTo>
                      <a:pt x="0" y="641"/>
                      <a:pt x="0" y="641"/>
                      <a:pt x="0" y="641"/>
                    </a:cubicBezTo>
                    <a:cubicBezTo>
                      <a:pt x="98" y="0"/>
                      <a:pt x="98" y="0"/>
                      <a:pt x="98" y="0"/>
                    </a:cubicBezTo>
                    <a:cubicBezTo>
                      <a:pt x="229" y="0"/>
                      <a:pt x="229" y="0"/>
                      <a:pt x="229" y="0"/>
                    </a:cubicBezTo>
                    <a:cubicBezTo>
                      <a:pt x="268" y="0"/>
                      <a:pt x="298" y="34"/>
                      <a:pt x="293" y="73"/>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lîḋe">
                <a:extLst>
                  <a:ext uri="{FF2B5EF4-FFF2-40B4-BE49-F238E27FC236}">
                    <a16:creationId xmlns:a16="http://schemas.microsoft.com/office/drawing/2014/main" id="{6EEB2F77-C23B-E5E5-2BB1-537468A688A1}"/>
                  </a:ext>
                </a:extLst>
              </p:cNvPr>
              <p:cNvSpPr/>
              <p:nvPr/>
            </p:nvSpPr>
            <p:spPr bwMode="auto">
              <a:xfrm>
                <a:off x="4078" y="1486"/>
                <a:ext cx="612" cy="545"/>
              </a:xfrm>
              <a:custGeom>
                <a:avLst/>
                <a:gdLst>
                  <a:gd name="T0" fmla="*/ 172 w 432"/>
                  <a:gd name="T1" fmla="*/ 386 h 386"/>
                  <a:gd name="T2" fmla="*/ 316 w 432"/>
                  <a:gd name="T3" fmla="*/ 294 h 386"/>
                  <a:gd name="T4" fmla="*/ 432 w 432"/>
                  <a:gd name="T5" fmla="*/ 43 h 386"/>
                  <a:gd name="T6" fmla="*/ 337 w 432"/>
                  <a:gd name="T7" fmla="*/ 0 h 386"/>
                  <a:gd name="T8" fmla="*/ 221 w 432"/>
                  <a:gd name="T9" fmla="*/ 250 h 386"/>
                  <a:gd name="T10" fmla="*/ 172 w 432"/>
                  <a:gd name="T11" fmla="*/ 282 h 386"/>
                  <a:gd name="T12" fmla="*/ 1 w 432"/>
                  <a:gd name="T13" fmla="*/ 280 h 386"/>
                  <a:gd name="T14" fmla="*/ 0 w 432"/>
                  <a:gd name="T15" fmla="*/ 384 h 386"/>
                  <a:gd name="T16" fmla="*/ 171 w 432"/>
                  <a:gd name="T17" fmla="*/ 386 h 386"/>
                  <a:gd name="T18" fmla="*/ 172 w 432"/>
                  <a:gd name="T1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386">
                    <a:moveTo>
                      <a:pt x="172" y="386"/>
                    </a:moveTo>
                    <a:cubicBezTo>
                      <a:pt x="234" y="386"/>
                      <a:pt x="290" y="350"/>
                      <a:pt x="316" y="294"/>
                    </a:cubicBezTo>
                    <a:cubicBezTo>
                      <a:pt x="432" y="43"/>
                      <a:pt x="432" y="43"/>
                      <a:pt x="432" y="43"/>
                    </a:cubicBezTo>
                    <a:cubicBezTo>
                      <a:pt x="337" y="0"/>
                      <a:pt x="337" y="0"/>
                      <a:pt x="337" y="0"/>
                    </a:cubicBezTo>
                    <a:cubicBezTo>
                      <a:pt x="221" y="250"/>
                      <a:pt x="221" y="250"/>
                      <a:pt x="221" y="250"/>
                    </a:cubicBezTo>
                    <a:cubicBezTo>
                      <a:pt x="212" y="269"/>
                      <a:pt x="193" y="282"/>
                      <a:pt x="172" y="282"/>
                    </a:cubicBezTo>
                    <a:cubicBezTo>
                      <a:pt x="1" y="280"/>
                      <a:pt x="1" y="280"/>
                      <a:pt x="1" y="280"/>
                    </a:cubicBezTo>
                    <a:cubicBezTo>
                      <a:pt x="0" y="384"/>
                      <a:pt x="0" y="384"/>
                      <a:pt x="0" y="384"/>
                    </a:cubicBezTo>
                    <a:cubicBezTo>
                      <a:pt x="171" y="386"/>
                      <a:pt x="171" y="386"/>
                      <a:pt x="171" y="386"/>
                    </a:cubicBezTo>
                    <a:cubicBezTo>
                      <a:pt x="171" y="386"/>
                      <a:pt x="172" y="386"/>
                      <a:pt x="172" y="386"/>
                    </a:cubicBezTo>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ŝliḑe">
                <a:extLst>
                  <a:ext uri="{FF2B5EF4-FFF2-40B4-BE49-F238E27FC236}">
                    <a16:creationId xmlns:a16="http://schemas.microsoft.com/office/drawing/2014/main" id="{0DB8376F-5F27-1352-8A70-59AEDD794C34}"/>
                  </a:ext>
                </a:extLst>
              </p:cNvPr>
              <p:cNvSpPr/>
              <p:nvPr/>
            </p:nvSpPr>
            <p:spPr bwMode="auto">
              <a:xfrm>
                <a:off x="4349" y="2472"/>
                <a:ext cx="740" cy="157"/>
              </a:xfrm>
              <a:custGeom>
                <a:avLst/>
                <a:gdLst>
                  <a:gd name="T0" fmla="*/ 56 w 523"/>
                  <a:gd name="T1" fmla="*/ 111 h 111"/>
                  <a:gd name="T2" fmla="*/ 468 w 523"/>
                  <a:gd name="T3" fmla="*/ 111 h 111"/>
                  <a:gd name="T4" fmla="*/ 523 w 523"/>
                  <a:gd name="T5" fmla="*/ 56 h 111"/>
                  <a:gd name="T6" fmla="*/ 468 w 523"/>
                  <a:gd name="T7" fmla="*/ 0 h 111"/>
                  <a:gd name="T8" fmla="*/ 56 w 523"/>
                  <a:gd name="T9" fmla="*/ 0 h 111"/>
                  <a:gd name="T10" fmla="*/ 0 w 523"/>
                  <a:gd name="T11" fmla="*/ 56 h 111"/>
                  <a:gd name="T12" fmla="*/ 56 w 5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523" h="111">
                    <a:moveTo>
                      <a:pt x="56" y="111"/>
                    </a:moveTo>
                    <a:cubicBezTo>
                      <a:pt x="468" y="111"/>
                      <a:pt x="468" y="111"/>
                      <a:pt x="468" y="111"/>
                    </a:cubicBezTo>
                    <a:cubicBezTo>
                      <a:pt x="498" y="111"/>
                      <a:pt x="523" y="86"/>
                      <a:pt x="523" y="56"/>
                    </a:cubicBezTo>
                    <a:cubicBezTo>
                      <a:pt x="523" y="25"/>
                      <a:pt x="498" y="0"/>
                      <a:pt x="468" y="0"/>
                    </a:cubicBezTo>
                    <a:cubicBezTo>
                      <a:pt x="56" y="0"/>
                      <a:pt x="56" y="0"/>
                      <a:pt x="56" y="0"/>
                    </a:cubicBezTo>
                    <a:cubicBezTo>
                      <a:pt x="25" y="0"/>
                      <a:pt x="0" y="25"/>
                      <a:pt x="0" y="56"/>
                    </a:cubicBezTo>
                    <a:cubicBezTo>
                      <a:pt x="0" y="86"/>
                      <a:pt x="25" y="111"/>
                      <a:pt x="56" y="111"/>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ŝḻïdé">
                <a:extLst>
                  <a:ext uri="{FF2B5EF4-FFF2-40B4-BE49-F238E27FC236}">
                    <a16:creationId xmlns:a16="http://schemas.microsoft.com/office/drawing/2014/main" id="{93CBB752-D2BA-B607-5C06-AA877B81ECFE}"/>
                  </a:ext>
                </a:extLst>
              </p:cNvPr>
              <p:cNvSpPr/>
              <p:nvPr/>
            </p:nvSpPr>
            <p:spPr bwMode="auto">
              <a:xfrm>
                <a:off x="4651" y="1346"/>
                <a:ext cx="228" cy="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íŝļíḑê">
                <a:extLst>
                  <a:ext uri="{FF2B5EF4-FFF2-40B4-BE49-F238E27FC236}">
                    <a16:creationId xmlns:a16="http://schemas.microsoft.com/office/drawing/2014/main" id="{8536612F-F060-8F4D-7324-F04F5E5AF3E3}"/>
                  </a:ext>
                </a:extLst>
              </p:cNvPr>
              <p:cNvSpPr/>
              <p:nvPr/>
            </p:nvSpPr>
            <p:spPr bwMode="auto">
              <a:xfrm>
                <a:off x="4967" y="1719"/>
                <a:ext cx="242" cy="892"/>
              </a:xfrm>
              <a:custGeom>
                <a:avLst/>
                <a:gdLst>
                  <a:gd name="T0" fmla="*/ 93 w 171"/>
                  <a:gd name="T1" fmla="*/ 574 h 631"/>
                  <a:gd name="T2" fmla="*/ 168 w 171"/>
                  <a:gd name="T3" fmla="*/ 51 h 631"/>
                  <a:gd name="T4" fmla="*/ 129 w 171"/>
                  <a:gd name="T5" fmla="*/ 3 h 631"/>
                  <a:gd name="T6" fmla="*/ 129 w 171"/>
                  <a:gd name="T7" fmla="*/ 3 h 631"/>
                  <a:gd name="T8" fmla="*/ 78 w 171"/>
                  <a:gd name="T9" fmla="*/ 40 h 631"/>
                  <a:gd name="T10" fmla="*/ 3 w 171"/>
                  <a:gd name="T11" fmla="*/ 562 h 631"/>
                  <a:gd name="T12" fmla="*/ 42 w 171"/>
                  <a:gd name="T13" fmla="*/ 611 h 631"/>
                  <a:gd name="T14" fmla="*/ 93 w 171"/>
                  <a:gd name="T15" fmla="*/ 574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631">
                    <a:moveTo>
                      <a:pt x="93" y="574"/>
                    </a:moveTo>
                    <a:cubicBezTo>
                      <a:pt x="168" y="51"/>
                      <a:pt x="168" y="51"/>
                      <a:pt x="168" y="51"/>
                    </a:cubicBezTo>
                    <a:cubicBezTo>
                      <a:pt x="171" y="28"/>
                      <a:pt x="154" y="6"/>
                      <a:pt x="129" y="3"/>
                    </a:cubicBezTo>
                    <a:cubicBezTo>
                      <a:pt x="129" y="3"/>
                      <a:pt x="129" y="3"/>
                      <a:pt x="129" y="3"/>
                    </a:cubicBezTo>
                    <a:cubicBezTo>
                      <a:pt x="104" y="0"/>
                      <a:pt x="82" y="17"/>
                      <a:pt x="78" y="40"/>
                    </a:cubicBezTo>
                    <a:cubicBezTo>
                      <a:pt x="3" y="562"/>
                      <a:pt x="3" y="562"/>
                      <a:pt x="3" y="562"/>
                    </a:cubicBezTo>
                    <a:cubicBezTo>
                      <a:pt x="0" y="586"/>
                      <a:pt x="17" y="607"/>
                      <a:pt x="42" y="611"/>
                    </a:cubicBezTo>
                    <a:cubicBezTo>
                      <a:pt x="67" y="614"/>
                      <a:pt x="80" y="631"/>
                      <a:pt x="93" y="574"/>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Sļíďè">
                <a:extLst>
                  <a:ext uri="{FF2B5EF4-FFF2-40B4-BE49-F238E27FC236}">
                    <a16:creationId xmlns:a16="http://schemas.microsoft.com/office/drawing/2014/main" id="{225997A9-F435-C149-4042-B53EEBBC05E7}"/>
                  </a:ext>
                </a:extLst>
              </p:cNvPr>
              <p:cNvSpPr/>
              <p:nvPr/>
            </p:nvSpPr>
            <p:spPr bwMode="auto">
              <a:xfrm>
                <a:off x="4511" y="1814"/>
                <a:ext cx="60" cy="540"/>
              </a:xfrm>
              <a:custGeom>
                <a:avLst/>
                <a:gdLst>
                  <a:gd name="T0" fmla="*/ 39 w 42"/>
                  <a:gd name="T1" fmla="*/ 0 h 382"/>
                  <a:gd name="T2" fmla="*/ 39 w 42"/>
                  <a:gd name="T3" fmla="*/ 0 h 382"/>
                  <a:gd name="T4" fmla="*/ 39 w 42"/>
                  <a:gd name="T5" fmla="*/ 0 h 382"/>
                  <a:gd name="T6" fmla="*/ 39 w 42"/>
                  <a:gd name="T7" fmla="*/ 0 h 382"/>
                  <a:gd name="T8" fmla="*/ 39 w 42"/>
                  <a:gd name="T9" fmla="*/ 0 h 382"/>
                  <a:gd name="T10" fmla="*/ 39 w 42"/>
                  <a:gd name="T11" fmla="*/ 1 h 382"/>
                  <a:gd name="T12" fmla="*/ 39 w 42"/>
                  <a:gd name="T13" fmla="*/ 1 h 382"/>
                  <a:gd name="T14" fmla="*/ 39 w 42"/>
                  <a:gd name="T15" fmla="*/ 1 h 382"/>
                  <a:gd name="T16" fmla="*/ 39 w 42"/>
                  <a:gd name="T17" fmla="*/ 1 h 382"/>
                  <a:gd name="T18" fmla="*/ 18 w 42"/>
                  <a:gd name="T19" fmla="*/ 51 h 382"/>
                  <a:gd name="T20" fmla="*/ 18 w 42"/>
                  <a:gd name="T21" fmla="*/ 51 h 382"/>
                  <a:gd name="T22" fmla="*/ 3 w 42"/>
                  <a:gd name="T23" fmla="*/ 74 h 382"/>
                  <a:gd name="T24" fmla="*/ 0 w 42"/>
                  <a:gd name="T25" fmla="*/ 80 h 382"/>
                  <a:gd name="T26" fmla="*/ 2 w 42"/>
                  <a:gd name="T27" fmla="*/ 358 h 382"/>
                  <a:gd name="T28" fmla="*/ 2 w 42"/>
                  <a:gd name="T29" fmla="*/ 358 h 382"/>
                  <a:gd name="T30" fmla="*/ 26 w 42"/>
                  <a:gd name="T31" fmla="*/ 374 h 382"/>
                  <a:gd name="T32" fmla="*/ 42 w 42"/>
                  <a:gd name="T33" fmla="*/ 382 h 382"/>
                  <a:gd name="T34" fmla="*/ 39 w 42"/>
                  <a:gd name="T3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382">
                    <a:moveTo>
                      <a:pt x="39" y="0"/>
                    </a:moveTo>
                    <a:cubicBezTo>
                      <a:pt x="39" y="0"/>
                      <a:pt x="39" y="0"/>
                      <a:pt x="39" y="0"/>
                    </a:cubicBezTo>
                    <a:cubicBezTo>
                      <a:pt x="39" y="0"/>
                      <a:pt x="39" y="0"/>
                      <a:pt x="39" y="0"/>
                    </a:cubicBezTo>
                    <a:cubicBezTo>
                      <a:pt x="39" y="0"/>
                      <a:pt x="39" y="0"/>
                      <a:pt x="39" y="0"/>
                    </a:cubicBezTo>
                    <a:cubicBezTo>
                      <a:pt x="39" y="0"/>
                      <a:pt x="39" y="0"/>
                      <a:pt x="39" y="0"/>
                    </a:cubicBezTo>
                    <a:cubicBezTo>
                      <a:pt x="39" y="0"/>
                      <a:pt x="39" y="0"/>
                      <a:pt x="39" y="1"/>
                    </a:cubicBezTo>
                    <a:cubicBezTo>
                      <a:pt x="39" y="1"/>
                      <a:pt x="39" y="1"/>
                      <a:pt x="39" y="1"/>
                    </a:cubicBezTo>
                    <a:cubicBezTo>
                      <a:pt x="39" y="1"/>
                      <a:pt x="39" y="1"/>
                      <a:pt x="39" y="1"/>
                    </a:cubicBezTo>
                    <a:cubicBezTo>
                      <a:pt x="39" y="1"/>
                      <a:pt x="39" y="1"/>
                      <a:pt x="39" y="1"/>
                    </a:cubicBezTo>
                    <a:cubicBezTo>
                      <a:pt x="39" y="2"/>
                      <a:pt x="33" y="24"/>
                      <a:pt x="18" y="51"/>
                    </a:cubicBezTo>
                    <a:cubicBezTo>
                      <a:pt x="18" y="51"/>
                      <a:pt x="18" y="51"/>
                      <a:pt x="18" y="51"/>
                    </a:cubicBezTo>
                    <a:cubicBezTo>
                      <a:pt x="14" y="58"/>
                      <a:pt x="9" y="66"/>
                      <a:pt x="3" y="74"/>
                    </a:cubicBezTo>
                    <a:cubicBezTo>
                      <a:pt x="2" y="76"/>
                      <a:pt x="1" y="78"/>
                      <a:pt x="0" y="80"/>
                    </a:cubicBezTo>
                    <a:cubicBezTo>
                      <a:pt x="2" y="358"/>
                      <a:pt x="2" y="358"/>
                      <a:pt x="2" y="358"/>
                    </a:cubicBezTo>
                    <a:cubicBezTo>
                      <a:pt x="2" y="358"/>
                      <a:pt x="2" y="358"/>
                      <a:pt x="2" y="358"/>
                    </a:cubicBezTo>
                    <a:cubicBezTo>
                      <a:pt x="3" y="359"/>
                      <a:pt x="10" y="365"/>
                      <a:pt x="26" y="374"/>
                    </a:cubicBezTo>
                    <a:cubicBezTo>
                      <a:pt x="31" y="376"/>
                      <a:pt x="36" y="379"/>
                      <a:pt x="42" y="382"/>
                    </a:cubicBezTo>
                    <a:cubicBezTo>
                      <a:pt x="39" y="0"/>
                      <a:pt x="39" y="0"/>
                      <a:pt x="39" y="0"/>
                    </a:cubicBezTo>
                  </a:path>
                </a:pathLst>
              </a:custGeom>
              <a:solidFill>
                <a:srgbClr val="B13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îṡlíḍé">
                <a:extLst>
                  <a:ext uri="{FF2B5EF4-FFF2-40B4-BE49-F238E27FC236}">
                    <a16:creationId xmlns:a16="http://schemas.microsoft.com/office/drawing/2014/main" id="{C8C9468A-B40E-6796-3960-19AABC5C6F33}"/>
                  </a:ext>
                </a:extLst>
              </p:cNvPr>
              <p:cNvSpPr/>
              <p:nvPr/>
            </p:nvSpPr>
            <p:spPr bwMode="auto">
              <a:xfrm>
                <a:off x="4537" y="1814"/>
                <a:ext cx="30" cy="72"/>
              </a:xfrm>
              <a:custGeom>
                <a:avLst/>
                <a:gdLst>
                  <a:gd name="T0" fmla="*/ 21 w 21"/>
                  <a:gd name="T1" fmla="*/ 1 h 51"/>
                  <a:gd name="T2" fmla="*/ 0 w 21"/>
                  <a:gd name="T3" fmla="*/ 51 h 51"/>
                  <a:gd name="T4" fmla="*/ 0 w 21"/>
                  <a:gd name="T5" fmla="*/ 51 h 51"/>
                  <a:gd name="T6" fmla="*/ 21 w 21"/>
                  <a:gd name="T7" fmla="*/ 1 h 51"/>
                  <a:gd name="T8" fmla="*/ 21 w 21"/>
                  <a:gd name="T9" fmla="*/ 1 h 51"/>
                  <a:gd name="T10" fmla="*/ 21 w 21"/>
                  <a:gd name="T11" fmla="*/ 1 h 51"/>
                  <a:gd name="T12" fmla="*/ 21 w 21"/>
                  <a:gd name="T13" fmla="*/ 1 h 51"/>
                  <a:gd name="T14" fmla="*/ 21 w 21"/>
                  <a:gd name="T15" fmla="*/ 0 h 51"/>
                  <a:gd name="T16" fmla="*/ 21 w 21"/>
                  <a:gd name="T17" fmla="*/ 1 h 51"/>
                  <a:gd name="T18" fmla="*/ 21 w 21"/>
                  <a:gd name="T19" fmla="*/ 0 h 51"/>
                  <a:gd name="T20" fmla="*/ 21 w 21"/>
                  <a:gd name="T21" fmla="*/ 0 h 51"/>
                  <a:gd name="T22" fmla="*/ 21 w 21"/>
                  <a:gd name="T23" fmla="*/ 0 h 51"/>
                  <a:gd name="T24" fmla="*/ 21 w 21"/>
                  <a:gd name="T25" fmla="*/ 0 h 51"/>
                  <a:gd name="T26" fmla="*/ 21 w 21"/>
                  <a:gd name="T27" fmla="*/ 0 h 51"/>
                  <a:gd name="T28" fmla="*/ 21 w 21"/>
                  <a:gd name="T29" fmla="*/ 0 h 51"/>
                  <a:gd name="T30" fmla="*/ 21 w 21"/>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51">
                    <a:moveTo>
                      <a:pt x="21" y="1"/>
                    </a:moveTo>
                    <a:cubicBezTo>
                      <a:pt x="21" y="2"/>
                      <a:pt x="15" y="24"/>
                      <a:pt x="0" y="51"/>
                    </a:cubicBezTo>
                    <a:cubicBezTo>
                      <a:pt x="0" y="51"/>
                      <a:pt x="0" y="51"/>
                      <a:pt x="0" y="51"/>
                    </a:cubicBezTo>
                    <a:cubicBezTo>
                      <a:pt x="15" y="24"/>
                      <a:pt x="21" y="2"/>
                      <a:pt x="21" y="1"/>
                    </a:cubicBezTo>
                    <a:moveTo>
                      <a:pt x="21" y="1"/>
                    </a:moveTo>
                    <a:cubicBezTo>
                      <a:pt x="21" y="1"/>
                      <a:pt x="21" y="1"/>
                      <a:pt x="21" y="1"/>
                    </a:cubicBezTo>
                    <a:cubicBezTo>
                      <a:pt x="21" y="1"/>
                      <a:pt x="21" y="1"/>
                      <a:pt x="21" y="1"/>
                    </a:cubicBezTo>
                    <a:moveTo>
                      <a:pt x="21" y="0"/>
                    </a:moveTo>
                    <a:cubicBezTo>
                      <a:pt x="21" y="0"/>
                      <a:pt x="21" y="0"/>
                      <a:pt x="21" y="1"/>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902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sḻiďè">
                <a:extLst>
                  <a:ext uri="{FF2B5EF4-FFF2-40B4-BE49-F238E27FC236}">
                    <a16:creationId xmlns:a16="http://schemas.microsoft.com/office/drawing/2014/main" id="{4ACB58D3-4C2E-2458-522A-97EFB5F96714}"/>
                  </a:ext>
                </a:extLst>
              </p:cNvPr>
              <p:cNvSpPr/>
              <p:nvPr/>
            </p:nvSpPr>
            <p:spPr bwMode="auto">
              <a:xfrm>
                <a:off x="4511" y="1918"/>
                <a:ext cx="5" cy="9"/>
              </a:xfrm>
              <a:custGeom>
                <a:avLst/>
                <a:gdLst>
                  <a:gd name="T0" fmla="*/ 3 w 3"/>
                  <a:gd name="T1" fmla="*/ 0 h 6"/>
                  <a:gd name="T2" fmla="*/ 0 w 3"/>
                  <a:gd name="T3" fmla="*/ 5 h 6"/>
                  <a:gd name="T4" fmla="*/ 0 w 3"/>
                  <a:gd name="T5" fmla="*/ 6 h 6"/>
                  <a:gd name="T6" fmla="*/ 3 w 3"/>
                  <a:gd name="T7" fmla="*/ 0 h 6"/>
                </a:gdLst>
                <a:ahLst/>
                <a:cxnLst>
                  <a:cxn ang="0">
                    <a:pos x="T0" y="T1"/>
                  </a:cxn>
                  <a:cxn ang="0">
                    <a:pos x="T2" y="T3"/>
                  </a:cxn>
                  <a:cxn ang="0">
                    <a:pos x="T4" y="T5"/>
                  </a:cxn>
                  <a:cxn ang="0">
                    <a:pos x="T6" y="T7"/>
                  </a:cxn>
                </a:cxnLst>
                <a:rect l="0" t="0" r="r" b="b"/>
                <a:pathLst>
                  <a:path w="3" h="6">
                    <a:moveTo>
                      <a:pt x="3" y="0"/>
                    </a:moveTo>
                    <a:cubicBezTo>
                      <a:pt x="2" y="2"/>
                      <a:pt x="1" y="4"/>
                      <a:pt x="0" y="5"/>
                    </a:cubicBezTo>
                    <a:cubicBezTo>
                      <a:pt x="0" y="6"/>
                      <a:pt x="0" y="6"/>
                      <a:pt x="0" y="6"/>
                    </a:cubicBezTo>
                    <a:cubicBezTo>
                      <a:pt x="1" y="4"/>
                      <a:pt x="2" y="2"/>
                      <a:pt x="3" y="0"/>
                    </a:cubicBezTo>
                  </a:path>
                </a:pathLst>
              </a:custGeom>
              <a:solidFill>
                <a:srgbClr val="B13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iŝḻïḋê">
                <a:extLst>
                  <a:ext uri="{FF2B5EF4-FFF2-40B4-BE49-F238E27FC236}">
                    <a16:creationId xmlns:a16="http://schemas.microsoft.com/office/drawing/2014/main" id="{555099E2-4898-8ECA-85BA-F85B7C5CBD7B}"/>
                  </a:ext>
                </a:extLst>
              </p:cNvPr>
              <p:cNvSpPr/>
              <p:nvPr/>
            </p:nvSpPr>
            <p:spPr bwMode="auto">
              <a:xfrm>
                <a:off x="1598" y="2844"/>
                <a:ext cx="507" cy="106"/>
              </a:xfrm>
              <a:custGeom>
                <a:avLst/>
                <a:gdLst>
                  <a:gd name="T0" fmla="*/ 0 w 358"/>
                  <a:gd name="T1" fmla="*/ 0 h 75"/>
                  <a:gd name="T2" fmla="*/ 0 w 358"/>
                  <a:gd name="T3" fmla="*/ 75 h 75"/>
                  <a:gd name="T4" fmla="*/ 320 w 358"/>
                  <a:gd name="T5" fmla="*/ 75 h 75"/>
                  <a:gd name="T6" fmla="*/ 358 w 358"/>
                  <a:gd name="T7" fmla="*/ 38 h 75"/>
                  <a:gd name="T8" fmla="*/ 347 w 358"/>
                  <a:gd name="T9" fmla="*/ 11 h 75"/>
                  <a:gd name="T10" fmla="*/ 320 w 358"/>
                  <a:gd name="T11" fmla="*/ 0 h 75"/>
                  <a:gd name="T12" fmla="*/ 0 w 358"/>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58" h="75">
                    <a:moveTo>
                      <a:pt x="0" y="0"/>
                    </a:moveTo>
                    <a:cubicBezTo>
                      <a:pt x="0" y="75"/>
                      <a:pt x="0" y="75"/>
                      <a:pt x="0" y="75"/>
                    </a:cubicBezTo>
                    <a:cubicBezTo>
                      <a:pt x="320" y="75"/>
                      <a:pt x="320" y="75"/>
                      <a:pt x="320" y="75"/>
                    </a:cubicBezTo>
                    <a:cubicBezTo>
                      <a:pt x="341" y="75"/>
                      <a:pt x="358" y="58"/>
                      <a:pt x="358" y="38"/>
                    </a:cubicBezTo>
                    <a:cubicBezTo>
                      <a:pt x="358" y="27"/>
                      <a:pt x="354" y="18"/>
                      <a:pt x="347" y="11"/>
                    </a:cubicBezTo>
                    <a:cubicBezTo>
                      <a:pt x="340" y="5"/>
                      <a:pt x="331" y="0"/>
                      <a:pt x="320" y="0"/>
                    </a:cubicBezTo>
                    <a:cubicBezTo>
                      <a:pt x="0" y="0"/>
                      <a:pt x="0" y="0"/>
                      <a:pt x="0" y="0"/>
                    </a:cubicBezTo>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ïSľidê">
                <a:extLst>
                  <a:ext uri="{FF2B5EF4-FFF2-40B4-BE49-F238E27FC236}">
                    <a16:creationId xmlns:a16="http://schemas.microsoft.com/office/drawing/2014/main" id="{CF0D6013-DE5A-BDFF-1477-CB2421DB1078}"/>
                  </a:ext>
                </a:extLst>
              </p:cNvPr>
              <p:cNvSpPr/>
              <p:nvPr/>
            </p:nvSpPr>
            <p:spPr bwMode="auto">
              <a:xfrm>
                <a:off x="1474" y="2844"/>
                <a:ext cx="506" cy="106"/>
              </a:xfrm>
              <a:custGeom>
                <a:avLst/>
                <a:gdLst>
                  <a:gd name="T0" fmla="*/ 0 w 358"/>
                  <a:gd name="T1" fmla="*/ 0 h 75"/>
                  <a:gd name="T2" fmla="*/ 0 w 358"/>
                  <a:gd name="T3" fmla="*/ 75 h 75"/>
                  <a:gd name="T4" fmla="*/ 320 w 358"/>
                  <a:gd name="T5" fmla="*/ 75 h 75"/>
                  <a:gd name="T6" fmla="*/ 358 w 358"/>
                  <a:gd name="T7" fmla="*/ 38 h 75"/>
                  <a:gd name="T8" fmla="*/ 347 w 358"/>
                  <a:gd name="T9" fmla="*/ 11 h 75"/>
                  <a:gd name="T10" fmla="*/ 320 w 358"/>
                  <a:gd name="T11" fmla="*/ 0 h 75"/>
                  <a:gd name="T12" fmla="*/ 0 w 358"/>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58" h="75">
                    <a:moveTo>
                      <a:pt x="0" y="0"/>
                    </a:moveTo>
                    <a:cubicBezTo>
                      <a:pt x="0" y="75"/>
                      <a:pt x="0" y="75"/>
                      <a:pt x="0" y="75"/>
                    </a:cubicBezTo>
                    <a:cubicBezTo>
                      <a:pt x="320" y="75"/>
                      <a:pt x="320" y="75"/>
                      <a:pt x="320" y="75"/>
                    </a:cubicBezTo>
                    <a:cubicBezTo>
                      <a:pt x="341" y="75"/>
                      <a:pt x="358" y="58"/>
                      <a:pt x="358" y="38"/>
                    </a:cubicBezTo>
                    <a:cubicBezTo>
                      <a:pt x="358" y="27"/>
                      <a:pt x="354" y="18"/>
                      <a:pt x="347" y="11"/>
                    </a:cubicBezTo>
                    <a:cubicBezTo>
                      <a:pt x="340" y="5"/>
                      <a:pt x="331" y="0"/>
                      <a:pt x="320" y="0"/>
                    </a:cubicBezTo>
                    <a:cubicBezTo>
                      <a:pt x="0" y="0"/>
                      <a:pt x="0" y="0"/>
                      <a:pt x="0" y="0"/>
                    </a:cubicBezTo>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íSlíde">
                <a:extLst>
                  <a:ext uri="{FF2B5EF4-FFF2-40B4-BE49-F238E27FC236}">
                    <a16:creationId xmlns:a16="http://schemas.microsoft.com/office/drawing/2014/main" id="{2F81AD6B-CC09-B263-3ACC-F869FB4DD60B}"/>
                  </a:ext>
                </a:extLst>
              </p:cNvPr>
              <p:cNvSpPr/>
              <p:nvPr/>
            </p:nvSpPr>
            <p:spPr bwMode="auto">
              <a:xfrm>
                <a:off x="1474" y="2863"/>
                <a:ext cx="472" cy="68"/>
              </a:xfrm>
              <a:custGeom>
                <a:avLst/>
                <a:gdLst>
                  <a:gd name="T0" fmla="*/ 0 w 334"/>
                  <a:gd name="T1" fmla="*/ 0 h 48"/>
                  <a:gd name="T2" fmla="*/ 0 w 334"/>
                  <a:gd name="T3" fmla="*/ 48 h 48"/>
                  <a:gd name="T4" fmla="*/ 310 w 334"/>
                  <a:gd name="T5" fmla="*/ 48 h 48"/>
                  <a:gd name="T6" fmla="*/ 334 w 334"/>
                  <a:gd name="T7" fmla="*/ 24 h 48"/>
                  <a:gd name="T8" fmla="*/ 327 w 334"/>
                  <a:gd name="T9" fmla="*/ 7 h 48"/>
                  <a:gd name="T10" fmla="*/ 310 w 334"/>
                  <a:gd name="T11" fmla="*/ 0 h 48"/>
                  <a:gd name="T12" fmla="*/ 0 w 334"/>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34" h="48">
                    <a:moveTo>
                      <a:pt x="0" y="0"/>
                    </a:moveTo>
                    <a:cubicBezTo>
                      <a:pt x="0" y="48"/>
                      <a:pt x="0" y="48"/>
                      <a:pt x="0" y="48"/>
                    </a:cubicBezTo>
                    <a:cubicBezTo>
                      <a:pt x="310" y="48"/>
                      <a:pt x="310" y="48"/>
                      <a:pt x="310" y="48"/>
                    </a:cubicBezTo>
                    <a:cubicBezTo>
                      <a:pt x="323" y="48"/>
                      <a:pt x="334" y="37"/>
                      <a:pt x="334" y="24"/>
                    </a:cubicBezTo>
                    <a:cubicBezTo>
                      <a:pt x="334" y="18"/>
                      <a:pt x="332" y="12"/>
                      <a:pt x="327" y="7"/>
                    </a:cubicBezTo>
                    <a:cubicBezTo>
                      <a:pt x="323" y="3"/>
                      <a:pt x="317" y="0"/>
                      <a:pt x="31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ṡḷîḑe">
                <a:extLst>
                  <a:ext uri="{FF2B5EF4-FFF2-40B4-BE49-F238E27FC236}">
                    <a16:creationId xmlns:a16="http://schemas.microsoft.com/office/drawing/2014/main" id="{1BD6732D-4D17-6127-AD41-0567F12BEC97}"/>
                  </a:ext>
                </a:extLst>
              </p:cNvPr>
              <p:cNvSpPr/>
              <p:nvPr/>
            </p:nvSpPr>
            <p:spPr bwMode="auto">
              <a:xfrm>
                <a:off x="1641" y="2834"/>
                <a:ext cx="707" cy="453"/>
              </a:xfrm>
              <a:prstGeom prst="rect">
                <a:avLst/>
              </a:prstGeom>
              <a:solidFill>
                <a:srgbClr val="BF78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ï$ľíďê">
                <a:extLst>
                  <a:ext uri="{FF2B5EF4-FFF2-40B4-BE49-F238E27FC236}">
                    <a16:creationId xmlns:a16="http://schemas.microsoft.com/office/drawing/2014/main" id="{5E2991F2-9848-A4D9-906C-491026C6155A}"/>
                  </a:ext>
                </a:extLst>
              </p:cNvPr>
              <p:cNvSpPr/>
              <p:nvPr/>
            </p:nvSpPr>
            <p:spPr bwMode="auto">
              <a:xfrm>
                <a:off x="1345" y="2834"/>
                <a:ext cx="708" cy="453"/>
              </a:xfrm>
              <a:prstGeom prst="rect">
                <a:avLst/>
              </a:prstGeom>
              <a:solidFill>
                <a:srgbClr val="DD97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1" name="ï$ḻiḍê">
                <a:extLst>
                  <a:ext uri="{FF2B5EF4-FFF2-40B4-BE49-F238E27FC236}">
                    <a16:creationId xmlns:a16="http://schemas.microsoft.com/office/drawing/2014/main" id="{76908D63-F2E1-48BE-5F30-70E0227461EA}"/>
                  </a:ext>
                </a:extLst>
              </p:cNvPr>
              <p:cNvSpPr/>
              <p:nvPr/>
            </p:nvSpPr>
            <p:spPr bwMode="auto">
              <a:xfrm>
                <a:off x="1345" y="2834"/>
                <a:ext cx="708"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išḻîḍê">
                <a:extLst>
                  <a:ext uri="{FF2B5EF4-FFF2-40B4-BE49-F238E27FC236}">
                    <a16:creationId xmlns:a16="http://schemas.microsoft.com/office/drawing/2014/main" id="{BD005C68-3FB7-2FC0-93D4-96FAA53CE01B}"/>
                  </a:ext>
                </a:extLst>
              </p:cNvPr>
              <p:cNvSpPr/>
              <p:nvPr/>
            </p:nvSpPr>
            <p:spPr bwMode="auto">
              <a:xfrm>
                <a:off x="1597" y="2897"/>
                <a:ext cx="204" cy="65"/>
              </a:xfrm>
              <a:custGeom>
                <a:avLst/>
                <a:gdLst>
                  <a:gd name="T0" fmla="*/ 121 w 144"/>
                  <a:gd name="T1" fmla="*/ 46 h 46"/>
                  <a:gd name="T2" fmla="*/ 23 w 144"/>
                  <a:gd name="T3" fmla="*/ 46 h 46"/>
                  <a:gd name="T4" fmla="*/ 0 w 144"/>
                  <a:gd name="T5" fmla="*/ 23 h 46"/>
                  <a:gd name="T6" fmla="*/ 23 w 144"/>
                  <a:gd name="T7" fmla="*/ 0 h 46"/>
                  <a:gd name="T8" fmla="*/ 121 w 144"/>
                  <a:gd name="T9" fmla="*/ 0 h 46"/>
                  <a:gd name="T10" fmla="*/ 144 w 144"/>
                  <a:gd name="T11" fmla="*/ 23 h 46"/>
                  <a:gd name="T12" fmla="*/ 121 w 144"/>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144" h="46">
                    <a:moveTo>
                      <a:pt x="121" y="46"/>
                    </a:moveTo>
                    <a:cubicBezTo>
                      <a:pt x="23" y="46"/>
                      <a:pt x="23" y="46"/>
                      <a:pt x="23" y="46"/>
                    </a:cubicBezTo>
                    <a:cubicBezTo>
                      <a:pt x="10" y="46"/>
                      <a:pt x="0" y="35"/>
                      <a:pt x="0" y="23"/>
                    </a:cubicBezTo>
                    <a:cubicBezTo>
                      <a:pt x="0" y="10"/>
                      <a:pt x="10" y="0"/>
                      <a:pt x="23" y="0"/>
                    </a:cubicBezTo>
                    <a:cubicBezTo>
                      <a:pt x="121" y="0"/>
                      <a:pt x="121" y="0"/>
                      <a:pt x="121" y="0"/>
                    </a:cubicBezTo>
                    <a:cubicBezTo>
                      <a:pt x="133" y="0"/>
                      <a:pt x="144" y="10"/>
                      <a:pt x="144" y="23"/>
                    </a:cubicBezTo>
                    <a:cubicBezTo>
                      <a:pt x="144" y="35"/>
                      <a:pt x="133" y="46"/>
                      <a:pt x="121" y="46"/>
                    </a:cubicBezTo>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iṥlíďè">
                <a:extLst>
                  <a:ext uri="{FF2B5EF4-FFF2-40B4-BE49-F238E27FC236}">
                    <a16:creationId xmlns:a16="http://schemas.microsoft.com/office/drawing/2014/main" id="{FDD1A593-38A2-9BF3-DDB0-3E995058400A}"/>
                  </a:ext>
                </a:extLst>
              </p:cNvPr>
              <p:cNvSpPr/>
              <p:nvPr/>
            </p:nvSpPr>
            <p:spPr bwMode="auto">
              <a:xfrm>
                <a:off x="1345" y="2834"/>
                <a:ext cx="284" cy="451"/>
              </a:xfrm>
              <a:custGeom>
                <a:avLst/>
                <a:gdLst>
                  <a:gd name="T0" fmla="*/ 160 w 201"/>
                  <a:gd name="T1" fmla="*/ 0 h 319"/>
                  <a:gd name="T2" fmla="*/ 0 w 201"/>
                  <a:gd name="T3" fmla="*/ 0 h 319"/>
                  <a:gd name="T4" fmla="*/ 0 w 201"/>
                  <a:gd name="T5" fmla="*/ 13 h 319"/>
                  <a:gd name="T6" fmla="*/ 7 w 201"/>
                  <a:gd name="T7" fmla="*/ 25 h 319"/>
                  <a:gd name="T8" fmla="*/ 7 w 201"/>
                  <a:gd name="T9" fmla="*/ 67 h 319"/>
                  <a:gd name="T10" fmla="*/ 0 w 201"/>
                  <a:gd name="T11" fmla="*/ 79 h 319"/>
                  <a:gd name="T12" fmla="*/ 0 w 201"/>
                  <a:gd name="T13" fmla="*/ 90 h 319"/>
                  <a:gd name="T14" fmla="*/ 34 w 201"/>
                  <a:gd name="T15" fmla="*/ 90 h 319"/>
                  <a:gd name="T16" fmla="*/ 57 w 201"/>
                  <a:gd name="T17" fmla="*/ 100 h 319"/>
                  <a:gd name="T18" fmla="*/ 66 w 201"/>
                  <a:gd name="T19" fmla="*/ 123 h 319"/>
                  <a:gd name="T20" fmla="*/ 34 w 201"/>
                  <a:gd name="T21" fmla="*/ 155 h 319"/>
                  <a:gd name="T22" fmla="*/ 0 w 201"/>
                  <a:gd name="T23" fmla="*/ 155 h 319"/>
                  <a:gd name="T24" fmla="*/ 0 w 201"/>
                  <a:gd name="T25" fmla="*/ 162 h 319"/>
                  <a:gd name="T26" fmla="*/ 5 w 201"/>
                  <a:gd name="T27" fmla="*/ 175 h 319"/>
                  <a:gd name="T28" fmla="*/ 5 w 201"/>
                  <a:gd name="T29" fmla="*/ 221 h 319"/>
                  <a:gd name="T30" fmla="*/ 0 w 201"/>
                  <a:gd name="T31" fmla="*/ 234 h 319"/>
                  <a:gd name="T32" fmla="*/ 0 w 201"/>
                  <a:gd name="T33" fmla="*/ 236 h 319"/>
                  <a:gd name="T34" fmla="*/ 4 w 201"/>
                  <a:gd name="T35" fmla="*/ 236 h 319"/>
                  <a:gd name="T36" fmla="*/ 22 w 201"/>
                  <a:gd name="T37" fmla="*/ 254 h 319"/>
                  <a:gd name="T38" fmla="*/ 22 w 201"/>
                  <a:gd name="T39" fmla="*/ 300 h 319"/>
                  <a:gd name="T40" fmla="*/ 4 w 201"/>
                  <a:gd name="T41" fmla="*/ 319 h 319"/>
                  <a:gd name="T42" fmla="*/ 0 w 201"/>
                  <a:gd name="T43" fmla="*/ 319 h 319"/>
                  <a:gd name="T44" fmla="*/ 0 w 201"/>
                  <a:gd name="T45" fmla="*/ 319 h 319"/>
                  <a:gd name="T46" fmla="*/ 149 w 201"/>
                  <a:gd name="T47" fmla="*/ 319 h 319"/>
                  <a:gd name="T48" fmla="*/ 169 w 201"/>
                  <a:gd name="T49" fmla="*/ 299 h 319"/>
                  <a:gd name="T50" fmla="*/ 169 w 201"/>
                  <a:gd name="T51" fmla="*/ 250 h 319"/>
                  <a:gd name="T52" fmla="*/ 149 w 201"/>
                  <a:gd name="T53" fmla="*/ 230 h 319"/>
                  <a:gd name="T54" fmla="*/ 143 w 201"/>
                  <a:gd name="T55" fmla="*/ 230 h 319"/>
                  <a:gd name="T56" fmla="*/ 150 w 201"/>
                  <a:gd name="T57" fmla="*/ 215 h 319"/>
                  <a:gd name="T58" fmla="*/ 150 w 201"/>
                  <a:gd name="T59" fmla="*/ 166 h 319"/>
                  <a:gd name="T60" fmla="*/ 131 w 201"/>
                  <a:gd name="T61" fmla="*/ 146 h 319"/>
                  <a:gd name="T62" fmla="*/ 129 w 201"/>
                  <a:gd name="T63" fmla="*/ 146 h 319"/>
                  <a:gd name="T64" fmla="*/ 167 w 201"/>
                  <a:gd name="T65" fmla="*/ 146 h 319"/>
                  <a:gd name="T66" fmla="*/ 201 w 201"/>
                  <a:gd name="T67" fmla="*/ 111 h 319"/>
                  <a:gd name="T68" fmla="*/ 192 w 201"/>
                  <a:gd name="T69" fmla="*/ 88 h 319"/>
                  <a:gd name="T70" fmla="*/ 183 w 201"/>
                  <a:gd name="T71" fmla="*/ 81 h 319"/>
                  <a:gd name="T72" fmla="*/ 167 w 201"/>
                  <a:gd name="T73" fmla="*/ 77 h 319"/>
                  <a:gd name="T74" fmla="*/ 150 w 201"/>
                  <a:gd name="T75" fmla="*/ 77 h 319"/>
                  <a:gd name="T76" fmla="*/ 162 w 201"/>
                  <a:gd name="T77" fmla="*/ 59 h 319"/>
                  <a:gd name="T78" fmla="*/ 162 w 201"/>
                  <a:gd name="T79" fmla="*/ 9 h 319"/>
                  <a:gd name="T80" fmla="*/ 160 w 201"/>
                  <a:gd name="T8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 h="319">
                    <a:moveTo>
                      <a:pt x="160" y="0"/>
                    </a:moveTo>
                    <a:cubicBezTo>
                      <a:pt x="0" y="0"/>
                      <a:pt x="0" y="0"/>
                      <a:pt x="0" y="0"/>
                    </a:cubicBezTo>
                    <a:cubicBezTo>
                      <a:pt x="0" y="13"/>
                      <a:pt x="0" y="13"/>
                      <a:pt x="0" y="13"/>
                    </a:cubicBezTo>
                    <a:cubicBezTo>
                      <a:pt x="4" y="15"/>
                      <a:pt x="7" y="20"/>
                      <a:pt x="7" y="25"/>
                    </a:cubicBezTo>
                    <a:cubicBezTo>
                      <a:pt x="7" y="67"/>
                      <a:pt x="7" y="67"/>
                      <a:pt x="7" y="67"/>
                    </a:cubicBezTo>
                    <a:cubicBezTo>
                      <a:pt x="7" y="72"/>
                      <a:pt x="4" y="77"/>
                      <a:pt x="0" y="79"/>
                    </a:cubicBezTo>
                    <a:cubicBezTo>
                      <a:pt x="0" y="90"/>
                      <a:pt x="0" y="90"/>
                      <a:pt x="0" y="90"/>
                    </a:cubicBezTo>
                    <a:cubicBezTo>
                      <a:pt x="34" y="90"/>
                      <a:pt x="34" y="90"/>
                      <a:pt x="34" y="90"/>
                    </a:cubicBezTo>
                    <a:cubicBezTo>
                      <a:pt x="43" y="90"/>
                      <a:pt x="51" y="94"/>
                      <a:pt x="57" y="100"/>
                    </a:cubicBezTo>
                    <a:cubicBezTo>
                      <a:pt x="63" y="106"/>
                      <a:pt x="66" y="114"/>
                      <a:pt x="66" y="123"/>
                    </a:cubicBezTo>
                    <a:cubicBezTo>
                      <a:pt x="66" y="141"/>
                      <a:pt x="52" y="155"/>
                      <a:pt x="34" y="155"/>
                    </a:cubicBezTo>
                    <a:cubicBezTo>
                      <a:pt x="0" y="155"/>
                      <a:pt x="0" y="155"/>
                      <a:pt x="0" y="155"/>
                    </a:cubicBezTo>
                    <a:cubicBezTo>
                      <a:pt x="0" y="162"/>
                      <a:pt x="0" y="162"/>
                      <a:pt x="0" y="162"/>
                    </a:cubicBezTo>
                    <a:cubicBezTo>
                      <a:pt x="3" y="166"/>
                      <a:pt x="5" y="170"/>
                      <a:pt x="5" y="175"/>
                    </a:cubicBezTo>
                    <a:cubicBezTo>
                      <a:pt x="5" y="221"/>
                      <a:pt x="5" y="221"/>
                      <a:pt x="5" y="221"/>
                    </a:cubicBezTo>
                    <a:cubicBezTo>
                      <a:pt x="5" y="226"/>
                      <a:pt x="3" y="231"/>
                      <a:pt x="0" y="234"/>
                    </a:cubicBezTo>
                    <a:cubicBezTo>
                      <a:pt x="0" y="236"/>
                      <a:pt x="0" y="236"/>
                      <a:pt x="0" y="236"/>
                    </a:cubicBezTo>
                    <a:cubicBezTo>
                      <a:pt x="4" y="236"/>
                      <a:pt x="4" y="236"/>
                      <a:pt x="4" y="236"/>
                    </a:cubicBezTo>
                    <a:cubicBezTo>
                      <a:pt x="14" y="236"/>
                      <a:pt x="22" y="244"/>
                      <a:pt x="22" y="254"/>
                    </a:cubicBezTo>
                    <a:cubicBezTo>
                      <a:pt x="22" y="300"/>
                      <a:pt x="22" y="300"/>
                      <a:pt x="22" y="300"/>
                    </a:cubicBezTo>
                    <a:cubicBezTo>
                      <a:pt x="22" y="311"/>
                      <a:pt x="14" y="319"/>
                      <a:pt x="4" y="319"/>
                    </a:cubicBezTo>
                    <a:cubicBezTo>
                      <a:pt x="0" y="319"/>
                      <a:pt x="0" y="319"/>
                      <a:pt x="0" y="319"/>
                    </a:cubicBezTo>
                    <a:cubicBezTo>
                      <a:pt x="0" y="319"/>
                      <a:pt x="0" y="319"/>
                      <a:pt x="0" y="319"/>
                    </a:cubicBezTo>
                    <a:cubicBezTo>
                      <a:pt x="149" y="319"/>
                      <a:pt x="149" y="319"/>
                      <a:pt x="149" y="319"/>
                    </a:cubicBezTo>
                    <a:cubicBezTo>
                      <a:pt x="160" y="319"/>
                      <a:pt x="169" y="310"/>
                      <a:pt x="169" y="299"/>
                    </a:cubicBezTo>
                    <a:cubicBezTo>
                      <a:pt x="169" y="250"/>
                      <a:pt x="169" y="250"/>
                      <a:pt x="169" y="250"/>
                    </a:cubicBezTo>
                    <a:cubicBezTo>
                      <a:pt x="169" y="239"/>
                      <a:pt x="160" y="230"/>
                      <a:pt x="149" y="230"/>
                    </a:cubicBezTo>
                    <a:cubicBezTo>
                      <a:pt x="143" y="230"/>
                      <a:pt x="143" y="230"/>
                      <a:pt x="143" y="230"/>
                    </a:cubicBezTo>
                    <a:cubicBezTo>
                      <a:pt x="148" y="227"/>
                      <a:pt x="150" y="221"/>
                      <a:pt x="150" y="215"/>
                    </a:cubicBezTo>
                    <a:cubicBezTo>
                      <a:pt x="150" y="166"/>
                      <a:pt x="150" y="166"/>
                      <a:pt x="150" y="166"/>
                    </a:cubicBezTo>
                    <a:cubicBezTo>
                      <a:pt x="150" y="155"/>
                      <a:pt x="142" y="146"/>
                      <a:pt x="131" y="146"/>
                    </a:cubicBezTo>
                    <a:cubicBezTo>
                      <a:pt x="129" y="146"/>
                      <a:pt x="129" y="146"/>
                      <a:pt x="129" y="146"/>
                    </a:cubicBezTo>
                    <a:cubicBezTo>
                      <a:pt x="167" y="146"/>
                      <a:pt x="167" y="146"/>
                      <a:pt x="167" y="146"/>
                    </a:cubicBezTo>
                    <a:cubicBezTo>
                      <a:pt x="186" y="146"/>
                      <a:pt x="201" y="130"/>
                      <a:pt x="201" y="111"/>
                    </a:cubicBezTo>
                    <a:cubicBezTo>
                      <a:pt x="201" y="102"/>
                      <a:pt x="198" y="94"/>
                      <a:pt x="192" y="88"/>
                    </a:cubicBezTo>
                    <a:cubicBezTo>
                      <a:pt x="188" y="86"/>
                      <a:pt x="185" y="84"/>
                      <a:pt x="183" y="81"/>
                    </a:cubicBezTo>
                    <a:cubicBezTo>
                      <a:pt x="178" y="78"/>
                      <a:pt x="172" y="77"/>
                      <a:pt x="167" y="77"/>
                    </a:cubicBezTo>
                    <a:cubicBezTo>
                      <a:pt x="150" y="77"/>
                      <a:pt x="150" y="77"/>
                      <a:pt x="150" y="77"/>
                    </a:cubicBezTo>
                    <a:cubicBezTo>
                      <a:pt x="157" y="74"/>
                      <a:pt x="162" y="67"/>
                      <a:pt x="162" y="59"/>
                    </a:cubicBezTo>
                    <a:cubicBezTo>
                      <a:pt x="162" y="9"/>
                      <a:pt x="162" y="9"/>
                      <a:pt x="162" y="9"/>
                    </a:cubicBezTo>
                    <a:cubicBezTo>
                      <a:pt x="162" y="6"/>
                      <a:pt x="161" y="3"/>
                      <a:pt x="160" y="0"/>
                    </a:cubicBezTo>
                  </a:path>
                </a:pathLst>
              </a:custGeom>
              <a:solidFill>
                <a:srgbClr val="8248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ṣ1îḑè">
                <a:extLst>
                  <a:ext uri="{FF2B5EF4-FFF2-40B4-BE49-F238E27FC236}">
                    <a16:creationId xmlns:a16="http://schemas.microsoft.com/office/drawing/2014/main" id="{2696CC42-6EAA-F5CC-5CD1-1FECE08D489D}"/>
                  </a:ext>
                </a:extLst>
              </p:cNvPr>
              <p:cNvSpPr/>
              <p:nvPr/>
            </p:nvSpPr>
            <p:spPr bwMode="auto">
              <a:xfrm>
                <a:off x="1604" y="2949"/>
                <a:ext cx="13" cy="10"/>
              </a:xfrm>
              <a:custGeom>
                <a:avLst/>
                <a:gdLst>
                  <a:gd name="T0" fmla="*/ 0 w 9"/>
                  <a:gd name="T1" fmla="*/ 0 h 7"/>
                  <a:gd name="T2" fmla="*/ 9 w 9"/>
                  <a:gd name="T3" fmla="*/ 7 h 7"/>
                  <a:gd name="T4" fmla="*/ 8 w 9"/>
                  <a:gd name="T5" fmla="*/ 6 h 7"/>
                  <a:gd name="T6" fmla="*/ 0 w 9"/>
                  <a:gd name="T7" fmla="*/ 0 h 7"/>
                </a:gdLst>
                <a:ahLst/>
                <a:cxnLst>
                  <a:cxn ang="0">
                    <a:pos x="T0" y="T1"/>
                  </a:cxn>
                  <a:cxn ang="0">
                    <a:pos x="T2" y="T3"/>
                  </a:cxn>
                  <a:cxn ang="0">
                    <a:pos x="T4" y="T5"/>
                  </a:cxn>
                  <a:cxn ang="0">
                    <a:pos x="T6" y="T7"/>
                  </a:cxn>
                </a:cxnLst>
                <a:rect l="0" t="0" r="r" b="b"/>
                <a:pathLst>
                  <a:path w="9" h="7">
                    <a:moveTo>
                      <a:pt x="0" y="0"/>
                    </a:moveTo>
                    <a:cubicBezTo>
                      <a:pt x="2" y="3"/>
                      <a:pt x="5" y="5"/>
                      <a:pt x="9" y="7"/>
                    </a:cubicBezTo>
                    <a:cubicBezTo>
                      <a:pt x="9" y="7"/>
                      <a:pt x="8" y="6"/>
                      <a:pt x="8" y="6"/>
                    </a:cubicBezTo>
                    <a:cubicBezTo>
                      <a:pt x="6" y="4"/>
                      <a:pt x="3" y="1"/>
                      <a:pt x="0" y="0"/>
                    </a:cubicBezTo>
                  </a:path>
                </a:pathLst>
              </a:custGeom>
              <a:solidFill>
                <a:srgbClr val="4321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ślîḓe">
                <a:extLst>
                  <a:ext uri="{FF2B5EF4-FFF2-40B4-BE49-F238E27FC236}">
                    <a16:creationId xmlns:a16="http://schemas.microsoft.com/office/drawing/2014/main" id="{C0DEFE71-9961-D834-3CEA-446626B40772}"/>
                  </a:ext>
                </a:extLst>
              </p:cNvPr>
              <p:cNvSpPr/>
              <p:nvPr/>
            </p:nvSpPr>
            <p:spPr bwMode="auto">
              <a:xfrm>
                <a:off x="984" y="3056"/>
                <a:ext cx="361" cy="118"/>
              </a:xfrm>
              <a:custGeom>
                <a:avLst/>
                <a:gdLst>
                  <a:gd name="T0" fmla="*/ 241 w 255"/>
                  <a:gd name="T1" fmla="*/ 0 h 83"/>
                  <a:gd name="T2" fmla="*/ 0 w 255"/>
                  <a:gd name="T3" fmla="*/ 0 h 83"/>
                  <a:gd name="T4" fmla="*/ 0 w 255"/>
                  <a:gd name="T5" fmla="*/ 20 h 83"/>
                  <a:gd name="T6" fmla="*/ 0 w 255"/>
                  <a:gd name="T7" fmla="*/ 5 h 83"/>
                  <a:gd name="T8" fmla="*/ 233 w 255"/>
                  <a:gd name="T9" fmla="*/ 5 h 83"/>
                  <a:gd name="T10" fmla="*/ 248 w 255"/>
                  <a:gd name="T11" fmla="*/ 21 h 83"/>
                  <a:gd name="T12" fmla="*/ 248 w 255"/>
                  <a:gd name="T13" fmla="*/ 62 h 83"/>
                  <a:gd name="T14" fmla="*/ 233 w 255"/>
                  <a:gd name="T15" fmla="*/ 78 h 83"/>
                  <a:gd name="T16" fmla="*/ 0 w 255"/>
                  <a:gd name="T17" fmla="*/ 78 h 83"/>
                  <a:gd name="T18" fmla="*/ 0 w 255"/>
                  <a:gd name="T19" fmla="*/ 62 h 83"/>
                  <a:gd name="T20" fmla="*/ 0 w 255"/>
                  <a:gd name="T21" fmla="*/ 83 h 83"/>
                  <a:gd name="T22" fmla="*/ 18 w 255"/>
                  <a:gd name="T23" fmla="*/ 83 h 83"/>
                  <a:gd name="T24" fmla="*/ 18 w 255"/>
                  <a:gd name="T25" fmla="*/ 79 h 83"/>
                  <a:gd name="T26" fmla="*/ 253 w 255"/>
                  <a:gd name="T27" fmla="*/ 79 h 83"/>
                  <a:gd name="T28" fmla="*/ 255 w 255"/>
                  <a:gd name="T29" fmla="*/ 77 h 83"/>
                  <a:gd name="T30" fmla="*/ 255 w 255"/>
                  <a:gd name="T31" fmla="*/ 5 h 83"/>
                  <a:gd name="T32" fmla="*/ 241 w 255"/>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83">
                    <a:moveTo>
                      <a:pt x="241" y="0"/>
                    </a:moveTo>
                    <a:cubicBezTo>
                      <a:pt x="0" y="0"/>
                      <a:pt x="0" y="0"/>
                      <a:pt x="0" y="0"/>
                    </a:cubicBezTo>
                    <a:cubicBezTo>
                      <a:pt x="0" y="20"/>
                      <a:pt x="0" y="20"/>
                      <a:pt x="0" y="20"/>
                    </a:cubicBezTo>
                    <a:cubicBezTo>
                      <a:pt x="0" y="5"/>
                      <a:pt x="0" y="5"/>
                      <a:pt x="0" y="5"/>
                    </a:cubicBezTo>
                    <a:cubicBezTo>
                      <a:pt x="233" y="5"/>
                      <a:pt x="233" y="5"/>
                      <a:pt x="233" y="5"/>
                    </a:cubicBezTo>
                    <a:cubicBezTo>
                      <a:pt x="241" y="5"/>
                      <a:pt x="248" y="12"/>
                      <a:pt x="248" y="21"/>
                    </a:cubicBezTo>
                    <a:cubicBezTo>
                      <a:pt x="248" y="62"/>
                      <a:pt x="248" y="62"/>
                      <a:pt x="248" y="62"/>
                    </a:cubicBezTo>
                    <a:cubicBezTo>
                      <a:pt x="248" y="70"/>
                      <a:pt x="241" y="78"/>
                      <a:pt x="233" y="78"/>
                    </a:cubicBezTo>
                    <a:cubicBezTo>
                      <a:pt x="0" y="78"/>
                      <a:pt x="0" y="78"/>
                      <a:pt x="0" y="78"/>
                    </a:cubicBezTo>
                    <a:cubicBezTo>
                      <a:pt x="0" y="62"/>
                      <a:pt x="0" y="62"/>
                      <a:pt x="0" y="62"/>
                    </a:cubicBezTo>
                    <a:cubicBezTo>
                      <a:pt x="0" y="83"/>
                      <a:pt x="0" y="83"/>
                      <a:pt x="0" y="83"/>
                    </a:cubicBezTo>
                    <a:cubicBezTo>
                      <a:pt x="18" y="83"/>
                      <a:pt x="18" y="83"/>
                      <a:pt x="18" y="83"/>
                    </a:cubicBezTo>
                    <a:cubicBezTo>
                      <a:pt x="18" y="79"/>
                      <a:pt x="18" y="79"/>
                      <a:pt x="18" y="79"/>
                    </a:cubicBezTo>
                    <a:cubicBezTo>
                      <a:pt x="253" y="79"/>
                      <a:pt x="253" y="79"/>
                      <a:pt x="253" y="79"/>
                    </a:cubicBezTo>
                    <a:cubicBezTo>
                      <a:pt x="254" y="78"/>
                      <a:pt x="254" y="78"/>
                      <a:pt x="255" y="77"/>
                    </a:cubicBezTo>
                    <a:cubicBezTo>
                      <a:pt x="255" y="5"/>
                      <a:pt x="255" y="5"/>
                      <a:pt x="255" y="5"/>
                    </a:cubicBezTo>
                    <a:cubicBezTo>
                      <a:pt x="252" y="2"/>
                      <a:pt x="247" y="0"/>
                      <a:pt x="241"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îṣ1íḋê">
                <a:extLst>
                  <a:ext uri="{FF2B5EF4-FFF2-40B4-BE49-F238E27FC236}">
                    <a16:creationId xmlns:a16="http://schemas.microsoft.com/office/drawing/2014/main" id="{16770041-E5AF-982A-83D8-3A61D5C0A0AA}"/>
                  </a:ext>
                </a:extLst>
              </p:cNvPr>
              <p:cNvSpPr/>
              <p:nvPr/>
            </p:nvSpPr>
            <p:spPr bwMode="auto">
              <a:xfrm>
                <a:off x="1345" y="3063"/>
                <a:ext cx="7" cy="102"/>
              </a:xfrm>
              <a:custGeom>
                <a:avLst/>
                <a:gdLst>
                  <a:gd name="T0" fmla="*/ 0 w 5"/>
                  <a:gd name="T1" fmla="*/ 0 h 72"/>
                  <a:gd name="T2" fmla="*/ 0 w 5"/>
                  <a:gd name="T3" fmla="*/ 72 h 72"/>
                  <a:gd name="T4" fmla="*/ 5 w 5"/>
                  <a:gd name="T5" fmla="*/ 59 h 72"/>
                  <a:gd name="T6" fmla="*/ 5 w 5"/>
                  <a:gd name="T7" fmla="*/ 13 h 72"/>
                  <a:gd name="T8" fmla="*/ 0 w 5"/>
                  <a:gd name="T9" fmla="*/ 0 h 72"/>
                </a:gdLst>
                <a:ahLst/>
                <a:cxnLst>
                  <a:cxn ang="0">
                    <a:pos x="T0" y="T1"/>
                  </a:cxn>
                  <a:cxn ang="0">
                    <a:pos x="T2" y="T3"/>
                  </a:cxn>
                  <a:cxn ang="0">
                    <a:pos x="T4" y="T5"/>
                  </a:cxn>
                  <a:cxn ang="0">
                    <a:pos x="T6" y="T7"/>
                  </a:cxn>
                  <a:cxn ang="0">
                    <a:pos x="T8" y="T9"/>
                  </a:cxn>
                </a:cxnLst>
                <a:rect l="0" t="0" r="r" b="b"/>
                <a:pathLst>
                  <a:path w="5" h="72">
                    <a:moveTo>
                      <a:pt x="0" y="0"/>
                    </a:moveTo>
                    <a:cubicBezTo>
                      <a:pt x="0" y="72"/>
                      <a:pt x="0" y="72"/>
                      <a:pt x="0" y="72"/>
                    </a:cubicBezTo>
                    <a:cubicBezTo>
                      <a:pt x="3" y="69"/>
                      <a:pt x="5" y="64"/>
                      <a:pt x="5" y="59"/>
                    </a:cubicBezTo>
                    <a:cubicBezTo>
                      <a:pt x="5" y="13"/>
                      <a:pt x="5" y="13"/>
                      <a:pt x="5" y="13"/>
                    </a:cubicBezTo>
                    <a:cubicBezTo>
                      <a:pt x="5" y="8"/>
                      <a:pt x="3" y="4"/>
                      <a:pt x="0"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ïśḷíḍe">
                <a:extLst>
                  <a:ext uri="{FF2B5EF4-FFF2-40B4-BE49-F238E27FC236}">
                    <a16:creationId xmlns:a16="http://schemas.microsoft.com/office/drawing/2014/main" id="{8FC1E3DD-CAF3-ADAE-6DC0-3B1DA1DF4DFA}"/>
                  </a:ext>
                </a:extLst>
              </p:cNvPr>
              <p:cNvSpPr/>
              <p:nvPr/>
            </p:nvSpPr>
            <p:spPr bwMode="auto">
              <a:xfrm>
                <a:off x="984" y="3063"/>
                <a:ext cx="351" cy="104"/>
              </a:xfrm>
              <a:custGeom>
                <a:avLst/>
                <a:gdLst>
                  <a:gd name="T0" fmla="*/ 233 w 248"/>
                  <a:gd name="T1" fmla="*/ 0 h 73"/>
                  <a:gd name="T2" fmla="*/ 0 w 248"/>
                  <a:gd name="T3" fmla="*/ 0 h 73"/>
                  <a:gd name="T4" fmla="*/ 0 w 248"/>
                  <a:gd name="T5" fmla="*/ 15 h 73"/>
                  <a:gd name="T6" fmla="*/ 242 w 248"/>
                  <a:gd name="T7" fmla="*/ 15 h 73"/>
                  <a:gd name="T8" fmla="*/ 0 w 248"/>
                  <a:gd name="T9" fmla="*/ 15 h 73"/>
                  <a:gd name="T10" fmla="*/ 0 w 248"/>
                  <a:gd name="T11" fmla="*/ 29 h 73"/>
                  <a:gd name="T12" fmla="*/ 242 w 248"/>
                  <a:gd name="T13" fmla="*/ 29 h 73"/>
                  <a:gd name="T14" fmla="*/ 0 w 248"/>
                  <a:gd name="T15" fmla="*/ 29 h 73"/>
                  <a:gd name="T16" fmla="*/ 0 w 248"/>
                  <a:gd name="T17" fmla="*/ 43 h 73"/>
                  <a:gd name="T18" fmla="*/ 242 w 248"/>
                  <a:gd name="T19" fmla="*/ 43 h 73"/>
                  <a:gd name="T20" fmla="*/ 0 w 248"/>
                  <a:gd name="T21" fmla="*/ 43 h 73"/>
                  <a:gd name="T22" fmla="*/ 0 w 248"/>
                  <a:gd name="T23" fmla="*/ 57 h 73"/>
                  <a:gd name="T24" fmla="*/ 242 w 248"/>
                  <a:gd name="T25" fmla="*/ 57 h 73"/>
                  <a:gd name="T26" fmla="*/ 0 w 248"/>
                  <a:gd name="T27" fmla="*/ 57 h 73"/>
                  <a:gd name="T28" fmla="*/ 0 w 248"/>
                  <a:gd name="T29" fmla="*/ 73 h 73"/>
                  <a:gd name="T30" fmla="*/ 233 w 248"/>
                  <a:gd name="T31" fmla="*/ 73 h 73"/>
                  <a:gd name="T32" fmla="*/ 248 w 248"/>
                  <a:gd name="T33" fmla="*/ 57 h 73"/>
                  <a:gd name="T34" fmla="*/ 248 w 248"/>
                  <a:gd name="T35" fmla="*/ 16 h 73"/>
                  <a:gd name="T36" fmla="*/ 233 w 248"/>
                  <a:gd name="T3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8" h="73">
                    <a:moveTo>
                      <a:pt x="233" y="0"/>
                    </a:moveTo>
                    <a:cubicBezTo>
                      <a:pt x="0" y="0"/>
                      <a:pt x="0" y="0"/>
                      <a:pt x="0" y="0"/>
                    </a:cubicBezTo>
                    <a:cubicBezTo>
                      <a:pt x="0" y="15"/>
                      <a:pt x="0" y="15"/>
                      <a:pt x="0" y="15"/>
                    </a:cubicBezTo>
                    <a:cubicBezTo>
                      <a:pt x="242" y="15"/>
                      <a:pt x="242" y="15"/>
                      <a:pt x="242" y="15"/>
                    </a:cubicBezTo>
                    <a:cubicBezTo>
                      <a:pt x="0" y="15"/>
                      <a:pt x="0" y="15"/>
                      <a:pt x="0" y="15"/>
                    </a:cubicBezTo>
                    <a:cubicBezTo>
                      <a:pt x="0" y="29"/>
                      <a:pt x="0" y="29"/>
                      <a:pt x="0" y="29"/>
                    </a:cubicBezTo>
                    <a:cubicBezTo>
                      <a:pt x="242" y="29"/>
                      <a:pt x="242" y="29"/>
                      <a:pt x="242" y="29"/>
                    </a:cubicBezTo>
                    <a:cubicBezTo>
                      <a:pt x="0" y="29"/>
                      <a:pt x="0" y="29"/>
                      <a:pt x="0" y="29"/>
                    </a:cubicBezTo>
                    <a:cubicBezTo>
                      <a:pt x="0" y="43"/>
                      <a:pt x="0" y="43"/>
                      <a:pt x="0" y="43"/>
                    </a:cubicBezTo>
                    <a:cubicBezTo>
                      <a:pt x="242" y="43"/>
                      <a:pt x="242" y="43"/>
                      <a:pt x="242" y="43"/>
                    </a:cubicBezTo>
                    <a:cubicBezTo>
                      <a:pt x="0" y="43"/>
                      <a:pt x="0" y="43"/>
                      <a:pt x="0" y="43"/>
                    </a:cubicBezTo>
                    <a:cubicBezTo>
                      <a:pt x="0" y="57"/>
                      <a:pt x="0" y="57"/>
                      <a:pt x="0" y="57"/>
                    </a:cubicBezTo>
                    <a:cubicBezTo>
                      <a:pt x="242" y="57"/>
                      <a:pt x="242" y="57"/>
                      <a:pt x="242" y="57"/>
                    </a:cubicBezTo>
                    <a:cubicBezTo>
                      <a:pt x="0" y="57"/>
                      <a:pt x="0" y="57"/>
                      <a:pt x="0" y="57"/>
                    </a:cubicBezTo>
                    <a:cubicBezTo>
                      <a:pt x="0" y="73"/>
                      <a:pt x="0" y="73"/>
                      <a:pt x="0" y="73"/>
                    </a:cubicBezTo>
                    <a:cubicBezTo>
                      <a:pt x="233" y="73"/>
                      <a:pt x="233" y="73"/>
                      <a:pt x="233" y="73"/>
                    </a:cubicBezTo>
                    <a:cubicBezTo>
                      <a:pt x="241" y="73"/>
                      <a:pt x="248" y="65"/>
                      <a:pt x="248" y="57"/>
                    </a:cubicBezTo>
                    <a:cubicBezTo>
                      <a:pt x="248" y="16"/>
                      <a:pt x="248" y="16"/>
                      <a:pt x="248" y="16"/>
                    </a:cubicBezTo>
                    <a:cubicBezTo>
                      <a:pt x="248" y="7"/>
                      <a:pt x="241" y="0"/>
                      <a:pt x="233"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şḻïḑe">
                <a:extLst>
                  <a:ext uri="{FF2B5EF4-FFF2-40B4-BE49-F238E27FC236}">
                    <a16:creationId xmlns:a16="http://schemas.microsoft.com/office/drawing/2014/main" id="{91AC58C4-D069-A4EE-2233-74EE535A1481}"/>
                  </a:ext>
                </a:extLst>
              </p:cNvPr>
              <p:cNvSpPr/>
              <p:nvPr/>
            </p:nvSpPr>
            <p:spPr bwMode="auto">
              <a:xfrm>
                <a:off x="1004" y="2849"/>
                <a:ext cx="341" cy="101"/>
              </a:xfrm>
              <a:custGeom>
                <a:avLst/>
                <a:gdLst>
                  <a:gd name="T0" fmla="*/ 232 w 241"/>
                  <a:gd name="T1" fmla="*/ 0 h 72"/>
                  <a:gd name="T2" fmla="*/ 0 w 241"/>
                  <a:gd name="T3" fmla="*/ 0 h 72"/>
                  <a:gd name="T4" fmla="*/ 0 w 241"/>
                  <a:gd name="T5" fmla="*/ 17 h 72"/>
                  <a:gd name="T6" fmla="*/ 239 w 241"/>
                  <a:gd name="T7" fmla="*/ 17 h 72"/>
                  <a:gd name="T8" fmla="*/ 0 w 241"/>
                  <a:gd name="T9" fmla="*/ 17 h 72"/>
                  <a:gd name="T10" fmla="*/ 0 w 241"/>
                  <a:gd name="T11" fmla="*/ 31 h 72"/>
                  <a:gd name="T12" fmla="*/ 239 w 241"/>
                  <a:gd name="T13" fmla="*/ 31 h 72"/>
                  <a:gd name="T14" fmla="*/ 0 w 241"/>
                  <a:gd name="T15" fmla="*/ 31 h 72"/>
                  <a:gd name="T16" fmla="*/ 0 w 241"/>
                  <a:gd name="T17" fmla="*/ 45 h 72"/>
                  <a:gd name="T18" fmla="*/ 239 w 241"/>
                  <a:gd name="T19" fmla="*/ 45 h 72"/>
                  <a:gd name="T20" fmla="*/ 0 w 241"/>
                  <a:gd name="T21" fmla="*/ 45 h 72"/>
                  <a:gd name="T22" fmla="*/ 0 w 241"/>
                  <a:gd name="T23" fmla="*/ 59 h 72"/>
                  <a:gd name="T24" fmla="*/ 239 w 241"/>
                  <a:gd name="T25" fmla="*/ 59 h 72"/>
                  <a:gd name="T26" fmla="*/ 0 w 241"/>
                  <a:gd name="T27" fmla="*/ 59 h 72"/>
                  <a:gd name="T28" fmla="*/ 0 w 241"/>
                  <a:gd name="T29" fmla="*/ 72 h 72"/>
                  <a:gd name="T30" fmla="*/ 232 w 241"/>
                  <a:gd name="T31" fmla="*/ 72 h 72"/>
                  <a:gd name="T32" fmla="*/ 241 w 241"/>
                  <a:gd name="T33" fmla="*/ 69 h 72"/>
                  <a:gd name="T34" fmla="*/ 241 w 241"/>
                  <a:gd name="T35" fmla="*/ 3 h 72"/>
                  <a:gd name="T36" fmla="*/ 232 w 241"/>
                  <a:gd name="T3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72">
                    <a:moveTo>
                      <a:pt x="232" y="0"/>
                    </a:moveTo>
                    <a:cubicBezTo>
                      <a:pt x="0" y="0"/>
                      <a:pt x="0" y="0"/>
                      <a:pt x="0" y="0"/>
                    </a:cubicBezTo>
                    <a:cubicBezTo>
                      <a:pt x="0" y="17"/>
                      <a:pt x="0" y="17"/>
                      <a:pt x="0" y="17"/>
                    </a:cubicBezTo>
                    <a:cubicBezTo>
                      <a:pt x="239" y="17"/>
                      <a:pt x="239" y="17"/>
                      <a:pt x="239" y="17"/>
                    </a:cubicBezTo>
                    <a:cubicBezTo>
                      <a:pt x="0" y="17"/>
                      <a:pt x="0" y="17"/>
                      <a:pt x="0" y="17"/>
                    </a:cubicBezTo>
                    <a:cubicBezTo>
                      <a:pt x="0" y="31"/>
                      <a:pt x="0" y="31"/>
                      <a:pt x="0" y="31"/>
                    </a:cubicBezTo>
                    <a:cubicBezTo>
                      <a:pt x="239" y="31"/>
                      <a:pt x="239" y="31"/>
                      <a:pt x="239" y="31"/>
                    </a:cubicBezTo>
                    <a:cubicBezTo>
                      <a:pt x="0" y="31"/>
                      <a:pt x="0" y="31"/>
                      <a:pt x="0" y="31"/>
                    </a:cubicBezTo>
                    <a:cubicBezTo>
                      <a:pt x="0" y="45"/>
                      <a:pt x="0" y="45"/>
                      <a:pt x="0" y="45"/>
                    </a:cubicBezTo>
                    <a:cubicBezTo>
                      <a:pt x="239" y="45"/>
                      <a:pt x="239" y="45"/>
                      <a:pt x="239" y="45"/>
                    </a:cubicBezTo>
                    <a:cubicBezTo>
                      <a:pt x="0" y="45"/>
                      <a:pt x="0" y="45"/>
                      <a:pt x="0" y="45"/>
                    </a:cubicBezTo>
                    <a:cubicBezTo>
                      <a:pt x="0" y="59"/>
                      <a:pt x="0" y="59"/>
                      <a:pt x="0" y="59"/>
                    </a:cubicBezTo>
                    <a:cubicBezTo>
                      <a:pt x="239" y="59"/>
                      <a:pt x="239" y="59"/>
                      <a:pt x="239" y="59"/>
                    </a:cubicBezTo>
                    <a:cubicBezTo>
                      <a:pt x="0" y="59"/>
                      <a:pt x="0" y="59"/>
                      <a:pt x="0" y="59"/>
                    </a:cubicBezTo>
                    <a:cubicBezTo>
                      <a:pt x="0" y="72"/>
                      <a:pt x="0" y="72"/>
                      <a:pt x="0" y="72"/>
                    </a:cubicBezTo>
                    <a:cubicBezTo>
                      <a:pt x="232" y="72"/>
                      <a:pt x="232" y="72"/>
                      <a:pt x="232" y="72"/>
                    </a:cubicBezTo>
                    <a:cubicBezTo>
                      <a:pt x="235" y="72"/>
                      <a:pt x="238" y="71"/>
                      <a:pt x="241" y="69"/>
                    </a:cubicBezTo>
                    <a:cubicBezTo>
                      <a:pt x="241" y="3"/>
                      <a:pt x="241" y="3"/>
                      <a:pt x="241" y="3"/>
                    </a:cubicBezTo>
                    <a:cubicBezTo>
                      <a:pt x="238" y="1"/>
                      <a:pt x="235" y="0"/>
                      <a:pt x="232"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ïṥliďè">
                <a:extLst>
                  <a:ext uri="{FF2B5EF4-FFF2-40B4-BE49-F238E27FC236}">
                    <a16:creationId xmlns:a16="http://schemas.microsoft.com/office/drawing/2014/main" id="{C88CE9DE-D82F-D2B4-949C-286812134F52}"/>
                  </a:ext>
                </a:extLst>
              </p:cNvPr>
              <p:cNvSpPr/>
              <p:nvPr/>
            </p:nvSpPr>
            <p:spPr bwMode="auto">
              <a:xfrm>
                <a:off x="1345" y="2853"/>
                <a:ext cx="10" cy="93"/>
              </a:xfrm>
              <a:custGeom>
                <a:avLst/>
                <a:gdLst>
                  <a:gd name="T0" fmla="*/ 0 w 7"/>
                  <a:gd name="T1" fmla="*/ 0 h 66"/>
                  <a:gd name="T2" fmla="*/ 0 w 7"/>
                  <a:gd name="T3" fmla="*/ 66 h 66"/>
                  <a:gd name="T4" fmla="*/ 7 w 7"/>
                  <a:gd name="T5" fmla="*/ 54 h 66"/>
                  <a:gd name="T6" fmla="*/ 7 w 7"/>
                  <a:gd name="T7" fmla="*/ 12 h 66"/>
                  <a:gd name="T8" fmla="*/ 0 w 7"/>
                  <a:gd name="T9" fmla="*/ 0 h 66"/>
                </a:gdLst>
                <a:ahLst/>
                <a:cxnLst>
                  <a:cxn ang="0">
                    <a:pos x="T0" y="T1"/>
                  </a:cxn>
                  <a:cxn ang="0">
                    <a:pos x="T2" y="T3"/>
                  </a:cxn>
                  <a:cxn ang="0">
                    <a:pos x="T4" y="T5"/>
                  </a:cxn>
                  <a:cxn ang="0">
                    <a:pos x="T6" y="T7"/>
                  </a:cxn>
                  <a:cxn ang="0">
                    <a:pos x="T8" y="T9"/>
                  </a:cxn>
                </a:cxnLst>
                <a:rect l="0" t="0" r="r" b="b"/>
                <a:pathLst>
                  <a:path w="7" h="66">
                    <a:moveTo>
                      <a:pt x="0" y="0"/>
                    </a:moveTo>
                    <a:cubicBezTo>
                      <a:pt x="0" y="66"/>
                      <a:pt x="0" y="66"/>
                      <a:pt x="0" y="66"/>
                    </a:cubicBezTo>
                    <a:cubicBezTo>
                      <a:pt x="4" y="64"/>
                      <a:pt x="7" y="59"/>
                      <a:pt x="7" y="54"/>
                    </a:cubicBezTo>
                    <a:cubicBezTo>
                      <a:pt x="7" y="12"/>
                      <a:pt x="7" y="12"/>
                      <a:pt x="7" y="12"/>
                    </a:cubicBezTo>
                    <a:cubicBezTo>
                      <a:pt x="7" y="7"/>
                      <a:pt x="4" y="2"/>
                      <a:pt x="0"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ïsļíḍe">
                <a:extLst>
                  <a:ext uri="{FF2B5EF4-FFF2-40B4-BE49-F238E27FC236}">
                    <a16:creationId xmlns:a16="http://schemas.microsoft.com/office/drawing/2014/main" id="{219493AC-75CC-7BAF-C87C-25114D22701A}"/>
                  </a:ext>
                </a:extLst>
              </p:cNvPr>
              <p:cNvSpPr/>
              <p:nvPr/>
            </p:nvSpPr>
            <p:spPr bwMode="auto">
              <a:xfrm>
                <a:off x="1009" y="3168"/>
                <a:ext cx="336" cy="117"/>
              </a:xfrm>
              <a:custGeom>
                <a:avLst/>
                <a:gdLst>
                  <a:gd name="T0" fmla="*/ 237 w 237"/>
                  <a:gd name="T1" fmla="*/ 0 h 83"/>
                  <a:gd name="T2" fmla="*/ 235 w 237"/>
                  <a:gd name="T3" fmla="*/ 0 h 83"/>
                  <a:gd name="T4" fmla="*/ 0 w 237"/>
                  <a:gd name="T5" fmla="*/ 0 h 83"/>
                  <a:gd name="T6" fmla="*/ 0 w 237"/>
                  <a:gd name="T7" fmla="*/ 4 h 83"/>
                  <a:gd name="T8" fmla="*/ 0 w 237"/>
                  <a:gd name="T9" fmla="*/ 83 h 83"/>
                  <a:gd name="T10" fmla="*/ 237 w 237"/>
                  <a:gd name="T11" fmla="*/ 83 h 83"/>
                  <a:gd name="T12" fmla="*/ 237 w 237"/>
                  <a:gd name="T13" fmla="*/ 77 h 83"/>
                  <a:gd name="T14" fmla="*/ 232 w 237"/>
                  <a:gd name="T15" fmla="*/ 78 h 83"/>
                  <a:gd name="T16" fmla="*/ 0 w 237"/>
                  <a:gd name="T17" fmla="*/ 78 h 83"/>
                  <a:gd name="T18" fmla="*/ 0 w 237"/>
                  <a:gd name="T19" fmla="*/ 5 h 83"/>
                  <a:gd name="T20" fmla="*/ 232 w 237"/>
                  <a:gd name="T21" fmla="*/ 5 h 83"/>
                  <a:gd name="T22" fmla="*/ 237 w 237"/>
                  <a:gd name="T23" fmla="*/ 6 h 83"/>
                  <a:gd name="T24" fmla="*/ 237 w 237"/>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83">
                    <a:moveTo>
                      <a:pt x="237" y="0"/>
                    </a:moveTo>
                    <a:cubicBezTo>
                      <a:pt x="235" y="0"/>
                      <a:pt x="235" y="0"/>
                      <a:pt x="235" y="0"/>
                    </a:cubicBezTo>
                    <a:cubicBezTo>
                      <a:pt x="0" y="0"/>
                      <a:pt x="0" y="0"/>
                      <a:pt x="0" y="0"/>
                    </a:cubicBezTo>
                    <a:cubicBezTo>
                      <a:pt x="0" y="4"/>
                      <a:pt x="0" y="4"/>
                      <a:pt x="0" y="4"/>
                    </a:cubicBezTo>
                    <a:cubicBezTo>
                      <a:pt x="0" y="83"/>
                      <a:pt x="0" y="83"/>
                      <a:pt x="0" y="83"/>
                    </a:cubicBezTo>
                    <a:cubicBezTo>
                      <a:pt x="237" y="83"/>
                      <a:pt x="237" y="83"/>
                      <a:pt x="237" y="83"/>
                    </a:cubicBezTo>
                    <a:cubicBezTo>
                      <a:pt x="237" y="77"/>
                      <a:pt x="237" y="77"/>
                      <a:pt x="237" y="77"/>
                    </a:cubicBezTo>
                    <a:cubicBezTo>
                      <a:pt x="235" y="77"/>
                      <a:pt x="234" y="78"/>
                      <a:pt x="232" y="78"/>
                    </a:cubicBezTo>
                    <a:cubicBezTo>
                      <a:pt x="0" y="78"/>
                      <a:pt x="0" y="78"/>
                      <a:pt x="0" y="78"/>
                    </a:cubicBezTo>
                    <a:cubicBezTo>
                      <a:pt x="0" y="5"/>
                      <a:pt x="0" y="5"/>
                      <a:pt x="0" y="5"/>
                    </a:cubicBezTo>
                    <a:cubicBezTo>
                      <a:pt x="232" y="5"/>
                      <a:pt x="232" y="5"/>
                      <a:pt x="232" y="5"/>
                    </a:cubicBezTo>
                    <a:cubicBezTo>
                      <a:pt x="234" y="5"/>
                      <a:pt x="235" y="5"/>
                      <a:pt x="237" y="6"/>
                    </a:cubicBezTo>
                    <a:cubicBezTo>
                      <a:pt x="237" y="0"/>
                      <a:pt x="237" y="0"/>
                      <a:pt x="237"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îṡ1ïdê">
                <a:extLst>
                  <a:ext uri="{FF2B5EF4-FFF2-40B4-BE49-F238E27FC236}">
                    <a16:creationId xmlns:a16="http://schemas.microsoft.com/office/drawing/2014/main" id="{05276895-D9C4-B3AE-0913-EB1DB9E61190}"/>
                  </a:ext>
                </a:extLst>
              </p:cNvPr>
              <p:cNvSpPr/>
              <p:nvPr/>
            </p:nvSpPr>
            <p:spPr bwMode="auto">
              <a:xfrm>
                <a:off x="1345" y="3168"/>
                <a:ext cx="31" cy="117"/>
              </a:xfrm>
              <a:custGeom>
                <a:avLst/>
                <a:gdLst>
                  <a:gd name="T0" fmla="*/ 4 w 22"/>
                  <a:gd name="T1" fmla="*/ 0 h 83"/>
                  <a:gd name="T2" fmla="*/ 0 w 22"/>
                  <a:gd name="T3" fmla="*/ 0 h 83"/>
                  <a:gd name="T4" fmla="*/ 0 w 22"/>
                  <a:gd name="T5" fmla="*/ 6 h 83"/>
                  <a:gd name="T6" fmla="*/ 11 w 22"/>
                  <a:gd name="T7" fmla="*/ 21 h 83"/>
                  <a:gd name="T8" fmla="*/ 11 w 22"/>
                  <a:gd name="T9" fmla="*/ 62 h 83"/>
                  <a:gd name="T10" fmla="*/ 0 w 22"/>
                  <a:gd name="T11" fmla="*/ 77 h 83"/>
                  <a:gd name="T12" fmla="*/ 0 w 22"/>
                  <a:gd name="T13" fmla="*/ 83 h 83"/>
                  <a:gd name="T14" fmla="*/ 4 w 22"/>
                  <a:gd name="T15" fmla="*/ 83 h 83"/>
                  <a:gd name="T16" fmla="*/ 22 w 22"/>
                  <a:gd name="T17" fmla="*/ 64 h 83"/>
                  <a:gd name="T18" fmla="*/ 22 w 22"/>
                  <a:gd name="T19" fmla="*/ 18 h 83"/>
                  <a:gd name="T20" fmla="*/ 4 w 22"/>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3">
                    <a:moveTo>
                      <a:pt x="4" y="0"/>
                    </a:moveTo>
                    <a:cubicBezTo>
                      <a:pt x="0" y="0"/>
                      <a:pt x="0" y="0"/>
                      <a:pt x="0" y="0"/>
                    </a:cubicBezTo>
                    <a:cubicBezTo>
                      <a:pt x="0" y="6"/>
                      <a:pt x="0" y="6"/>
                      <a:pt x="0" y="6"/>
                    </a:cubicBezTo>
                    <a:cubicBezTo>
                      <a:pt x="6" y="8"/>
                      <a:pt x="11" y="14"/>
                      <a:pt x="11" y="21"/>
                    </a:cubicBezTo>
                    <a:cubicBezTo>
                      <a:pt x="11" y="62"/>
                      <a:pt x="11" y="62"/>
                      <a:pt x="11" y="62"/>
                    </a:cubicBezTo>
                    <a:cubicBezTo>
                      <a:pt x="11" y="69"/>
                      <a:pt x="6" y="75"/>
                      <a:pt x="0" y="77"/>
                    </a:cubicBezTo>
                    <a:cubicBezTo>
                      <a:pt x="0" y="83"/>
                      <a:pt x="0" y="83"/>
                      <a:pt x="0" y="83"/>
                    </a:cubicBezTo>
                    <a:cubicBezTo>
                      <a:pt x="4" y="83"/>
                      <a:pt x="4" y="83"/>
                      <a:pt x="4" y="83"/>
                    </a:cubicBezTo>
                    <a:cubicBezTo>
                      <a:pt x="14" y="83"/>
                      <a:pt x="22" y="75"/>
                      <a:pt x="22" y="64"/>
                    </a:cubicBezTo>
                    <a:cubicBezTo>
                      <a:pt x="22" y="18"/>
                      <a:pt x="22" y="18"/>
                      <a:pt x="22" y="18"/>
                    </a:cubicBezTo>
                    <a:cubicBezTo>
                      <a:pt x="22" y="8"/>
                      <a:pt x="14" y="0"/>
                      <a:pt x="4"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ïṣlíḍé">
                <a:extLst>
                  <a:ext uri="{FF2B5EF4-FFF2-40B4-BE49-F238E27FC236}">
                    <a16:creationId xmlns:a16="http://schemas.microsoft.com/office/drawing/2014/main" id="{E575E58D-8A6C-C236-B35C-28F2B2FC8BB6}"/>
                  </a:ext>
                </a:extLst>
              </p:cNvPr>
              <p:cNvSpPr/>
              <p:nvPr/>
            </p:nvSpPr>
            <p:spPr bwMode="auto">
              <a:xfrm>
                <a:off x="1009" y="3175"/>
                <a:ext cx="336" cy="103"/>
              </a:xfrm>
              <a:custGeom>
                <a:avLst/>
                <a:gdLst>
                  <a:gd name="T0" fmla="*/ 232 w 237"/>
                  <a:gd name="T1" fmla="*/ 0 h 73"/>
                  <a:gd name="T2" fmla="*/ 0 w 237"/>
                  <a:gd name="T3" fmla="*/ 0 h 73"/>
                  <a:gd name="T4" fmla="*/ 0 w 237"/>
                  <a:gd name="T5" fmla="*/ 73 h 73"/>
                  <a:gd name="T6" fmla="*/ 232 w 237"/>
                  <a:gd name="T7" fmla="*/ 73 h 73"/>
                  <a:gd name="T8" fmla="*/ 237 w 237"/>
                  <a:gd name="T9" fmla="*/ 72 h 73"/>
                  <a:gd name="T10" fmla="*/ 237 w 237"/>
                  <a:gd name="T11" fmla="*/ 57 h 73"/>
                  <a:gd name="T12" fmla="*/ 0 w 237"/>
                  <a:gd name="T13" fmla="*/ 57 h 73"/>
                  <a:gd name="T14" fmla="*/ 237 w 237"/>
                  <a:gd name="T15" fmla="*/ 57 h 73"/>
                  <a:gd name="T16" fmla="*/ 237 w 237"/>
                  <a:gd name="T17" fmla="*/ 44 h 73"/>
                  <a:gd name="T18" fmla="*/ 0 w 237"/>
                  <a:gd name="T19" fmla="*/ 44 h 73"/>
                  <a:gd name="T20" fmla="*/ 237 w 237"/>
                  <a:gd name="T21" fmla="*/ 44 h 73"/>
                  <a:gd name="T22" fmla="*/ 237 w 237"/>
                  <a:gd name="T23" fmla="*/ 30 h 73"/>
                  <a:gd name="T24" fmla="*/ 0 w 237"/>
                  <a:gd name="T25" fmla="*/ 30 h 73"/>
                  <a:gd name="T26" fmla="*/ 237 w 237"/>
                  <a:gd name="T27" fmla="*/ 30 h 73"/>
                  <a:gd name="T28" fmla="*/ 237 w 237"/>
                  <a:gd name="T29" fmla="*/ 16 h 73"/>
                  <a:gd name="T30" fmla="*/ 0 w 237"/>
                  <a:gd name="T31" fmla="*/ 16 h 73"/>
                  <a:gd name="T32" fmla="*/ 237 w 237"/>
                  <a:gd name="T33" fmla="*/ 16 h 73"/>
                  <a:gd name="T34" fmla="*/ 237 w 237"/>
                  <a:gd name="T35" fmla="*/ 1 h 73"/>
                  <a:gd name="T36" fmla="*/ 232 w 237"/>
                  <a:gd name="T3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73">
                    <a:moveTo>
                      <a:pt x="232" y="0"/>
                    </a:moveTo>
                    <a:cubicBezTo>
                      <a:pt x="0" y="0"/>
                      <a:pt x="0" y="0"/>
                      <a:pt x="0" y="0"/>
                    </a:cubicBezTo>
                    <a:cubicBezTo>
                      <a:pt x="0" y="73"/>
                      <a:pt x="0" y="73"/>
                      <a:pt x="0" y="73"/>
                    </a:cubicBezTo>
                    <a:cubicBezTo>
                      <a:pt x="232" y="73"/>
                      <a:pt x="232" y="73"/>
                      <a:pt x="232" y="73"/>
                    </a:cubicBezTo>
                    <a:cubicBezTo>
                      <a:pt x="234" y="73"/>
                      <a:pt x="235" y="72"/>
                      <a:pt x="237" y="72"/>
                    </a:cubicBezTo>
                    <a:cubicBezTo>
                      <a:pt x="237" y="57"/>
                      <a:pt x="237" y="57"/>
                      <a:pt x="237" y="57"/>
                    </a:cubicBezTo>
                    <a:cubicBezTo>
                      <a:pt x="0" y="57"/>
                      <a:pt x="0" y="57"/>
                      <a:pt x="0" y="57"/>
                    </a:cubicBezTo>
                    <a:cubicBezTo>
                      <a:pt x="237" y="57"/>
                      <a:pt x="237" y="57"/>
                      <a:pt x="237" y="57"/>
                    </a:cubicBezTo>
                    <a:cubicBezTo>
                      <a:pt x="237" y="44"/>
                      <a:pt x="237" y="44"/>
                      <a:pt x="237" y="44"/>
                    </a:cubicBezTo>
                    <a:cubicBezTo>
                      <a:pt x="0" y="44"/>
                      <a:pt x="0" y="44"/>
                      <a:pt x="0" y="44"/>
                    </a:cubicBezTo>
                    <a:cubicBezTo>
                      <a:pt x="237" y="44"/>
                      <a:pt x="237" y="44"/>
                      <a:pt x="237" y="44"/>
                    </a:cubicBezTo>
                    <a:cubicBezTo>
                      <a:pt x="237" y="30"/>
                      <a:pt x="237" y="30"/>
                      <a:pt x="237" y="30"/>
                    </a:cubicBezTo>
                    <a:cubicBezTo>
                      <a:pt x="0" y="30"/>
                      <a:pt x="0" y="30"/>
                      <a:pt x="0" y="30"/>
                    </a:cubicBezTo>
                    <a:cubicBezTo>
                      <a:pt x="237" y="30"/>
                      <a:pt x="237" y="30"/>
                      <a:pt x="237" y="30"/>
                    </a:cubicBezTo>
                    <a:cubicBezTo>
                      <a:pt x="237" y="16"/>
                      <a:pt x="237" y="16"/>
                      <a:pt x="237" y="16"/>
                    </a:cubicBezTo>
                    <a:cubicBezTo>
                      <a:pt x="0" y="16"/>
                      <a:pt x="0" y="16"/>
                      <a:pt x="0" y="16"/>
                    </a:cubicBezTo>
                    <a:cubicBezTo>
                      <a:pt x="237" y="16"/>
                      <a:pt x="237" y="16"/>
                      <a:pt x="237" y="16"/>
                    </a:cubicBezTo>
                    <a:cubicBezTo>
                      <a:pt x="237" y="1"/>
                      <a:pt x="237" y="1"/>
                      <a:pt x="237" y="1"/>
                    </a:cubicBezTo>
                    <a:cubicBezTo>
                      <a:pt x="235" y="0"/>
                      <a:pt x="234" y="0"/>
                      <a:pt x="232" y="0"/>
                    </a:cubicBezTo>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şlïḍé">
                <a:extLst>
                  <a:ext uri="{FF2B5EF4-FFF2-40B4-BE49-F238E27FC236}">
                    <a16:creationId xmlns:a16="http://schemas.microsoft.com/office/drawing/2014/main" id="{00231057-5399-0B6A-B36D-6174D225A947}"/>
                  </a:ext>
                </a:extLst>
              </p:cNvPr>
              <p:cNvSpPr/>
              <p:nvPr/>
            </p:nvSpPr>
            <p:spPr bwMode="auto">
              <a:xfrm>
                <a:off x="1345" y="3177"/>
                <a:ext cx="15" cy="100"/>
              </a:xfrm>
              <a:custGeom>
                <a:avLst/>
                <a:gdLst>
                  <a:gd name="T0" fmla="*/ 0 w 11"/>
                  <a:gd name="T1" fmla="*/ 0 h 71"/>
                  <a:gd name="T2" fmla="*/ 0 w 11"/>
                  <a:gd name="T3" fmla="*/ 15 h 71"/>
                  <a:gd name="T4" fmla="*/ 5 w 11"/>
                  <a:gd name="T5" fmla="*/ 15 h 71"/>
                  <a:gd name="T6" fmla="*/ 0 w 11"/>
                  <a:gd name="T7" fmla="*/ 15 h 71"/>
                  <a:gd name="T8" fmla="*/ 0 w 11"/>
                  <a:gd name="T9" fmla="*/ 29 h 71"/>
                  <a:gd name="T10" fmla="*/ 5 w 11"/>
                  <a:gd name="T11" fmla="*/ 29 h 71"/>
                  <a:gd name="T12" fmla="*/ 0 w 11"/>
                  <a:gd name="T13" fmla="*/ 29 h 71"/>
                  <a:gd name="T14" fmla="*/ 0 w 11"/>
                  <a:gd name="T15" fmla="*/ 43 h 71"/>
                  <a:gd name="T16" fmla="*/ 5 w 11"/>
                  <a:gd name="T17" fmla="*/ 43 h 71"/>
                  <a:gd name="T18" fmla="*/ 0 w 11"/>
                  <a:gd name="T19" fmla="*/ 43 h 71"/>
                  <a:gd name="T20" fmla="*/ 0 w 11"/>
                  <a:gd name="T21" fmla="*/ 56 h 71"/>
                  <a:gd name="T22" fmla="*/ 5 w 11"/>
                  <a:gd name="T23" fmla="*/ 56 h 71"/>
                  <a:gd name="T24" fmla="*/ 0 w 11"/>
                  <a:gd name="T25" fmla="*/ 56 h 71"/>
                  <a:gd name="T26" fmla="*/ 0 w 11"/>
                  <a:gd name="T27" fmla="*/ 71 h 71"/>
                  <a:gd name="T28" fmla="*/ 11 w 11"/>
                  <a:gd name="T29" fmla="*/ 56 h 71"/>
                  <a:gd name="T30" fmla="*/ 11 w 11"/>
                  <a:gd name="T31" fmla="*/ 15 h 71"/>
                  <a:gd name="T32" fmla="*/ 0 w 11"/>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71">
                    <a:moveTo>
                      <a:pt x="0" y="0"/>
                    </a:moveTo>
                    <a:cubicBezTo>
                      <a:pt x="0" y="15"/>
                      <a:pt x="0" y="15"/>
                      <a:pt x="0" y="15"/>
                    </a:cubicBezTo>
                    <a:cubicBezTo>
                      <a:pt x="5" y="15"/>
                      <a:pt x="5" y="15"/>
                      <a:pt x="5" y="15"/>
                    </a:cubicBezTo>
                    <a:cubicBezTo>
                      <a:pt x="0" y="15"/>
                      <a:pt x="0" y="15"/>
                      <a:pt x="0" y="15"/>
                    </a:cubicBezTo>
                    <a:cubicBezTo>
                      <a:pt x="0" y="29"/>
                      <a:pt x="0" y="29"/>
                      <a:pt x="0" y="29"/>
                    </a:cubicBezTo>
                    <a:cubicBezTo>
                      <a:pt x="5" y="29"/>
                      <a:pt x="5" y="29"/>
                      <a:pt x="5" y="29"/>
                    </a:cubicBezTo>
                    <a:cubicBezTo>
                      <a:pt x="0" y="29"/>
                      <a:pt x="0" y="29"/>
                      <a:pt x="0" y="29"/>
                    </a:cubicBezTo>
                    <a:cubicBezTo>
                      <a:pt x="0" y="43"/>
                      <a:pt x="0" y="43"/>
                      <a:pt x="0" y="43"/>
                    </a:cubicBezTo>
                    <a:cubicBezTo>
                      <a:pt x="5" y="43"/>
                      <a:pt x="5" y="43"/>
                      <a:pt x="5" y="43"/>
                    </a:cubicBezTo>
                    <a:cubicBezTo>
                      <a:pt x="0" y="43"/>
                      <a:pt x="0" y="43"/>
                      <a:pt x="0" y="43"/>
                    </a:cubicBezTo>
                    <a:cubicBezTo>
                      <a:pt x="0" y="56"/>
                      <a:pt x="0" y="56"/>
                      <a:pt x="0" y="56"/>
                    </a:cubicBezTo>
                    <a:cubicBezTo>
                      <a:pt x="5" y="56"/>
                      <a:pt x="5" y="56"/>
                      <a:pt x="5" y="56"/>
                    </a:cubicBezTo>
                    <a:cubicBezTo>
                      <a:pt x="0" y="56"/>
                      <a:pt x="0" y="56"/>
                      <a:pt x="0" y="56"/>
                    </a:cubicBezTo>
                    <a:cubicBezTo>
                      <a:pt x="0" y="71"/>
                      <a:pt x="0" y="71"/>
                      <a:pt x="0" y="71"/>
                    </a:cubicBezTo>
                    <a:cubicBezTo>
                      <a:pt x="6" y="69"/>
                      <a:pt x="11" y="63"/>
                      <a:pt x="11" y="56"/>
                    </a:cubicBezTo>
                    <a:cubicBezTo>
                      <a:pt x="11" y="15"/>
                      <a:pt x="11" y="15"/>
                      <a:pt x="11" y="15"/>
                    </a:cubicBezTo>
                    <a:cubicBezTo>
                      <a:pt x="11" y="8"/>
                      <a:pt x="6" y="2"/>
                      <a:pt x="0"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îṧļiḓè">
                <a:extLst>
                  <a:ext uri="{FF2B5EF4-FFF2-40B4-BE49-F238E27FC236}">
                    <a16:creationId xmlns:a16="http://schemas.microsoft.com/office/drawing/2014/main" id="{E5A74C9F-AB11-DC1C-4544-5462F000B4C9}"/>
                  </a:ext>
                </a:extLst>
              </p:cNvPr>
              <p:cNvSpPr/>
              <p:nvPr/>
            </p:nvSpPr>
            <p:spPr bwMode="auto">
              <a:xfrm>
                <a:off x="1063" y="2962"/>
                <a:ext cx="282" cy="92"/>
              </a:xfrm>
              <a:custGeom>
                <a:avLst/>
                <a:gdLst>
                  <a:gd name="T0" fmla="*/ 282 w 282"/>
                  <a:gd name="T1" fmla="*/ 0 h 92"/>
                  <a:gd name="T2" fmla="*/ 0 w 282"/>
                  <a:gd name="T3" fmla="*/ 0 h 92"/>
                  <a:gd name="T4" fmla="*/ 0 w 282"/>
                  <a:gd name="T5" fmla="*/ 92 h 92"/>
                  <a:gd name="T6" fmla="*/ 282 w 282"/>
                  <a:gd name="T7" fmla="*/ 92 h 92"/>
                  <a:gd name="T8" fmla="*/ 282 w 282"/>
                  <a:gd name="T9" fmla="*/ 75 h 92"/>
                  <a:gd name="T10" fmla="*/ 0 w 282"/>
                  <a:gd name="T11" fmla="*/ 75 h 92"/>
                  <a:gd name="T12" fmla="*/ 0 w 282"/>
                  <a:gd name="T13" fmla="*/ 15 h 92"/>
                  <a:gd name="T14" fmla="*/ 282 w 282"/>
                  <a:gd name="T15" fmla="*/ 15 h 92"/>
                  <a:gd name="T16" fmla="*/ 282 w 28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92">
                    <a:moveTo>
                      <a:pt x="282" y="0"/>
                    </a:moveTo>
                    <a:lnTo>
                      <a:pt x="0" y="0"/>
                    </a:lnTo>
                    <a:lnTo>
                      <a:pt x="0" y="92"/>
                    </a:lnTo>
                    <a:lnTo>
                      <a:pt x="282" y="92"/>
                    </a:lnTo>
                    <a:lnTo>
                      <a:pt x="282" y="75"/>
                    </a:lnTo>
                    <a:lnTo>
                      <a:pt x="0" y="75"/>
                    </a:lnTo>
                    <a:lnTo>
                      <a:pt x="0" y="15"/>
                    </a:lnTo>
                    <a:lnTo>
                      <a:pt x="282" y="15"/>
                    </a:lnTo>
                    <a:lnTo>
                      <a:pt x="28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ïṩļïḑe">
                <a:extLst>
                  <a:ext uri="{FF2B5EF4-FFF2-40B4-BE49-F238E27FC236}">
                    <a16:creationId xmlns:a16="http://schemas.microsoft.com/office/drawing/2014/main" id="{9B004642-7824-283F-AB0F-8654FF6D512A}"/>
                  </a:ext>
                </a:extLst>
              </p:cNvPr>
              <p:cNvSpPr/>
              <p:nvPr/>
            </p:nvSpPr>
            <p:spPr bwMode="auto">
              <a:xfrm>
                <a:off x="1063" y="2962"/>
                <a:ext cx="282" cy="92"/>
              </a:xfrm>
              <a:custGeom>
                <a:avLst/>
                <a:gdLst>
                  <a:gd name="T0" fmla="*/ 282 w 282"/>
                  <a:gd name="T1" fmla="*/ 0 h 92"/>
                  <a:gd name="T2" fmla="*/ 0 w 282"/>
                  <a:gd name="T3" fmla="*/ 0 h 92"/>
                  <a:gd name="T4" fmla="*/ 0 w 282"/>
                  <a:gd name="T5" fmla="*/ 92 h 92"/>
                  <a:gd name="T6" fmla="*/ 282 w 282"/>
                  <a:gd name="T7" fmla="*/ 92 h 92"/>
                  <a:gd name="T8" fmla="*/ 282 w 282"/>
                  <a:gd name="T9" fmla="*/ 75 h 92"/>
                  <a:gd name="T10" fmla="*/ 0 w 282"/>
                  <a:gd name="T11" fmla="*/ 75 h 92"/>
                  <a:gd name="T12" fmla="*/ 0 w 282"/>
                  <a:gd name="T13" fmla="*/ 15 h 92"/>
                  <a:gd name="T14" fmla="*/ 282 w 282"/>
                  <a:gd name="T15" fmla="*/ 15 h 92"/>
                  <a:gd name="T16" fmla="*/ 282 w 28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92">
                    <a:moveTo>
                      <a:pt x="282" y="0"/>
                    </a:moveTo>
                    <a:lnTo>
                      <a:pt x="0" y="0"/>
                    </a:lnTo>
                    <a:lnTo>
                      <a:pt x="0" y="92"/>
                    </a:lnTo>
                    <a:lnTo>
                      <a:pt x="282" y="92"/>
                    </a:lnTo>
                    <a:lnTo>
                      <a:pt x="282" y="75"/>
                    </a:lnTo>
                    <a:lnTo>
                      <a:pt x="0" y="75"/>
                    </a:lnTo>
                    <a:lnTo>
                      <a:pt x="0" y="15"/>
                    </a:lnTo>
                    <a:lnTo>
                      <a:pt x="282" y="15"/>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ṣḻîḓê">
                <a:extLst>
                  <a:ext uri="{FF2B5EF4-FFF2-40B4-BE49-F238E27FC236}">
                    <a16:creationId xmlns:a16="http://schemas.microsoft.com/office/drawing/2014/main" id="{BA131B78-9BAE-1795-9977-47D13E9058FD}"/>
                  </a:ext>
                </a:extLst>
              </p:cNvPr>
              <p:cNvSpPr/>
              <p:nvPr/>
            </p:nvSpPr>
            <p:spPr bwMode="auto">
              <a:xfrm>
                <a:off x="1345" y="2962"/>
                <a:ext cx="93" cy="92"/>
              </a:xfrm>
              <a:custGeom>
                <a:avLst/>
                <a:gdLst>
                  <a:gd name="T0" fmla="*/ 34 w 66"/>
                  <a:gd name="T1" fmla="*/ 0 h 65"/>
                  <a:gd name="T2" fmla="*/ 0 w 66"/>
                  <a:gd name="T3" fmla="*/ 0 h 65"/>
                  <a:gd name="T4" fmla="*/ 0 w 66"/>
                  <a:gd name="T5" fmla="*/ 8 h 65"/>
                  <a:gd name="T6" fmla="*/ 0 w 66"/>
                  <a:gd name="T7" fmla="*/ 11 h 65"/>
                  <a:gd name="T8" fmla="*/ 25 w 66"/>
                  <a:gd name="T9" fmla="*/ 11 h 65"/>
                  <a:gd name="T10" fmla="*/ 40 w 66"/>
                  <a:gd name="T11" fmla="*/ 17 h 65"/>
                  <a:gd name="T12" fmla="*/ 46 w 66"/>
                  <a:gd name="T13" fmla="*/ 32 h 65"/>
                  <a:gd name="T14" fmla="*/ 25 w 66"/>
                  <a:gd name="T15" fmla="*/ 53 h 65"/>
                  <a:gd name="T16" fmla="*/ 0 w 66"/>
                  <a:gd name="T17" fmla="*/ 53 h 65"/>
                  <a:gd name="T18" fmla="*/ 0 w 66"/>
                  <a:gd name="T19" fmla="*/ 56 h 65"/>
                  <a:gd name="T20" fmla="*/ 0 w 66"/>
                  <a:gd name="T21" fmla="*/ 65 h 65"/>
                  <a:gd name="T22" fmla="*/ 34 w 66"/>
                  <a:gd name="T23" fmla="*/ 65 h 65"/>
                  <a:gd name="T24" fmla="*/ 66 w 66"/>
                  <a:gd name="T25" fmla="*/ 33 h 65"/>
                  <a:gd name="T26" fmla="*/ 57 w 66"/>
                  <a:gd name="T27" fmla="*/ 10 h 65"/>
                  <a:gd name="T28" fmla="*/ 34 w 66"/>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5">
                    <a:moveTo>
                      <a:pt x="34" y="0"/>
                    </a:moveTo>
                    <a:cubicBezTo>
                      <a:pt x="0" y="0"/>
                      <a:pt x="0" y="0"/>
                      <a:pt x="0" y="0"/>
                    </a:cubicBezTo>
                    <a:cubicBezTo>
                      <a:pt x="0" y="8"/>
                      <a:pt x="0" y="8"/>
                      <a:pt x="0" y="8"/>
                    </a:cubicBezTo>
                    <a:cubicBezTo>
                      <a:pt x="0" y="11"/>
                      <a:pt x="0" y="11"/>
                      <a:pt x="0" y="11"/>
                    </a:cubicBezTo>
                    <a:cubicBezTo>
                      <a:pt x="25" y="11"/>
                      <a:pt x="25" y="11"/>
                      <a:pt x="25" y="11"/>
                    </a:cubicBezTo>
                    <a:cubicBezTo>
                      <a:pt x="31" y="11"/>
                      <a:pt x="36" y="14"/>
                      <a:pt x="40" y="17"/>
                    </a:cubicBezTo>
                    <a:cubicBezTo>
                      <a:pt x="44" y="21"/>
                      <a:pt x="46" y="26"/>
                      <a:pt x="46" y="32"/>
                    </a:cubicBezTo>
                    <a:cubicBezTo>
                      <a:pt x="46" y="44"/>
                      <a:pt x="37" y="53"/>
                      <a:pt x="25" y="53"/>
                    </a:cubicBezTo>
                    <a:cubicBezTo>
                      <a:pt x="0" y="53"/>
                      <a:pt x="0" y="53"/>
                      <a:pt x="0" y="53"/>
                    </a:cubicBezTo>
                    <a:cubicBezTo>
                      <a:pt x="0" y="56"/>
                      <a:pt x="0" y="56"/>
                      <a:pt x="0" y="56"/>
                    </a:cubicBezTo>
                    <a:cubicBezTo>
                      <a:pt x="0" y="65"/>
                      <a:pt x="0" y="65"/>
                      <a:pt x="0" y="65"/>
                    </a:cubicBezTo>
                    <a:cubicBezTo>
                      <a:pt x="34" y="65"/>
                      <a:pt x="34" y="65"/>
                      <a:pt x="34" y="65"/>
                    </a:cubicBezTo>
                    <a:cubicBezTo>
                      <a:pt x="52" y="65"/>
                      <a:pt x="66" y="51"/>
                      <a:pt x="66" y="33"/>
                    </a:cubicBezTo>
                    <a:cubicBezTo>
                      <a:pt x="66" y="24"/>
                      <a:pt x="63" y="16"/>
                      <a:pt x="57" y="10"/>
                    </a:cubicBezTo>
                    <a:cubicBezTo>
                      <a:pt x="51" y="4"/>
                      <a:pt x="43" y="0"/>
                      <a:pt x="34"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ṥḻide">
                <a:extLst>
                  <a:ext uri="{FF2B5EF4-FFF2-40B4-BE49-F238E27FC236}">
                    <a16:creationId xmlns:a16="http://schemas.microsoft.com/office/drawing/2014/main" id="{23FB50B4-69DF-02F6-E9D6-3C1C477EAA81}"/>
                  </a:ext>
                </a:extLst>
              </p:cNvPr>
              <p:cNvSpPr/>
              <p:nvPr/>
            </p:nvSpPr>
            <p:spPr bwMode="auto">
              <a:xfrm>
                <a:off x="1063" y="2977"/>
                <a:ext cx="282" cy="60"/>
              </a:xfrm>
              <a:prstGeom prst="rect">
                <a:avLst/>
              </a:prstGeom>
              <a:solidFill>
                <a:srgbClr val="B98A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îṩ1îḑe">
                <a:extLst>
                  <a:ext uri="{FF2B5EF4-FFF2-40B4-BE49-F238E27FC236}">
                    <a16:creationId xmlns:a16="http://schemas.microsoft.com/office/drawing/2014/main" id="{BA7DDB3F-249D-ADAF-D83A-436AB9DE6E8A}"/>
                  </a:ext>
                </a:extLst>
              </p:cNvPr>
              <p:cNvSpPr/>
              <p:nvPr/>
            </p:nvSpPr>
            <p:spPr bwMode="auto">
              <a:xfrm>
                <a:off x="1063" y="2977"/>
                <a:ext cx="282"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išḷïḓé">
                <a:extLst>
                  <a:ext uri="{FF2B5EF4-FFF2-40B4-BE49-F238E27FC236}">
                    <a16:creationId xmlns:a16="http://schemas.microsoft.com/office/drawing/2014/main" id="{0BF3071D-B69E-074A-59CC-F50731393689}"/>
                  </a:ext>
                </a:extLst>
              </p:cNvPr>
              <p:cNvSpPr/>
              <p:nvPr/>
            </p:nvSpPr>
            <p:spPr bwMode="auto">
              <a:xfrm>
                <a:off x="1345" y="2977"/>
                <a:ext cx="65" cy="60"/>
              </a:xfrm>
              <a:custGeom>
                <a:avLst/>
                <a:gdLst>
                  <a:gd name="T0" fmla="*/ 25 w 46"/>
                  <a:gd name="T1" fmla="*/ 0 h 42"/>
                  <a:gd name="T2" fmla="*/ 0 w 46"/>
                  <a:gd name="T3" fmla="*/ 0 h 42"/>
                  <a:gd name="T4" fmla="*/ 0 w 46"/>
                  <a:gd name="T5" fmla="*/ 42 h 42"/>
                  <a:gd name="T6" fmla="*/ 25 w 46"/>
                  <a:gd name="T7" fmla="*/ 42 h 42"/>
                  <a:gd name="T8" fmla="*/ 46 w 46"/>
                  <a:gd name="T9" fmla="*/ 21 h 42"/>
                  <a:gd name="T10" fmla="*/ 40 w 46"/>
                  <a:gd name="T11" fmla="*/ 6 h 42"/>
                  <a:gd name="T12" fmla="*/ 25 w 4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6" h="42">
                    <a:moveTo>
                      <a:pt x="25" y="0"/>
                    </a:moveTo>
                    <a:cubicBezTo>
                      <a:pt x="0" y="0"/>
                      <a:pt x="0" y="0"/>
                      <a:pt x="0" y="0"/>
                    </a:cubicBezTo>
                    <a:cubicBezTo>
                      <a:pt x="0" y="42"/>
                      <a:pt x="0" y="42"/>
                      <a:pt x="0" y="42"/>
                    </a:cubicBezTo>
                    <a:cubicBezTo>
                      <a:pt x="25" y="42"/>
                      <a:pt x="25" y="42"/>
                      <a:pt x="25" y="42"/>
                    </a:cubicBezTo>
                    <a:cubicBezTo>
                      <a:pt x="37" y="42"/>
                      <a:pt x="46" y="33"/>
                      <a:pt x="46" y="21"/>
                    </a:cubicBezTo>
                    <a:cubicBezTo>
                      <a:pt x="46" y="15"/>
                      <a:pt x="44" y="10"/>
                      <a:pt x="40" y="6"/>
                    </a:cubicBezTo>
                    <a:cubicBezTo>
                      <a:pt x="36" y="3"/>
                      <a:pt x="31" y="0"/>
                      <a:pt x="25" y="0"/>
                    </a:cubicBezTo>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ṥļîďé">
                <a:extLst>
                  <a:ext uri="{FF2B5EF4-FFF2-40B4-BE49-F238E27FC236}">
                    <a16:creationId xmlns:a16="http://schemas.microsoft.com/office/drawing/2014/main" id="{55A838DA-BC34-BEC2-7F60-4C14652A7D55}"/>
                  </a:ext>
                </a:extLst>
              </p:cNvPr>
              <p:cNvSpPr/>
              <p:nvPr/>
            </p:nvSpPr>
            <p:spPr bwMode="auto">
              <a:xfrm>
                <a:off x="1000" y="2873"/>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şḻidê">
                <a:extLst>
                  <a:ext uri="{FF2B5EF4-FFF2-40B4-BE49-F238E27FC236}">
                    <a16:creationId xmlns:a16="http://schemas.microsoft.com/office/drawing/2014/main" id="{6821EE33-F333-DA9E-EAFA-778EAE5C1B4F}"/>
                  </a:ext>
                </a:extLst>
              </p:cNvPr>
              <p:cNvSpPr/>
              <p:nvPr/>
            </p:nvSpPr>
            <p:spPr bwMode="auto">
              <a:xfrm>
                <a:off x="1000" y="2873"/>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ïşlíḓê">
                <a:extLst>
                  <a:ext uri="{FF2B5EF4-FFF2-40B4-BE49-F238E27FC236}">
                    <a16:creationId xmlns:a16="http://schemas.microsoft.com/office/drawing/2014/main" id="{F6AB545E-F59F-1DE2-1290-921870B10B41}"/>
                  </a:ext>
                </a:extLst>
              </p:cNvPr>
              <p:cNvSpPr/>
              <p:nvPr/>
            </p:nvSpPr>
            <p:spPr bwMode="auto">
              <a:xfrm>
                <a:off x="1000" y="289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îśḷîḍè">
                <a:extLst>
                  <a:ext uri="{FF2B5EF4-FFF2-40B4-BE49-F238E27FC236}">
                    <a16:creationId xmlns:a16="http://schemas.microsoft.com/office/drawing/2014/main" id="{87DFE4EA-5804-8097-ADFF-F8CCF90CC8E7}"/>
                  </a:ext>
                </a:extLst>
              </p:cNvPr>
              <p:cNvSpPr/>
              <p:nvPr/>
            </p:nvSpPr>
            <p:spPr bwMode="auto">
              <a:xfrm>
                <a:off x="1000" y="289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śḻîḓé">
                <a:extLst>
                  <a:ext uri="{FF2B5EF4-FFF2-40B4-BE49-F238E27FC236}">
                    <a16:creationId xmlns:a16="http://schemas.microsoft.com/office/drawing/2014/main" id="{7A3CAC35-9117-2C9D-2356-E83B2C797994}"/>
                  </a:ext>
                </a:extLst>
              </p:cNvPr>
              <p:cNvSpPr/>
              <p:nvPr/>
            </p:nvSpPr>
            <p:spPr bwMode="auto">
              <a:xfrm>
                <a:off x="1000" y="291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śḷiḋe">
                <a:extLst>
                  <a:ext uri="{FF2B5EF4-FFF2-40B4-BE49-F238E27FC236}">
                    <a16:creationId xmlns:a16="http://schemas.microsoft.com/office/drawing/2014/main" id="{D506DCD4-51AD-7F90-362F-A3B82DA14A27}"/>
                  </a:ext>
                </a:extLst>
              </p:cNvPr>
              <p:cNvSpPr/>
              <p:nvPr/>
            </p:nvSpPr>
            <p:spPr bwMode="auto">
              <a:xfrm>
                <a:off x="1000" y="291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íṡļíde">
                <a:extLst>
                  <a:ext uri="{FF2B5EF4-FFF2-40B4-BE49-F238E27FC236}">
                    <a16:creationId xmlns:a16="http://schemas.microsoft.com/office/drawing/2014/main" id="{5060C54D-2DAC-8BD8-FD19-77190A43F0FC}"/>
                  </a:ext>
                </a:extLst>
              </p:cNvPr>
              <p:cNvSpPr/>
              <p:nvPr/>
            </p:nvSpPr>
            <p:spPr bwMode="auto">
              <a:xfrm>
                <a:off x="1000" y="293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iṣľíḓé">
                <a:extLst>
                  <a:ext uri="{FF2B5EF4-FFF2-40B4-BE49-F238E27FC236}">
                    <a16:creationId xmlns:a16="http://schemas.microsoft.com/office/drawing/2014/main" id="{11E7EF11-7F43-64E3-CAFF-B70E3FA476F5}"/>
                  </a:ext>
                </a:extLst>
              </p:cNvPr>
              <p:cNvSpPr/>
              <p:nvPr/>
            </p:nvSpPr>
            <p:spPr bwMode="auto">
              <a:xfrm>
                <a:off x="1000" y="2932"/>
                <a:ext cx="342" cy="0"/>
              </a:xfrm>
              <a:custGeom>
                <a:avLst/>
                <a:gdLst>
                  <a:gd name="T0" fmla="*/ 342 w 342"/>
                  <a:gd name="T1" fmla="*/ 4 w 342"/>
                  <a:gd name="T2" fmla="*/ 0 w 342"/>
                  <a:gd name="T3" fmla="*/ 4 w 342"/>
                  <a:gd name="T4" fmla="*/ 342 w 342"/>
                </a:gdLst>
                <a:ahLst/>
                <a:cxnLst>
                  <a:cxn ang="0">
                    <a:pos x="T0" y="0"/>
                  </a:cxn>
                  <a:cxn ang="0">
                    <a:pos x="T1" y="0"/>
                  </a:cxn>
                  <a:cxn ang="0">
                    <a:pos x="T2" y="0"/>
                  </a:cxn>
                  <a:cxn ang="0">
                    <a:pos x="T3" y="0"/>
                  </a:cxn>
                  <a:cxn ang="0">
                    <a:pos x="T4" y="0"/>
                  </a:cxn>
                </a:cxnLst>
                <a:rect l="0" t="0" r="r" b="b"/>
                <a:pathLst>
                  <a:path w="342">
                    <a:moveTo>
                      <a:pt x="342" y="0"/>
                    </a:moveTo>
                    <a:lnTo>
                      <a:pt x="4" y="0"/>
                    </a:lnTo>
                    <a:lnTo>
                      <a:pt x="0" y="0"/>
                    </a:lnTo>
                    <a:lnTo>
                      <a:pt x="4" y="0"/>
                    </a:lnTo>
                    <a:lnTo>
                      <a:pt x="3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ïŝ1ïḋé">
                <a:extLst>
                  <a:ext uri="{FF2B5EF4-FFF2-40B4-BE49-F238E27FC236}">
                    <a16:creationId xmlns:a16="http://schemas.microsoft.com/office/drawing/2014/main" id="{EE6A30A8-2E47-F45F-8BFE-C1EB816C7009}"/>
                  </a:ext>
                </a:extLst>
              </p:cNvPr>
              <p:cNvSpPr/>
              <p:nvPr/>
            </p:nvSpPr>
            <p:spPr bwMode="auto">
              <a:xfrm>
                <a:off x="984" y="3085"/>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š1iḑé">
                <a:extLst>
                  <a:ext uri="{FF2B5EF4-FFF2-40B4-BE49-F238E27FC236}">
                    <a16:creationId xmlns:a16="http://schemas.microsoft.com/office/drawing/2014/main" id="{17C38890-1791-C731-7FF6-A89F21675D6C}"/>
                  </a:ext>
                </a:extLst>
              </p:cNvPr>
              <p:cNvSpPr/>
              <p:nvPr/>
            </p:nvSpPr>
            <p:spPr bwMode="auto">
              <a:xfrm>
                <a:off x="984" y="3085"/>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îṩliḓê">
                <a:extLst>
                  <a:ext uri="{FF2B5EF4-FFF2-40B4-BE49-F238E27FC236}">
                    <a16:creationId xmlns:a16="http://schemas.microsoft.com/office/drawing/2014/main" id="{348C721F-09AB-723E-4B12-49E858F613C8}"/>
                  </a:ext>
                </a:extLst>
              </p:cNvPr>
              <p:cNvSpPr/>
              <p:nvPr/>
            </p:nvSpPr>
            <p:spPr bwMode="auto">
              <a:xfrm>
                <a:off x="984" y="310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ṣḷiďè">
                <a:extLst>
                  <a:ext uri="{FF2B5EF4-FFF2-40B4-BE49-F238E27FC236}">
                    <a16:creationId xmlns:a16="http://schemas.microsoft.com/office/drawing/2014/main" id="{19F8A084-406C-7042-B51D-D2468BD92B0A}"/>
                  </a:ext>
                </a:extLst>
              </p:cNvPr>
              <p:cNvSpPr/>
              <p:nvPr/>
            </p:nvSpPr>
            <p:spPr bwMode="auto">
              <a:xfrm>
                <a:off x="984" y="310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íṩlîḍê">
                <a:extLst>
                  <a:ext uri="{FF2B5EF4-FFF2-40B4-BE49-F238E27FC236}">
                    <a16:creationId xmlns:a16="http://schemas.microsoft.com/office/drawing/2014/main" id="{7D3F5D26-6970-C9C9-963C-0409A2C3256F}"/>
                  </a:ext>
                </a:extLst>
              </p:cNvPr>
              <p:cNvSpPr/>
              <p:nvPr/>
            </p:nvSpPr>
            <p:spPr bwMode="auto">
              <a:xfrm>
                <a:off x="984" y="312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ïşļíďe">
                <a:extLst>
                  <a:ext uri="{FF2B5EF4-FFF2-40B4-BE49-F238E27FC236}">
                    <a16:creationId xmlns:a16="http://schemas.microsoft.com/office/drawing/2014/main" id="{33314997-04B3-34F3-AD70-5F2E2DEB1DA1}"/>
                  </a:ext>
                </a:extLst>
              </p:cNvPr>
              <p:cNvSpPr/>
              <p:nvPr/>
            </p:nvSpPr>
            <p:spPr bwMode="auto">
              <a:xfrm>
                <a:off x="984" y="312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ṥ1íḋè">
                <a:extLst>
                  <a:ext uri="{FF2B5EF4-FFF2-40B4-BE49-F238E27FC236}">
                    <a16:creationId xmlns:a16="http://schemas.microsoft.com/office/drawing/2014/main" id="{B8BB6000-11CA-047E-1880-5141A8DFF169}"/>
                  </a:ext>
                </a:extLst>
              </p:cNvPr>
              <p:cNvSpPr/>
              <p:nvPr/>
            </p:nvSpPr>
            <p:spPr bwMode="auto">
              <a:xfrm>
                <a:off x="984" y="314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sḻïḑé">
                <a:extLst>
                  <a:ext uri="{FF2B5EF4-FFF2-40B4-BE49-F238E27FC236}">
                    <a16:creationId xmlns:a16="http://schemas.microsoft.com/office/drawing/2014/main" id="{47770F84-D3C4-3B79-1E0C-608C9D06B911}"/>
                  </a:ext>
                </a:extLst>
              </p:cNvPr>
              <p:cNvSpPr/>
              <p:nvPr/>
            </p:nvSpPr>
            <p:spPr bwMode="auto">
              <a:xfrm>
                <a:off x="984" y="3144"/>
                <a:ext cx="343" cy="0"/>
              </a:xfrm>
              <a:custGeom>
                <a:avLst/>
                <a:gdLst>
                  <a:gd name="T0" fmla="*/ 343 w 343"/>
                  <a:gd name="T1" fmla="*/ 0 w 343"/>
                  <a:gd name="T2" fmla="*/ 0 w 343"/>
                  <a:gd name="T3" fmla="*/ 0 w 343"/>
                  <a:gd name="T4" fmla="*/ 343 w 343"/>
                </a:gdLst>
                <a:ahLst/>
                <a:cxnLst>
                  <a:cxn ang="0">
                    <a:pos x="T0" y="0"/>
                  </a:cxn>
                  <a:cxn ang="0">
                    <a:pos x="T1" y="0"/>
                  </a:cxn>
                  <a:cxn ang="0">
                    <a:pos x="T2" y="0"/>
                  </a:cxn>
                  <a:cxn ang="0">
                    <a:pos x="T3" y="0"/>
                  </a:cxn>
                  <a:cxn ang="0">
                    <a:pos x="T4" y="0"/>
                  </a:cxn>
                </a:cxnLst>
                <a:rect l="0" t="0" r="r" b="b"/>
                <a:pathLst>
                  <a:path w="343">
                    <a:moveTo>
                      <a:pt x="343" y="0"/>
                    </a:moveTo>
                    <a:lnTo>
                      <a:pt x="0" y="0"/>
                    </a:lnTo>
                    <a:lnTo>
                      <a:pt x="0" y="0"/>
                    </a:lnTo>
                    <a:lnTo>
                      <a:pt x="0" y="0"/>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ïšḻîḋe">
                <a:extLst>
                  <a:ext uri="{FF2B5EF4-FFF2-40B4-BE49-F238E27FC236}">
                    <a16:creationId xmlns:a16="http://schemas.microsoft.com/office/drawing/2014/main" id="{2485E4F2-CE22-A1D0-347D-26E155CD739B}"/>
                  </a:ext>
                </a:extLst>
              </p:cNvPr>
              <p:cNvSpPr/>
              <p:nvPr/>
            </p:nvSpPr>
            <p:spPr bwMode="auto">
              <a:xfrm>
                <a:off x="1009" y="3198"/>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îŝḷîḑê">
                <a:extLst>
                  <a:ext uri="{FF2B5EF4-FFF2-40B4-BE49-F238E27FC236}">
                    <a16:creationId xmlns:a16="http://schemas.microsoft.com/office/drawing/2014/main" id="{CCC73553-D0EC-41EA-3306-91DF2C57EB8F}"/>
                  </a:ext>
                </a:extLst>
              </p:cNvPr>
              <p:cNvSpPr/>
              <p:nvPr/>
            </p:nvSpPr>
            <p:spPr bwMode="auto">
              <a:xfrm>
                <a:off x="1009" y="3198"/>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íśľíḋé">
                <a:extLst>
                  <a:ext uri="{FF2B5EF4-FFF2-40B4-BE49-F238E27FC236}">
                    <a16:creationId xmlns:a16="http://schemas.microsoft.com/office/drawing/2014/main" id="{46B46C3B-DC02-6803-0D86-4342A8994714}"/>
                  </a:ext>
                </a:extLst>
              </p:cNvPr>
              <p:cNvSpPr/>
              <p:nvPr/>
            </p:nvSpPr>
            <p:spPr bwMode="auto">
              <a:xfrm>
                <a:off x="1345" y="3198"/>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śļiḑe">
                <a:extLst>
                  <a:ext uri="{FF2B5EF4-FFF2-40B4-BE49-F238E27FC236}">
                    <a16:creationId xmlns:a16="http://schemas.microsoft.com/office/drawing/2014/main" id="{E32A1F0E-0B0A-3B42-8D5F-754F31C283F0}"/>
                  </a:ext>
                </a:extLst>
              </p:cNvPr>
              <p:cNvSpPr/>
              <p:nvPr/>
            </p:nvSpPr>
            <p:spPr bwMode="auto">
              <a:xfrm>
                <a:off x="1345" y="3198"/>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ŝľídê">
                <a:extLst>
                  <a:ext uri="{FF2B5EF4-FFF2-40B4-BE49-F238E27FC236}">
                    <a16:creationId xmlns:a16="http://schemas.microsoft.com/office/drawing/2014/main" id="{157D43E5-6A89-FB4A-CC48-DD5FB57BAB69}"/>
                  </a:ext>
                </a:extLst>
              </p:cNvPr>
              <p:cNvSpPr/>
              <p:nvPr/>
            </p:nvSpPr>
            <p:spPr bwMode="auto">
              <a:xfrm>
                <a:off x="1009" y="321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îṡḻîḓé">
                <a:extLst>
                  <a:ext uri="{FF2B5EF4-FFF2-40B4-BE49-F238E27FC236}">
                    <a16:creationId xmlns:a16="http://schemas.microsoft.com/office/drawing/2014/main" id="{FE35CDFB-70E4-4620-13FA-4E56B8DFF3F8}"/>
                  </a:ext>
                </a:extLst>
              </p:cNvPr>
              <p:cNvSpPr/>
              <p:nvPr/>
            </p:nvSpPr>
            <p:spPr bwMode="auto">
              <a:xfrm>
                <a:off x="1009" y="321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ïṡḷîḓe">
                <a:extLst>
                  <a:ext uri="{FF2B5EF4-FFF2-40B4-BE49-F238E27FC236}">
                    <a16:creationId xmlns:a16="http://schemas.microsoft.com/office/drawing/2014/main" id="{4AB1F13A-14AB-DD96-4B08-E5DB7C6E5AD7}"/>
                  </a:ext>
                </a:extLst>
              </p:cNvPr>
              <p:cNvSpPr/>
              <p:nvPr/>
            </p:nvSpPr>
            <p:spPr bwMode="auto">
              <a:xfrm>
                <a:off x="1345" y="321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šḻidê">
                <a:extLst>
                  <a:ext uri="{FF2B5EF4-FFF2-40B4-BE49-F238E27FC236}">
                    <a16:creationId xmlns:a16="http://schemas.microsoft.com/office/drawing/2014/main" id="{665D9A3D-4377-4764-9991-29674F5A5B45}"/>
                  </a:ext>
                </a:extLst>
              </p:cNvPr>
              <p:cNvSpPr/>
              <p:nvPr/>
            </p:nvSpPr>
            <p:spPr bwMode="auto">
              <a:xfrm>
                <a:off x="1345" y="321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ïŝḻíďè">
                <a:extLst>
                  <a:ext uri="{FF2B5EF4-FFF2-40B4-BE49-F238E27FC236}">
                    <a16:creationId xmlns:a16="http://schemas.microsoft.com/office/drawing/2014/main" id="{C6D739CA-D5AE-CC44-DAC4-8C4B741F9B63}"/>
                  </a:ext>
                </a:extLst>
              </p:cNvPr>
              <p:cNvSpPr/>
              <p:nvPr/>
            </p:nvSpPr>
            <p:spPr bwMode="auto">
              <a:xfrm>
                <a:off x="1009" y="323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ïŝlïďé">
                <a:extLst>
                  <a:ext uri="{FF2B5EF4-FFF2-40B4-BE49-F238E27FC236}">
                    <a16:creationId xmlns:a16="http://schemas.microsoft.com/office/drawing/2014/main" id="{CB66E74C-5987-6F1F-DB11-4AEB7EA3B8CA}"/>
                  </a:ext>
                </a:extLst>
              </p:cNvPr>
              <p:cNvSpPr/>
              <p:nvPr/>
            </p:nvSpPr>
            <p:spPr bwMode="auto">
              <a:xfrm>
                <a:off x="1009" y="3237"/>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î$ļïḋe">
                <a:extLst>
                  <a:ext uri="{FF2B5EF4-FFF2-40B4-BE49-F238E27FC236}">
                    <a16:creationId xmlns:a16="http://schemas.microsoft.com/office/drawing/2014/main" id="{901F7C98-8B2F-EF64-000D-BAAA717CC173}"/>
                  </a:ext>
                </a:extLst>
              </p:cNvPr>
              <p:cNvSpPr/>
              <p:nvPr/>
            </p:nvSpPr>
            <p:spPr bwMode="auto">
              <a:xfrm>
                <a:off x="1345" y="323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ïṣļïḍê">
                <a:extLst>
                  <a:ext uri="{FF2B5EF4-FFF2-40B4-BE49-F238E27FC236}">
                    <a16:creationId xmlns:a16="http://schemas.microsoft.com/office/drawing/2014/main" id="{D62233E7-1A1C-45E8-0174-85185975397A}"/>
                  </a:ext>
                </a:extLst>
              </p:cNvPr>
              <p:cNvSpPr/>
              <p:nvPr/>
            </p:nvSpPr>
            <p:spPr bwMode="auto">
              <a:xfrm>
                <a:off x="1345" y="3237"/>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ïṩļîďé">
                <a:extLst>
                  <a:ext uri="{FF2B5EF4-FFF2-40B4-BE49-F238E27FC236}">
                    <a16:creationId xmlns:a16="http://schemas.microsoft.com/office/drawing/2014/main" id="{7604D474-F0D0-A4C9-6978-48A2358FCEAA}"/>
                  </a:ext>
                </a:extLst>
              </p:cNvPr>
              <p:cNvSpPr/>
              <p:nvPr/>
            </p:nvSpPr>
            <p:spPr bwMode="auto">
              <a:xfrm>
                <a:off x="1009" y="3256"/>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close/>
                  </a:path>
                </a:pathLst>
              </a:custGeom>
              <a:solidFill>
                <a:srgbClr val="B98A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ṩḷîḑè">
                <a:extLst>
                  <a:ext uri="{FF2B5EF4-FFF2-40B4-BE49-F238E27FC236}">
                    <a16:creationId xmlns:a16="http://schemas.microsoft.com/office/drawing/2014/main" id="{59EE7336-6B01-81B6-B8F6-C84CC112058C}"/>
                  </a:ext>
                </a:extLst>
              </p:cNvPr>
              <p:cNvSpPr/>
              <p:nvPr/>
            </p:nvSpPr>
            <p:spPr bwMode="auto">
              <a:xfrm>
                <a:off x="1009" y="3256"/>
                <a:ext cx="336" cy="0"/>
              </a:xfrm>
              <a:custGeom>
                <a:avLst/>
                <a:gdLst>
                  <a:gd name="T0" fmla="*/ 336 w 336"/>
                  <a:gd name="T1" fmla="*/ 0 w 336"/>
                  <a:gd name="T2" fmla="*/ 336 w 336"/>
                </a:gdLst>
                <a:ahLst/>
                <a:cxnLst>
                  <a:cxn ang="0">
                    <a:pos x="T0" y="0"/>
                  </a:cxn>
                  <a:cxn ang="0">
                    <a:pos x="T1" y="0"/>
                  </a:cxn>
                  <a:cxn ang="0">
                    <a:pos x="T2" y="0"/>
                  </a:cxn>
                </a:cxnLst>
                <a:rect l="0" t="0" r="r" b="b"/>
                <a:pathLst>
                  <a:path w="336">
                    <a:moveTo>
                      <a:pt x="336" y="0"/>
                    </a:moveTo>
                    <a:lnTo>
                      <a:pt x="0" y="0"/>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ïśļîḑe">
                <a:extLst>
                  <a:ext uri="{FF2B5EF4-FFF2-40B4-BE49-F238E27FC236}">
                    <a16:creationId xmlns:a16="http://schemas.microsoft.com/office/drawing/2014/main" id="{0C0AAB0D-E597-98EA-A3AA-4AB4FFF20445}"/>
                  </a:ext>
                </a:extLst>
              </p:cNvPr>
              <p:cNvSpPr/>
              <p:nvPr/>
            </p:nvSpPr>
            <p:spPr bwMode="auto">
              <a:xfrm>
                <a:off x="1345" y="3256"/>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close/>
                  </a:path>
                </a:pathLst>
              </a:custGeom>
              <a:solidFill>
                <a:srgbClr val="A46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Sļiďè">
                <a:extLst>
                  <a:ext uri="{FF2B5EF4-FFF2-40B4-BE49-F238E27FC236}">
                    <a16:creationId xmlns:a16="http://schemas.microsoft.com/office/drawing/2014/main" id="{9AF1705F-91DC-204E-294F-94389A5C5137}"/>
                  </a:ext>
                </a:extLst>
              </p:cNvPr>
              <p:cNvSpPr/>
              <p:nvPr/>
            </p:nvSpPr>
            <p:spPr bwMode="auto">
              <a:xfrm>
                <a:off x="1345" y="3256"/>
                <a:ext cx="7" cy="0"/>
              </a:xfrm>
              <a:custGeom>
                <a:avLst/>
                <a:gdLst>
                  <a:gd name="T0" fmla="*/ 7 w 7"/>
                  <a:gd name="T1" fmla="*/ 0 w 7"/>
                  <a:gd name="T2" fmla="*/ 7 w 7"/>
                </a:gdLst>
                <a:ahLst/>
                <a:cxnLst>
                  <a:cxn ang="0">
                    <a:pos x="T0" y="0"/>
                  </a:cxn>
                  <a:cxn ang="0">
                    <a:pos x="T1" y="0"/>
                  </a:cxn>
                  <a:cxn ang="0">
                    <a:pos x="T2" y="0"/>
                  </a:cxn>
                </a:cxnLst>
                <a:rect l="0" t="0" r="r" b="b"/>
                <a:pathLst>
                  <a:path w="7">
                    <a:moveTo>
                      <a:pt x="7" y="0"/>
                    </a:moveTo>
                    <a:lnTo>
                      <a:pt x="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íśḷïḋè">
                <a:extLst>
                  <a:ext uri="{FF2B5EF4-FFF2-40B4-BE49-F238E27FC236}">
                    <a16:creationId xmlns:a16="http://schemas.microsoft.com/office/drawing/2014/main" id="{7F6CCA9D-B025-6BA1-E7FD-6657616F55DE}"/>
                  </a:ext>
                </a:extLst>
              </p:cNvPr>
              <p:cNvSpPr/>
              <p:nvPr/>
            </p:nvSpPr>
            <p:spPr bwMode="auto">
              <a:xfrm>
                <a:off x="1025" y="3020"/>
                <a:ext cx="425" cy="137"/>
              </a:xfrm>
              <a:custGeom>
                <a:avLst/>
                <a:gdLst>
                  <a:gd name="T0" fmla="*/ 279 w 300"/>
                  <a:gd name="T1" fmla="*/ 97 h 97"/>
                  <a:gd name="T2" fmla="*/ 0 w 300"/>
                  <a:gd name="T3" fmla="*/ 97 h 97"/>
                  <a:gd name="T4" fmla="*/ 0 w 300"/>
                  <a:gd name="T5" fmla="*/ 0 h 97"/>
                  <a:gd name="T6" fmla="*/ 279 w 300"/>
                  <a:gd name="T7" fmla="*/ 0 h 97"/>
                  <a:gd name="T8" fmla="*/ 300 w 300"/>
                  <a:gd name="T9" fmla="*/ 21 h 97"/>
                  <a:gd name="T10" fmla="*/ 300 w 300"/>
                  <a:gd name="T11" fmla="*/ 75 h 97"/>
                  <a:gd name="T12" fmla="*/ 279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9" y="97"/>
                    </a:moveTo>
                    <a:cubicBezTo>
                      <a:pt x="0" y="97"/>
                      <a:pt x="0" y="97"/>
                      <a:pt x="0" y="97"/>
                    </a:cubicBezTo>
                    <a:cubicBezTo>
                      <a:pt x="0" y="0"/>
                      <a:pt x="0" y="0"/>
                      <a:pt x="0" y="0"/>
                    </a:cubicBezTo>
                    <a:cubicBezTo>
                      <a:pt x="279" y="0"/>
                      <a:pt x="279" y="0"/>
                      <a:pt x="279" y="0"/>
                    </a:cubicBezTo>
                    <a:cubicBezTo>
                      <a:pt x="290" y="0"/>
                      <a:pt x="300" y="10"/>
                      <a:pt x="300" y="21"/>
                    </a:cubicBezTo>
                    <a:cubicBezTo>
                      <a:pt x="300" y="75"/>
                      <a:pt x="300" y="75"/>
                      <a:pt x="300" y="75"/>
                    </a:cubicBezTo>
                    <a:cubicBezTo>
                      <a:pt x="300" y="87"/>
                      <a:pt x="290" y="97"/>
                      <a:pt x="279" y="97"/>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í$lïḍè">
                <a:extLst>
                  <a:ext uri="{FF2B5EF4-FFF2-40B4-BE49-F238E27FC236}">
                    <a16:creationId xmlns:a16="http://schemas.microsoft.com/office/drawing/2014/main" id="{3BD3BB88-9F19-5744-1299-DD30720EBEA7}"/>
                  </a:ext>
                </a:extLst>
              </p:cNvPr>
              <p:cNvSpPr/>
              <p:nvPr/>
            </p:nvSpPr>
            <p:spPr bwMode="auto">
              <a:xfrm>
                <a:off x="881" y="3020"/>
                <a:ext cx="424" cy="137"/>
              </a:xfrm>
              <a:custGeom>
                <a:avLst/>
                <a:gdLst>
                  <a:gd name="T0" fmla="*/ 279 w 300"/>
                  <a:gd name="T1" fmla="*/ 97 h 97"/>
                  <a:gd name="T2" fmla="*/ 0 w 300"/>
                  <a:gd name="T3" fmla="*/ 97 h 97"/>
                  <a:gd name="T4" fmla="*/ 0 w 300"/>
                  <a:gd name="T5" fmla="*/ 0 h 97"/>
                  <a:gd name="T6" fmla="*/ 279 w 300"/>
                  <a:gd name="T7" fmla="*/ 0 h 97"/>
                  <a:gd name="T8" fmla="*/ 300 w 300"/>
                  <a:gd name="T9" fmla="*/ 21 h 97"/>
                  <a:gd name="T10" fmla="*/ 300 w 300"/>
                  <a:gd name="T11" fmla="*/ 75 h 97"/>
                  <a:gd name="T12" fmla="*/ 279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9" y="97"/>
                    </a:moveTo>
                    <a:cubicBezTo>
                      <a:pt x="0" y="97"/>
                      <a:pt x="0" y="97"/>
                      <a:pt x="0" y="97"/>
                    </a:cubicBezTo>
                    <a:cubicBezTo>
                      <a:pt x="0" y="0"/>
                      <a:pt x="0" y="0"/>
                      <a:pt x="0" y="0"/>
                    </a:cubicBezTo>
                    <a:cubicBezTo>
                      <a:pt x="279" y="0"/>
                      <a:pt x="279" y="0"/>
                      <a:pt x="279" y="0"/>
                    </a:cubicBezTo>
                    <a:cubicBezTo>
                      <a:pt x="291" y="0"/>
                      <a:pt x="300" y="10"/>
                      <a:pt x="300" y="21"/>
                    </a:cubicBezTo>
                    <a:cubicBezTo>
                      <a:pt x="300" y="75"/>
                      <a:pt x="300" y="75"/>
                      <a:pt x="300" y="75"/>
                    </a:cubicBezTo>
                    <a:cubicBezTo>
                      <a:pt x="300" y="87"/>
                      <a:pt x="291" y="97"/>
                      <a:pt x="279" y="97"/>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îḓè">
                <a:extLst>
                  <a:ext uri="{FF2B5EF4-FFF2-40B4-BE49-F238E27FC236}">
                    <a16:creationId xmlns:a16="http://schemas.microsoft.com/office/drawing/2014/main" id="{E93BCEAB-649A-D1E6-9AE3-689C4064E107}"/>
                  </a:ext>
                </a:extLst>
              </p:cNvPr>
              <p:cNvSpPr/>
              <p:nvPr/>
            </p:nvSpPr>
            <p:spPr bwMode="auto">
              <a:xfrm>
                <a:off x="881" y="3028"/>
                <a:ext cx="406" cy="119"/>
              </a:xfrm>
              <a:custGeom>
                <a:avLst/>
                <a:gdLst>
                  <a:gd name="T0" fmla="*/ 269 w 287"/>
                  <a:gd name="T1" fmla="*/ 84 h 84"/>
                  <a:gd name="T2" fmla="*/ 0 w 287"/>
                  <a:gd name="T3" fmla="*/ 84 h 84"/>
                  <a:gd name="T4" fmla="*/ 0 w 287"/>
                  <a:gd name="T5" fmla="*/ 0 h 84"/>
                  <a:gd name="T6" fmla="*/ 269 w 287"/>
                  <a:gd name="T7" fmla="*/ 0 h 84"/>
                  <a:gd name="T8" fmla="*/ 287 w 287"/>
                  <a:gd name="T9" fmla="*/ 19 h 84"/>
                  <a:gd name="T10" fmla="*/ 287 w 287"/>
                  <a:gd name="T11" fmla="*/ 66 h 84"/>
                  <a:gd name="T12" fmla="*/ 269 w 287"/>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7" h="84">
                    <a:moveTo>
                      <a:pt x="269" y="84"/>
                    </a:moveTo>
                    <a:cubicBezTo>
                      <a:pt x="0" y="84"/>
                      <a:pt x="0" y="84"/>
                      <a:pt x="0" y="84"/>
                    </a:cubicBezTo>
                    <a:cubicBezTo>
                      <a:pt x="0" y="0"/>
                      <a:pt x="0" y="0"/>
                      <a:pt x="0" y="0"/>
                    </a:cubicBezTo>
                    <a:cubicBezTo>
                      <a:pt x="269" y="0"/>
                      <a:pt x="269" y="0"/>
                      <a:pt x="269" y="0"/>
                    </a:cubicBezTo>
                    <a:cubicBezTo>
                      <a:pt x="279" y="0"/>
                      <a:pt x="287" y="8"/>
                      <a:pt x="287" y="19"/>
                    </a:cubicBezTo>
                    <a:cubicBezTo>
                      <a:pt x="287" y="66"/>
                      <a:pt x="287" y="66"/>
                      <a:pt x="287" y="66"/>
                    </a:cubicBezTo>
                    <a:cubicBezTo>
                      <a:pt x="287" y="76"/>
                      <a:pt x="279" y="84"/>
                      <a:pt x="269"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ïSḷídê">
                <a:extLst>
                  <a:ext uri="{FF2B5EF4-FFF2-40B4-BE49-F238E27FC236}">
                    <a16:creationId xmlns:a16="http://schemas.microsoft.com/office/drawing/2014/main" id="{045060AB-03D9-AF03-AEFF-06126CB73125}"/>
                  </a:ext>
                </a:extLst>
              </p:cNvPr>
              <p:cNvSpPr/>
              <p:nvPr/>
            </p:nvSpPr>
            <p:spPr bwMode="auto">
              <a:xfrm>
                <a:off x="1325" y="3063"/>
                <a:ext cx="109"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6" name="îṡ1íḍè">
                <a:extLst>
                  <a:ext uri="{FF2B5EF4-FFF2-40B4-BE49-F238E27FC236}">
                    <a16:creationId xmlns:a16="http://schemas.microsoft.com/office/drawing/2014/main" id="{90EB417A-3BD3-7DA0-1E78-E1250644F78A}"/>
                  </a:ext>
                </a:extLst>
              </p:cNvPr>
              <p:cNvSpPr/>
              <p:nvPr/>
            </p:nvSpPr>
            <p:spPr bwMode="auto">
              <a:xfrm>
                <a:off x="1335" y="3073"/>
                <a:ext cx="91"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7" name="íŝļidé">
                <a:extLst>
                  <a:ext uri="{FF2B5EF4-FFF2-40B4-BE49-F238E27FC236}">
                    <a16:creationId xmlns:a16="http://schemas.microsoft.com/office/drawing/2014/main" id="{7475D19E-F2E7-977B-C7B5-5997CCD6B9E6}"/>
                  </a:ext>
                </a:extLst>
              </p:cNvPr>
              <p:cNvSpPr/>
              <p:nvPr/>
            </p:nvSpPr>
            <p:spPr bwMode="auto">
              <a:xfrm>
                <a:off x="1335" y="3090"/>
                <a:ext cx="91"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8" name="ïślídè">
                <a:extLst>
                  <a:ext uri="{FF2B5EF4-FFF2-40B4-BE49-F238E27FC236}">
                    <a16:creationId xmlns:a16="http://schemas.microsoft.com/office/drawing/2014/main" id="{10963380-9083-9A61-0884-287143ABD183}"/>
                  </a:ext>
                </a:extLst>
              </p:cNvPr>
              <p:cNvSpPr/>
              <p:nvPr/>
            </p:nvSpPr>
            <p:spPr bwMode="auto">
              <a:xfrm>
                <a:off x="1043" y="2779"/>
                <a:ext cx="425" cy="136"/>
              </a:xfrm>
              <a:custGeom>
                <a:avLst/>
                <a:gdLst>
                  <a:gd name="T0" fmla="*/ 278 w 300"/>
                  <a:gd name="T1" fmla="*/ 96 h 96"/>
                  <a:gd name="T2" fmla="*/ 0 w 300"/>
                  <a:gd name="T3" fmla="*/ 96 h 96"/>
                  <a:gd name="T4" fmla="*/ 0 w 300"/>
                  <a:gd name="T5" fmla="*/ 0 h 96"/>
                  <a:gd name="T6" fmla="*/ 278 w 300"/>
                  <a:gd name="T7" fmla="*/ 0 h 96"/>
                  <a:gd name="T8" fmla="*/ 300 w 300"/>
                  <a:gd name="T9" fmla="*/ 21 h 96"/>
                  <a:gd name="T10" fmla="*/ 300 w 300"/>
                  <a:gd name="T11" fmla="*/ 75 h 96"/>
                  <a:gd name="T12" fmla="*/ 278 w 300"/>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300" h="96">
                    <a:moveTo>
                      <a:pt x="278" y="96"/>
                    </a:moveTo>
                    <a:cubicBezTo>
                      <a:pt x="0" y="96"/>
                      <a:pt x="0" y="96"/>
                      <a:pt x="0" y="96"/>
                    </a:cubicBezTo>
                    <a:cubicBezTo>
                      <a:pt x="0" y="0"/>
                      <a:pt x="0" y="0"/>
                      <a:pt x="0" y="0"/>
                    </a:cubicBezTo>
                    <a:cubicBezTo>
                      <a:pt x="278" y="0"/>
                      <a:pt x="278" y="0"/>
                      <a:pt x="278" y="0"/>
                    </a:cubicBezTo>
                    <a:cubicBezTo>
                      <a:pt x="290" y="0"/>
                      <a:pt x="300" y="10"/>
                      <a:pt x="300" y="21"/>
                    </a:cubicBezTo>
                    <a:cubicBezTo>
                      <a:pt x="300" y="75"/>
                      <a:pt x="300" y="75"/>
                      <a:pt x="300" y="75"/>
                    </a:cubicBezTo>
                    <a:cubicBezTo>
                      <a:pt x="300" y="87"/>
                      <a:pt x="290" y="96"/>
                      <a:pt x="278" y="96"/>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işḻiďe">
                <a:extLst>
                  <a:ext uri="{FF2B5EF4-FFF2-40B4-BE49-F238E27FC236}">
                    <a16:creationId xmlns:a16="http://schemas.microsoft.com/office/drawing/2014/main" id="{54B7D077-3FA7-D0EB-AABB-0AD1A026ED5C}"/>
                  </a:ext>
                </a:extLst>
              </p:cNvPr>
              <p:cNvSpPr/>
              <p:nvPr/>
            </p:nvSpPr>
            <p:spPr bwMode="auto">
              <a:xfrm>
                <a:off x="896" y="2779"/>
                <a:ext cx="428" cy="136"/>
              </a:xfrm>
              <a:custGeom>
                <a:avLst/>
                <a:gdLst>
                  <a:gd name="T0" fmla="*/ 281 w 302"/>
                  <a:gd name="T1" fmla="*/ 96 h 96"/>
                  <a:gd name="T2" fmla="*/ 0 w 302"/>
                  <a:gd name="T3" fmla="*/ 96 h 96"/>
                  <a:gd name="T4" fmla="*/ 0 w 302"/>
                  <a:gd name="T5" fmla="*/ 0 h 96"/>
                  <a:gd name="T6" fmla="*/ 281 w 302"/>
                  <a:gd name="T7" fmla="*/ 0 h 96"/>
                  <a:gd name="T8" fmla="*/ 302 w 302"/>
                  <a:gd name="T9" fmla="*/ 21 h 96"/>
                  <a:gd name="T10" fmla="*/ 302 w 302"/>
                  <a:gd name="T11" fmla="*/ 75 h 96"/>
                  <a:gd name="T12" fmla="*/ 281 w 30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302" h="96">
                    <a:moveTo>
                      <a:pt x="281" y="96"/>
                    </a:moveTo>
                    <a:cubicBezTo>
                      <a:pt x="0" y="96"/>
                      <a:pt x="0" y="96"/>
                      <a:pt x="0" y="96"/>
                    </a:cubicBezTo>
                    <a:cubicBezTo>
                      <a:pt x="0" y="0"/>
                      <a:pt x="0" y="0"/>
                      <a:pt x="0" y="0"/>
                    </a:cubicBezTo>
                    <a:cubicBezTo>
                      <a:pt x="281" y="0"/>
                      <a:pt x="281" y="0"/>
                      <a:pt x="281" y="0"/>
                    </a:cubicBezTo>
                    <a:cubicBezTo>
                      <a:pt x="293" y="0"/>
                      <a:pt x="302" y="10"/>
                      <a:pt x="302" y="21"/>
                    </a:cubicBezTo>
                    <a:cubicBezTo>
                      <a:pt x="302" y="75"/>
                      <a:pt x="302" y="75"/>
                      <a:pt x="302" y="75"/>
                    </a:cubicBezTo>
                    <a:cubicBezTo>
                      <a:pt x="302" y="87"/>
                      <a:pt x="293" y="96"/>
                      <a:pt x="281" y="96"/>
                    </a:cubicBezTo>
                    <a:close/>
                  </a:path>
                </a:pathLst>
              </a:custGeom>
              <a:solidFill>
                <a:srgbClr val="6C1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iŝliḍê">
                <a:extLst>
                  <a:ext uri="{FF2B5EF4-FFF2-40B4-BE49-F238E27FC236}">
                    <a16:creationId xmlns:a16="http://schemas.microsoft.com/office/drawing/2014/main" id="{263BC7CF-A0B3-A2C2-DF14-C6F0B66D59C3}"/>
                  </a:ext>
                </a:extLst>
              </p:cNvPr>
              <p:cNvSpPr/>
              <p:nvPr/>
            </p:nvSpPr>
            <p:spPr bwMode="auto">
              <a:xfrm>
                <a:off x="896" y="2788"/>
                <a:ext cx="409" cy="118"/>
              </a:xfrm>
              <a:custGeom>
                <a:avLst/>
                <a:gdLst>
                  <a:gd name="T0" fmla="*/ 271 w 289"/>
                  <a:gd name="T1" fmla="*/ 84 h 84"/>
                  <a:gd name="T2" fmla="*/ 0 w 289"/>
                  <a:gd name="T3" fmla="*/ 84 h 84"/>
                  <a:gd name="T4" fmla="*/ 0 w 289"/>
                  <a:gd name="T5" fmla="*/ 0 h 84"/>
                  <a:gd name="T6" fmla="*/ 271 w 289"/>
                  <a:gd name="T7" fmla="*/ 0 h 84"/>
                  <a:gd name="T8" fmla="*/ 289 w 289"/>
                  <a:gd name="T9" fmla="*/ 18 h 84"/>
                  <a:gd name="T10" fmla="*/ 289 w 289"/>
                  <a:gd name="T11" fmla="*/ 66 h 84"/>
                  <a:gd name="T12" fmla="*/ 271 w 289"/>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9" h="84">
                    <a:moveTo>
                      <a:pt x="271" y="84"/>
                    </a:moveTo>
                    <a:cubicBezTo>
                      <a:pt x="0" y="84"/>
                      <a:pt x="0" y="84"/>
                      <a:pt x="0" y="84"/>
                    </a:cubicBezTo>
                    <a:cubicBezTo>
                      <a:pt x="0" y="0"/>
                      <a:pt x="0" y="0"/>
                      <a:pt x="0" y="0"/>
                    </a:cubicBezTo>
                    <a:cubicBezTo>
                      <a:pt x="271" y="0"/>
                      <a:pt x="271" y="0"/>
                      <a:pt x="271" y="0"/>
                    </a:cubicBezTo>
                    <a:cubicBezTo>
                      <a:pt x="281" y="0"/>
                      <a:pt x="289" y="8"/>
                      <a:pt x="289" y="18"/>
                    </a:cubicBezTo>
                    <a:cubicBezTo>
                      <a:pt x="289" y="66"/>
                      <a:pt x="289" y="66"/>
                      <a:pt x="289" y="66"/>
                    </a:cubicBezTo>
                    <a:cubicBezTo>
                      <a:pt x="289" y="76"/>
                      <a:pt x="281" y="84"/>
                      <a:pt x="271"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lïdê">
                <a:extLst>
                  <a:ext uri="{FF2B5EF4-FFF2-40B4-BE49-F238E27FC236}">
                    <a16:creationId xmlns:a16="http://schemas.microsoft.com/office/drawing/2014/main" id="{16FA4D10-0FB7-E3E7-7DDA-28E27EC114E1}"/>
                  </a:ext>
                </a:extLst>
              </p:cNvPr>
              <p:cNvSpPr/>
              <p:nvPr/>
            </p:nvSpPr>
            <p:spPr bwMode="auto">
              <a:xfrm>
                <a:off x="1343" y="2822"/>
                <a:ext cx="10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íşḷîḑê">
                <a:extLst>
                  <a:ext uri="{FF2B5EF4-FFF2-40B4-BE49-F238E27FC236}">
                    <a16:creationId xmlns:a16="http://schemas.microsoft.com/office/drawing/2014/main" id="{25B5BD43-432D-F91E-D42E-F757DA5C81F3}"/>
                  </a:ext>
                </a:extLst>
              </p:cNvPr>
              <p:cNvSpPr/>
              <p:nvPr/>
            </p:nvSpPr>
            <p:spPr bwMode="auto">
              <a:xfrm>
                <a:off x="1353" y="2833"/>
                <a:ext cx="91"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ṩľíḑè">
                <a:extLst>
                  <a:ext uri="{FF2B5EF4-FFF2-40B4-BE49-F238E27FC236}">
                    <a16:creationId xmlns:a16="http://schemas.microsoft.com/office/drawing/2014/main" id="{2C74125E-CB8A-0D74-F68E-4A86B447E4B0}"/>
                  </a:ext>
                </a:extLst>
              </p:cNvPr>
              <p:cNvSpPr/>
              <p:nvPr/>
            </p:nvSpPr>
            <p:spPr bwMode="auto">
              <a:xfrm>
                <a:off x="1353" y="2850"/>
                <a:ext cx="91" cy="8"/>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iṩḻíde">
                <a:extLst>
                  <a:ext uri="{FF2B5EF4-FFF2-40B4-BE49-F238E27FC236}">
                    <a16:creationId xmlns:a16="http://schemas.microsoft.com/office/drawing/2014/main" id="{5FE76C24-9A05-CB26-846A-B5F581149E4A}"/>
                  </a:ext>
                </a:extLst>
              </p:cNvPr>
              <p:cNvSpPr/>
              <p:nvPr/>
            </p:nvSpPr>
            <p:spPr bwMode="auto">
              <a:xfrm>
                <a:off x="1053" y="3148"/>
                <a:ext cx="425" cy="137"/>
              </a:xfrm>
              <a:custGeom>
                <a:avLst/>
                <a:gdLst>
                  <a:gd name="T0" fmla="*/ 279 w 300"/>
                  <a:gd name="T1" fmla="*/ 97 h 97"/>
                  <a:gd name="T2" fmla="*/ 0 w 300"/>
                  <a:gd name="T3" fmla="*/ 97 h 97"/>
                  <a:gd name="T4" fmla="*/ 0 w 300"/>
                  <a:gd name="T5" fmla="*/ 0 h 97"/>
                  <a:gd name="T6" fmla="*/ 279 w 300"/>
                  <a:gd name="T7" fmla="*/ 0 h 97"/>
                  <a:gd name="T8" fmla="*/ 300 w 300"/>
                  <a:gd name="T9" fmla="*/ 22 h 97"/>
                  <a:gd name="T10" fmla="*/ 300 w 300"/>
                  <a:gd name="T11" fmla="*/ 76 h 97"/>
                  <a:gd name="T12" fmla="*/ 279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9" y="97"/>
                    </a:moveTo>
                    <a:cubicBezTo>
                      <a:pt x="0" y="97"/>
                      <a:pt x="0" y="97"/>
                      <a:pt x="0" y="97"/>
                    </a:cubicBezTo>
                    <a:cubicBezTo>
                      <a:pt x="0" y="0"/>
                      <a:pt x="0" y="0"/>
                      <a:pt x="0" y="0"/>
                    </a:cubicBezTo>
                    <a:cubicBezTo>
                      <a:pt x="279" y="0"/>
                      <a:pt x="279" y="0"/>
                      <a:pt x="279" y="0"/>
                    </a:cubicBezTo>
                    <a:cubicBezTo>
                      <a:pt x="291" y="0"/>
                      <a:pt x="300" y="10"/>
                      <a:pt x="300" y="22"/>
                    </a:cubicBezTo>
                    <a:cubicBezTo>
                      <a:pt x="300" y="76"/>
                      <a:pt x="300" y="76"/>
                      <a:pt x="300" y="76"/>
                    </a:cubicBezTo>
                    <a:cubicBezTo>
                      <a:pt x="300" y="87"/>
                      <a:pt x="291" y="97"/>
                      <a:pt x="279" y="9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ṩļïḋé">
                <a:extLst>
                  <a:ext uri="{FF2B5EF4-FFF2-40B4-BE49-F238E27FC236}">
                    <a16:creationId xmlns:a16="http://schemas.microsoft.com/office/drawing/2014/main" id="{E1A3101F-0B37-5056-039C-219B1A008A92}"/>
                  </a:ext>
                </a:extLst>
              </p:cNvPr>
              <p:cNvSpPr/>
              <p:nvPr/>
            </p:nvSpPr>
            <p:spPr bwMode="auto">
              <a:xfrm>
                <a:off x="910" y="3148"/>
                <a:ext cx="425" cy="137"/>
              </a:xfrm>
              <a:custGeom>
                <a:avLst/>
                <a:gdLst>
                  <a:gd name="T0" fmla="*/ 278 w 300"/>
                  <a:gd name="T1" fmla="*/ 97 h 97"/>
                  <a:gd name="T2" fmla="*/ 0 w 300"/>
                  <a:gd name="T3" fmla="*/ 97 h 97"/>
                  <a:gd name="T4" fmla="*/ 0 w 300"/>
                  <a:gd name="T5" fmla="*/ 0 h 97"/>
                  <a:gd name="T6" fmla="*/ 278 w 300"/>
                  <a:gd name="T7" fmla="*/ 0 h 97"/>
                  <a:gd name="T8" fmla="*/ 300 w 300"/>
                  <a:gd name="T9" fmla="*/ 22 h 97"/>
                  <a:gd name="T10" fmla="*/ 300 w 300"/>
                  <a:gd name="T11" fmla="*/ 76 h 97"/>
                  <a:gd name="T12" fmla="*/ 278 w 30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300" h="97">
                    <a:moveTo>
                      <a:pt x="278" y="97"/>
                    </a:moveTo>
                    <a:cubicBezTo>
                      <a:pt x="0" y="97"/>
                      <a:pt x="0" y="97"/>
                      <a:pt x="0" y="97"/>
                    </a:cubicBezTo>
                    <a:cubicBezTo>
                      <a:pt x="0" y="0"/>
                      <a:pt x="0" y="0"/>
                      <a:pt x="0" y="0"/>
                    </a:cubicBezTo>
                    <a:cubicBezTo>
                      <a:pt x="278" y="0"/>
                      <a:pt x="278" y="0"/>
                      <a:pt x="278" y="0"/>
                    </a:cubicBezTo>
                    <a:cubicBezTo>
                      <a:pt x="290" y="0"/>
                      <a:pt x="300" y="10"/>
                      <a:pt x="300" y="22"/>
                    </a:cubicBezTo>
                    <a:cubicBezTo>
                      <a:pt x="300" y="76"/>
                      <a:pt x="300" y="76"/>
                      <a:pt x="300" y="76"/>
                    </a:cubicBezTo>
                    <a:cubicBezTo>
                      <a:pt x="300" y="87"/>
                      <a:pt x="290" y="97"/>
                      <a:pt x="278" y="97"/>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ślîḍê">
                <a:extLst>
                  <a:ext uri="{FF2B5EF4-FFF2-40B4-BE49-F238E27FC236}">
                    <a16:creationId xmlns:a16="http://schemas.microsoft.com/office/drawing/2014/main" id="{7D51681F-7D1F-BBA9-09AF-072396D584A3}"/>
                  </a:ext>
                </a:extLst>
              </p:cNvPr>
              <p:cNvSpPr/>
              <p:nvPr/>
            </p:nvSpPr>
            <p:spPr bwMode="auto">
              <a:xfrm>
                <a:off x="910" y="3158"/>
                <a:ext cx="405" cy="119"/>
              </a:xfrm>
              <a:custGeom>
                <a:avLst/>
                <a:gdLst>
                  <a:gd name="T0" fmla="*/ 268 w 286"/>
                  <a:gd name="T1" fmla="*/ 84 h 84"/>
                  <a:gd name="T2" fmla="*/ 0 w 286"/>
                  <a:gd name="T3" fmla="*/ 84 h 84"/>
                  <a:gd name="T4" fmla="*/ 0 w 286"/>
                  <a:gd name="T5" fmla="*/ 0 h 84"/>
                  <a:gd name="T6" fmla="*/ 268 w 286"/>
                  <a:gd name="T7" fmla="*/ 0 h 84"/>
                  <a:gd name="T8" fmla="*/ 286 w 286"/>
                  <a:gd name="T9" fmla="*/ 18 h 84"/>
                  <a:gd name="T10" fmla="*/ 286 w 286"/>
                  <a:gd name="T11" fmla="*/ 65 h 84"/>
                  <a:gd name="T12" fmla="*/ 268 w 28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6" h="84">
                    <a:moveTo>
                      <a:pt x="268" y="84"/>
                    </a:moveTo>
                    <a:cubicBezTo>
                      <a:pt x="0" y="84"/>
                      <a:pt x="0" y="84"/>
                      <a:pt x="0" y="84"/>
                    </a:cubicBezTo>
                    <a:cubicBezTo>
                      <a:pt x="0" y="0"/>
                      <a:pt x="0" y="0"/>
                      <a:pt x="0" y="0"/>
                    </a:cubicBezTo>
                    <a:cubicBezTo>
                      <a:pt x="268" y="0"/>
                      <a:pt x="268" y="0"/>
                      <a:pt x="268" y="0"/>
                    </a:cubicBezTo>
                    <a:cubicBezTo>
                      <a:pt x="278" y="0"/>
                      <a:pt x="286" y="8"/>
                      <a:pt x="286" y="18"/>
                    </a:cubicBezTo>
                    <a:cubicBezTo>
                      <a:pt x="286" y="65"/>
                      <a:pt x="286" y="65"/>
                      <a:pt x="286" y="65"/>
                    </a:cubicBezTo>
                    <a:cubicBezTo>
                      <a:pt x="286" y="76"/>
                      <a:pt x="278" y="84"/>
                      <a:pt x="26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íďe">
                <a:extLst>
                  <a:ext uri="{FF2B5EF4-FFF2-40B4-BE49-F238E27FC236}">
                    <a16:creationId xmlns:a16="http://schemas.microsoft.com/office/drawing/2014/main" id="{B3E33D5D-CA76-0664-365F-94AEFC010AE9}"/>
                  </a:ext>
                </a:extLst>
              </p:cNvPr>
              <p:cNvSpPr/>
              <p:nvPr/>
            </p:nvSpPr>
            <p:spPr bwMode="auto">
              <a:xfrm>
                <a:off x="1353" y="3192"/>
                <a:ext cx="111"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ṩľiḍè">
                <a:extLst>
                  <a:ext uri="{FF2B5EF4-FFF2-40B4-BE49-F238E27FC236}">
                    <a16:creationId xmlns:a16="http://schemas.microsoft.com/office/drawing/2014/main" id="{DF803CE5-C06F-212E-BCFE-E538C2FC040C}"/>
                  </a:ext>
                </a:extLst>
              </p:cNvPr>
              <p:cNvSpPr/>
              <p:nvPr/>
            </p:nvSpPr>
            <p:spPr bwMode="auto">
              <a:xfrm>
                <a:off x="1365" y="3203"/>
                <a:ext cx="89"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îş1ïďê">
                <a:extLst>
                  <a:ext uri="{FF2B5EF4-FFF2-40B4-BE49-F238E27FC236}">
                    <a16:creationId xmlns:a16="http://schemas.microsoft.com/office/drawing/2014/main" id="{1C977B59-8F92-2E05-CADD-81C0FBE87014}"/>
                  </a:ext>
                </a:extLst>
              </p:cNvPr>
              <p:cNvSpPr/>
              <p:nvPr/>
            </p:nvSpPr>
            <p:spPr bwMode="auto">
              <a:xfrm>
                <a:off x="1365" y="3219"/>
                <a:ext cx="89" cy="10"/>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ïś1iḓé">
                <a:extLst>
                  <a:ext uri="{FF2B5EF4-FFF2-40B4-BE49-F238E27FC236}">
                    <a16:creationId xmlns:a16="http://schemas.microsoft.com/office/drawing/2014/main" id="{41973385-DED4-835F-2D56-88A94B809A5B}"/>
                  </a:ext>
                </a:extLst>
              </p:cNvPr>
              <p:cNvSpPr/>
              <p:nvPr/>
            </p:nvSpPr>
            <p:spPr bwMode="auto">
              <a:xfrm>
                <a:off x="1021" y="2914"/>
                <a:ext cx="507" cy="106"/>
              </a:xfrm>
              <a:custGeom>
                <a:avLst/>
                <a:gdLst>
                  <a:gd name="T0" fmla="*/ 0 w 358"/>
                  <a:gd name="T1" fmla="*/ 0 h 75"/>
                  <a:gd name="T2" fmla="*/ 0 w 358"/>
                  <a:gd name="T3" fmla="*/ 75 h 75"/>
                  <a:gd name="T4" fmla="*/ 321 w 358"/>
                  <a:gd name="T5" fmla="*/ 75 h 75"/>
                  <a:gd name="T6" fmla="*/ 358 w 358"/>
                  <a:gd name="T7" fmla="*/ 37 h 75"/>
                  <a:gd name="T8" fmla="*/ 347 w 358"/>
                  <a:gd name="T9" fmla="*/ 11 h 75"/>
                  <a:gd name="T10" fmla="*/ 321 w 358"/>
                  <a:gd name="T11" fmla="*/ 0 h 75"/>
                  <a:gd name="T12" fmla="*/ 0 w 358"/>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58" h="75">
                    <a:moveTo>
                      <a:pt x="0" y="0"/>
                    </a:moveTo>
                    <a:cubicBezTo>
                      <a:pt x="0" y="75"/>
                      <a:pt x="0" y="75"/>
                      <a:pt x="0" y="75"/>
                    </a:cubicBezTo>
                    <a:cubicBezTo>
                      <a:pt x="321" y="75"/>
                      <a:pt x="321" y="75"/>
                      <a:pt x="321" y="75"/>
                    </a:cubicBezTo>
                    <a:cubicBezTo>
                      <a:pt x="341" y="75"/>
                      <a:pt x="358" y="58"/>
                      <a:pt x="358" y="37"/>
                    </a:cubicBezTo>
                    <a:cubicBezTo>
                      <a:pt x="358" y="27"/>
                      <a:pt x="354" y="17"/>
                      <a:pt x="347" y="11"/>
                    </a:cubicBezTo>
                    <a:cubicBezTo>
                      <a:pt x="340" y="4"/>
                      <a:pt x="331" y="0"/>
                      <a:pt x="321" y="0"/>
                    </a:cubicBezTo>
                    <a:lnTo>
                      <a:pt x="0" y="0"/>
                    </a:lnTo>
                    <a:close/>
                  </a:path>
                </a:pathLst>
              </a:custGeom>
              <a:solidFill>
                <a:srgbClr val="D2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ṩḷïḍè">
                <a:extLst>
                  <a:ext uri="{FF2B5EF4-FFF2-40B4-BE49-F238E27FC236}">
                    <a16:creationId xmlns:a16="http://schemas.microsoft.com/office/drawing/2014/main" id="{DE6C4AD5-E14D-5959-1A2C-B688432DCD59}"/>
                  </a:ext>
                </a:extLst>
              </p:cNvPr>
              <p:cNvSpPr/>
              <p:nvPr/>
            </p:nvSpPr>
            <p:spPr bwMode="auto">
              <a:xfrm>
                <a:off x="968" y="2914"/>
                <a:ext cx="435" cy="106"/>
              </a:xfrm>
              <a:custGeom>
                <a:avLst/>
                <a:gdLst>
                  <a:gd name="T0" fmla="*/ 0 w 307"/>
                  <a:gd name="T1" fmla="*/ 0 h 75"/>
                  <a:gd name="T2" fmla="*/ 0 w 307"/>
                  <a:gd name="T3" fmla="*/ 75 h 75"/>
                  <a:gd name="T4" fmla="*/ 270 w 307"/>
                  <a:gd name="T5" fmla="*/ 75 h 75"/>
                  <a:gd name="T6" fmla="*/ 307 w 307"/>
                  <a:gd name="T7" fmla="*/ 37 h 75"/>
                  <a:gd name="T8" fmla="*/ 296 w 307"/>
                  <a:gd name="T9" fmla="*/ 11 h 75"/>
                  <a:gd name="T10" fmla="*/ 270 w 307"/>
                  <a:gd name="T11" fmla="*/ 0 h 75"/>
                  <a:gd name="T12" fmla="*/ 0 w 307"/>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307" h="75">
                    <a:moveTo>
                      <a:pt x="0" y="0"/>
                    </a:moveTo>
                    <a:cubicBezTo>
                      <a:pt x="0" y="75"/>
                      <a:pt x="0" y="75"/>
                      <a:pt x="0" y="75"/>
                    </a:cubicBezTo>
                    <a:cubicBezTo>
                      <a:pt x="270" y="75"/>
                      <a:pt x="270" y="75"/>
                      <a:pt x="270" y="75"/>
                    </a:cubicBezTo>
                    <a:cubicBezTo>
                      <a:pt x="290" y="75"/>
                      <a:pt x="307" y="58"/>
                      <a:pt x="307" y="37"/>
                    </a:cubicBezTo>
                    <a:cubicBezTo>
                      <a:pt x="307" y="27"/>
                      <a:pt x="303" y="17"/>
                      <a:pt x="296" y="11"/>
                    </a:cubicBezTo>
                    <a:cubicBezTo>
                      <a:pt x="289" y="4"/>
                      <a:pt x="280" y="0"/>
                      <a:pt x="270" y="0"/>
                    </a:cubicBezTo>
                    <a:lnTo>
                      <a:pt x="0" y="0"/>
                    </a:lnTo>
                    <a:close/>
                  </a:path>
                </a:pathLst>
              </a:custGeom>
              <a:solidFill>
                <a:srgbClr val="FC9F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í$ḻîďè">
                <a:extLst>
                  <a:ext uri="{FF2B5EF4-FFF2-40B4-BE49-F238E27FC236}">
                    <a16:creationId xmlns:a16="http://schemas.microsoft.com/office/drawing/2014/main" id="{3414BE8A-6041-6672-894C-01E82EE2F66B}"/>
                  </a:ext>
                </a:extLst>
              </p:cNvPr>
              <p:cNvSpPr/>
              <p:nvPr/>
            </p:nvSpPr>
            <p:spPr bwMode="auto">
              <a:xfrm>
                <a:off x="968" y="2932"/>
                <a:ext cx="402" cy="68"/>
              </a:xfrm>
              <a:custGeom>
                <a:avLst/>
                <a:gdLst>
                  <a:gd name="T0" fmla="*/ 0 w 284"/>
                  <a:gd name="T1" fmla="*/ 0 h 48"/>
                  <a:gd name="T2" fmla="*/ 0 w 284"/>
                  <a:gd name="T3" fmla="*/ 48 h 48"/>
                  <a:gd name="T4" fmla="*/ 259 w 284"/>
                  <a:gd name="T5" fmla="*/ 48 h 48"/>
                  <a:gd name="T6" fmla="*/ 284 w 284"/>
                  <a:gd name="T7" fmla="*/ 24 h 48"/>
                  <a:gd name="T8" fmla="*/ 277 w 284"/>
                  <a:gd name="T9" fmla="*/ 7 h 48"/>
                  <a:gd name="T10" fmla="*/ 259 w 284"/>
                  <a:gd name="T11" fmla="*/ 0 h 48"/>
                  <a:gd name="T12" fmla="*/ 0 w 284"/>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4" h="48">
                    <a:moveTo>
                      <a:pt x="0" y="0"/>
                    </a:moveTo>
                    <a:cubicBezTo>
                      <a:pt x="0" y="48"/>
                      <a:pt x="0" y="48"/>
                      <a:pt x="0" y="48"/>
                    </a:cubicBezTo>
                    <a:cubicBezTo>
                      <a:pt x="259" y="48"/>
                      <a:pt x="259" y="48"/>
                      <a:pt x="259" y="48"/>
                    </a:cubicBezTo>
                    <a:cubicBezTo>
                      <a:pt x="273" y="48"/>
                      <a:pt x="284" y="37"/>
                      <a:pt x="284" y="24"/>
                    </a:cubicBezTo>
                    <a:cubicBezTo>
                      <a:pt x="284" y="17"/>
                      <a:pt x="281" y="11"/>
                      <a:pt x="277" y="7"/>
                    </a:cubicBezTo>
                    <a:cubicBezTo>
                      <a:pt x="272" y="2"/>
                      <a:pt x="266" y="0"/>
                      <a:pt x="259"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íşľïḓé">
                <a:extLst>
                  <a:ext uri="{FF2B5EF4-FFF2-40B4-BE49-F238E27FC236}">
                    <a16:creationId xmlns:a16="http://schemas.microsoft.com/office/drawing/2014/main" id="{56947AD2-5F4A-67A3-5123-F9F82BE98EC3}"/>
                  </a:ext>
                </a:extLst>
              </p:cNvPr>
              <p:cNvSpPr/>
              <p:nvPr/>
            </p:nvSpPr>
            <p:spPr bwMode="auto">
              <a:xfrm>
                <a:off x="896" y="2816"/>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24" name="îS1iḋè">
                <a:extLst>
                  <a:ext uri="{FF2B5EF4-FFF2-40B4-BE49-F238E27FC236}">
                    <a16:creationId xmlns:a16="http://schemas.microsoft.com/office/drawing/2014/main" id="{5B233723-06A5-F874-8FE3-AD86609B8D2C}"/>
                  </a:ext>
                </a:extLst>
              </p:cNvPr>
              <p:cNvSpPr/>
              <p:nvPr/>
            </p:nvSpPr>
            <p:spPr bwMode="auto">
              <a:xfrm>
                <a:off x="896" y="2839"/>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25" name="îṩľíḑe">
                <a:extLst>
                  <a:ext uri="{FF2B5EF4-FFF2-40B4-BE49-F238E27FC236}">
                    <a16:creationId xmlns:a16="http://schemas.microsoft.com/office/drawing/2014/main" id="{E0605FF2-85A2-2796-D3E3-F367657B5A3A}"/>
                  </a:ext>
                </a:extLst>
              </p:cNvPr>
              <p:cNvSpPr/>
              <p:nvPr/>
            </p:nvSpPr>
            <p:spPr bwMode="auto">
              <a:xfrm>
                <a:off x="896" y="2861"/>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26" name="ïsľíďé">
                <a:extLst>
                  <a:ext uri="{FF2B5EF4-FFF2-40B4-BE49-F238E27FC236}">
                    <a16:creationId xmlns:a16="http://schemas.microsoft.com/office/drawing/2014/main" id="{154EE473-CE42-4DC3-AE26-2C4CF32F2247}"/>
                  </a:ext>
                </a:extLst>
              </p:cNvPr>
              <p:cNvSpPr/>
              <p:nvPr/>
            </p:nvSpPr>
            <p:spPr bwMode="auto">
              <a:xfrm>
                <a:off x="896" y="2884"/>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27" name="íṣḻiḑe">
                <a:extLst>
                  <a:ext uri="{FF2B5EF4-FFF2-40B4-BE49-F238E27FC236}">
                    <a16:creationId xmlns:a16="http://schemas.microsoft.com/office/drawing/2014/main" id="{1AECE968-A5AC-72B6-892E-8C59162582F2}"/>
                  </a:ext>
                </a:extLst>
              </p:cNvPr>
              <p:cNvSpPr/>
              <p:nvPr/>
            </p:nvSpPr>
            <p:spPr bwMode="auto">
              <a:xfrm>
                <a:off x="881" y="3054"/>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28" name="ísḻîḑê">
                <a:extLst>
                  <a:ext uri="{FF2B5EF4-FFF2-40B4-BE49-F238E27FC236}">
                    <a16:creationId xmlns:a16="http://schemas.microsoft.com/office/drawing/2014/main" id="{72B0F233-B9F0-96B7-6C8B-E22056AB7754}"/>
                  </a:ext>
                </a:extLst>
              </p:cNvPr>
              <p:cNvSpPr/>
              <p:nvPr/>
            </p:nvSpPr>
            <p:spPr bwMode="auto">
              <a:xfrm>
                <a:off x="881" y="3076"/>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29" name="í$ļíḍé">
                <a:extLst>
                  <a:ext uri="{FF2B5EF4-FFF2-40B4-BE49-F238E27FC236}">
                    <a16:creationId xmlns:a16="http://schemas.microsoft.com/office/drawing/2014/main" id="{D13844CD-3F6D-8A7E-64E4-FEDB33369F38}"/>
                  </a:ext>
                </a:extLst>
              </p:cNvPr>
              <p:cNvSpPr/>
              <p:nvPr/>
            </p:nvSpPr>
            <p:spPr bwMode="auto">
              <a:xfrm>
                <a:off x="881" y="3099"/>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30" name="î$líḍe">
                <a:extLst>
                  <a:ext uri="{FF2B5EF4-FFF2-40B4-BE49-F238E27FC236}">
                    <a16:creationId xmlns:a16="http://schemas.microsoft.com/office/drawing/2014/main" id="{ADB0F063-BC3D-5E1E-4777-942905531580}"/>
                  </a:ext>
                </a:extLst>
              </p:cNvPr>
              <p:cNvSpPr/>
              <p:nvPr/>
            </p:nvSpPr>
            <p:spPr bwMode="auto">
              <a:xfrm>
                <a:off x="881" y="3121"/>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31" name="ïSļïḓê">
                <a:extLst>
                  <a:ext uri="{FF2B5EF4-FFF2-40B4-BE49-F238E27FC236}">
                    <a16:creationId xmlns:a16="http://schemas.microsoft.com/office/drawing/2014/main" id="{9B485B85-03BC-2DB2-E36F-2EC158AA562D}"/>
                  </a:ext>
                </a:extLst>
              </p:cNvPr>
              <p:cNvSpPr/>
              <p:nvPr/>
            </p:nvSpPr>
            <p:spPr bwMode="auto">
              <a:xfrm>
                <a:off x="910" y="3184"/>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32" name="ïš1ïḋe">
                <a:extLst>
                  <a:ext uri="{FF2B5EF4-FFF2-40B4-BE49-F238E27FC236}">
                    <a16:creationId xmlns:a16="http://schemas.microsoft.com/office/drawing/2014/main" id="{0C7E00B1-B7BB-AD97-A745-B457695A9E1C}"/>
                  </a:ext>
                </a:extLst>
              </p:cNvPr>
              <p:cNvSpPr/>
              <p:nvPr/>
            </p:nvSpPr>
            <p:spPr bwMode="auto">
              <a:xfrm>
                <a:off x="910" y="3206"/>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33" name="îŝľïḓe">
                <a:extLst>
                  <a:ext uri="{FF2B5EF4-FFF2-40B4-BE49-F238E27FC236}">
                    <a16:creationId xmlns:a16="http://schemas.microsoft.com/office/drawing/2014/main" id="{2017A328-E632-665E-F4CF-B5A7E0C29131}"/>
                  </a:ext>
                </a:extLst>
              </p:cNvPr>
              <p:cNvSpPr/>
              <p:nvPr/>
            </p:nvSpPr>
            <p:spPr bwMode="auto">
              <a:xfrm>
                <a:off x="910" y="3229"/>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34" name="íşḻíďè">
                <a:extLst>
                  <a:ext uri="{FF2B5EF4-FFF2-40B4-BE49-F238E27FC236}">
                    <a16:creationId xmlns:a16="http://schemas.microsoft.com/office/drawing/2014/main" id="{F93AB1DC-2779-C8B1-3A56-BCD59A3F9BEB}"/>
                  </a:ext>
                </a:extLst>
              </p:cNvPr>
              <p:cNvSpPr/>
              <p:nvPr/>
            </p:nvSpPr>
            <p:spPr bwMode="auto">
              <a:xfrm>
                <a:off x="910" y="3251"/>
                <a:ext cx="395" cy="0"/>
              </a:xfrm>
              <a:prstGeom prst="line">
                <a:avLst/>
              </a:prstGeom>
              <a:noFill/>
              <a:ln w="11113" cap="flat">
                <a:solidFill>
                  <a:srgbClr val="B0ACB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35" name="îṥḷïḓé">
                <a:extLst>
                  <a:ext uri="{FF2B5EF4-FFF2-40B4-BE49-F238E27FC236}">
                    <a16:creationId xmlns:a16="http://schemas.microsoft.com/office/drawing/2014/main" id="{DD6AD239-0402-3987-F522-929808EF22EC}"/>
                  </a:ext>
                </a:extLst>
              </p:cNvPr>
              <p:cNvSpPr/>
              <p:nvPr/>
            </p:nvSpPr>
            <p:spPr bwMode="auto">
              <a:xfrm>
                <a:off x="3880" y="468"/>
                <a:ext cx="1195" cy="92"/>
              </a:xfrm>
              <a:prstGeom prst="rect">
                <a:avLst/>
              </a:prstGeom>
              <a:solidFill>
                <a:srgbClr val="D265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6" name="íSlïdé">
                <a:extLst>
                  <a:ext uri="{FF2B5EF4-FFF2-40B4-BE49-F238E27FC236}">
                    <a16:creationId xmlns:a16="http://schemas.microsoft.com/office/drawing/2014/main" id="{DF9D2A28-4E1C-F25B-D880-31D69EEC01DE}"/>
                  </a:ext>
                </a:extLst>
              </p:cNvPr>
              <p:cNvSpPr/>
              <p:nvPr/>
            </p:nvSpPr>
            <p:spPr bwMode="auto">
              <a:xfrm>
                <a:off x="3968" y="393"/>
                <a:ext cx="604" cy="81"/>
              </a:xfrm>
              <a:prstGeom prst="rect">
                <a:avLst/>
              </a:prstGeom>
              <a:solidFill>
                <a:srgbClr val="6C1A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7" name="îṥľiḓé">
                <a:extLst>
                  <a:ext uri="{FF2B5EF4-FFF2-40B4-BE49-F238E27FC236}">
                    <a16:creationId xmlns:a16="http://schemas.microsoft.com/office/drawing/2014/main" id="{BCE2AD46-764C-B962-7D5D-EE4D975A93C9}"/>
                  </a:ext>
                </a:extLst>
              </p:cNvPr>
              <p:cNvSpPr/>
              <p:nvPr/>
            </p:nvSpPr>
            <p:spPr bwMode="auto">
              <a:xfrm>
                <a:off x="3775" y="393"/>
                <a:ext cx="605" cy="81"/>
              </a:xfrm>
              <a:prstGeom prst="rect">
                <a:avLst/>
              </a:prstGeom>
              <a:solidFill>
                <a:srgbClr val="F147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8" name="ïṩḻíḑé">
                <a:extLst>
                  <a:ext uri="{FF2B5EF4-FFF2-40B4-BE49-F238E27FC236}">
                    <a16:creationId xmlns:a16="http://schemas.microsoft.com/office/drawing/2014/main" id="{F9436D5A-026F-BF23-095C-1E741D680CB2}"/>
                  </a:ext>
                </a:extLst>
              </p:cNvPr>
              <p:cNvSpPr/>
              <p:nvPr/>
            </p:nvSpPr>
            <p:spPr bwMode="auto">
              <a:xfrm>
                <a:off x="3007" y="2750"/>
                <a:ext cx="184" cy="214"/>
              </a:xfrm>
              <a:custGeom>
                <a:avLst/>
                <a:gdLst>
                  <a:gd name="T0" fmla="*/ 0 w 130"/>
                  <a:gd name="T1" fmla="*/ 129 h 152"/>
                  <a:gd name="T2" fmla="*/ 0 w 130"/>
                  <a:gd name="T3" fmla="*/ 35 h 152"/>
                  <a:gd name="T4" fmla="*/ 35 w 130"/>
                  <a:gd name="T5" fmla="*/ 0 h 152"/>
                  <a:gd name="T6" fmla="*/ 70 w 130"/>
                  <a:gd name="T7" fmla="*/ 35 h 152"/>
                  <a:gd name="T8" fmla="*/ 70 w 130"/>
                  <a:gd name="T9" fmla="*/ 152 h 152"/>
                  <a:gd name="T10" fmla="*/ 130 w 130"/>
                  <a:gd name="T11" fmla="*/ 152 h 152"/>
                  <a:gd name="T12" fmla="*/ 130 w 130"/>
                  <a:gd name="T13" fmla="*/ 78 h 152"/>
                  <a:gd name="T14" fmla="*/ 83 w 130"/>
                  <a:gd name="T15" fmla="*/ 31 h 152"/>
                  <a:gd name="T16" fmla="*/ 36 w 130"/>
                  <a:gd name="T17" fmla="*/ 78 h 152"/>
                  <a:gd name="T18" fmla="*/ 36 w 130"/>
                  <a:gd name="T1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2">
                    <a:moveTo>
                      <a:pt x="0" y="129"/>
                    </a:moveTo>
                    <a:cubicBezTo>
                      <a:pt x="0" y="35"/>
                      <a:pt x="0" y="35"/>
                      <a:pt x="0" y="35"/>
                    </a:cubicBezTo>
                    <a:cubicBezTo>
                      <a:pt x="0" y="16"/>
                      <a:pt x="15" y="0"/>
                      <a:pt x="35" y="0"/>
                    </a:cubicBezTo>
                    <a:cubicBezTo>
                      <a:pt x="54" y="0"/>
                      <a:pt x="70" y="16"/>
                      <a:pt x="70" y="35"/>
                    </a:cubicBezTo>
                    <a:cubicBezTo>
                      <a:pt x="70" y="152"/>
                      <a:pt x="70" y="152"/>
                      <a:pt x="70" y="152"/>
                    </a:cubicBezTo>
                    <a:cubicBezTo>
                      <a:pt x="130" y="152"/>
                      <a:pt x="130" y="152"/>
                      <a:pt x="130" y="152"/>
                    </a:cubicBezTo>
                    <a:cubicBezTo>
                      <a:pt x="130" y="78"/>
                      <a:pt x="130" y="78"/>
                      <a:pt x="130" y="78"/>
                    </a:cubicBezTo>
                    <a:cubicBezTo>
                      <a:pt x="130" y="52"/>
                      <a:pt x="109" y="31"/>
                      <a:pt x="83" y="31"/>
                    </a:cubicBezTo>
                    <a:cubicBezTo>
                      <a:pt x="57" y="31"/>
                      <a:pt x="36" y="52"/>
                      <a:pt x="36" y="78"/>
                    </a:cubicBezTo>
                    <a:cubicBezTo>
                      <a:pt x="36" y="152"/>
                      <a:pt x="36" y="152"/>
                      <a:pt x="36" y="152"/>
                    </a:cubicBezTo>
                  </a:path>
                </a:pathLst>
              </a:custGeom>
              <a:noFill/>
              <a:ln w="15875" cap="flat">
                <a:solidFill>
                  <a:srgbClr val="0A194D"/>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39" name="íšľidè">
                <a:extLst>
                  <a:ext uri="{FF2B5EF4-FFF2-40B4-BE49-F238E27FC236}">
                    <a16:creationId xmlns:a16="http://schemas.microsoft.com/office/drawing/2014/main" id="{9D4C4717-AD24-535F-F6E2-C33738780FD9}"/>
                  </a:ext>
                </a:extLst>
              </p:cNvPr>
              <p:cNvSpPr/>
              <p:nvPr/>
            </p:nvSpPr>
            <p:spPr bwMode="auto">
              <a:xfrm>
                <a:off x="3519" y="2795"/>
                <a:ext cx="60" cy="70"/>
              </a:xfrm>
              <a:custGeom>
                <a:avLst/>
                <a:gdLst>
                  <a:gd name="T0" fmla="*/ 42 w 42"/>
                  <a:gd name="T1" fmla="*/ 50 h 50"/>
                  <a:gd name="T2" fmla="*/ 0 w 42"/>
                  <a:gd name="T3" fmla="*/ 50 h 50"/>
                  <a:gd name="T4" fmla="*/ 0 w 42"/>
                  <a:gd name="T5" fmla="*/ 21 h 50"/>
                  <a:gd name="T6" fmla="*/ 21 w 42"/>
                  <a:gd name="T7" fmla="*/ 0 h 50"/>
                  <a:gd name="T8" fmla="*/ 42 w 42"/>
                  <a:gd name="T9" fmla="*/ 21 h 50"/>
                  <a:gd name="T10" fmla="*/ 42 w 42"/>
                  <a:gd name="T11" fmla="*/ 50 h 50"/>
                </a:gdLst>
                <a:ahLst/>
                <a:cxnLst>
                  <a:cxn ang="0">
                    <a:pos x="T0" y="T1"/>
                  </a:cxn>
                  <a:cxn ang="0">
                    <a:pos x="T2" y="T3"/>
                  </a:cxn>
                  <a:cxn ang="0">
                    <a:pos x="T4" y="T5"/>
                  </a:cxn>
                  <a:cxn ang="0">
                    <a:pos x="T6" y="T7"/>
                  </a:cxn>
                  <a:cxn ang="0">
                    <a:pos x="T8" y="T9"/>
                  </a:cxn>
                  <a:cxn ang="0">
                    <a:pos x="T10" y="T11"/>
                  </a:cxn>
                </a:cxnLst>
                <a:rect l="0" t="0" r="r" b="b"/>
                <a:pathLst>
                  <a:path w="42" h="50">
                    <a:moveTo>
                      <a:pt x="42" y="50"/>
                    </a:moveTo>
                    <a:cubicBezTo>
                      <a:pt x="0" y="50"/>
                      <a:pt x="0" y="50"/>
                      <a:pt x="0" y="50"/>
                    </a:cubicBezTo>
                    <a:cubicBezTo>
                      <a:pt x="0" y="21"/>
                      <a:pt x="0" y="21"/>
                      <a:pt x="0" y="21"/>
                    </a:cubicBezTo>
                    <a:cubicBezTo>
                      <a:pt x="0" y="9"/>
                      <a:pt x="9" y="0"/>
                      <a:pt x="21" y="0"/>
                    </a:cubicBezTo>
                    <a:cubicBezTo>
                      <a:pt x="32" y="0"/>
                      <a:pt x="42" y="9"/>
                      <a:pt x="42" y="21"/>
                    </a:cubicBezTo>
                    <a:lnTo>
                      <a:pt x="42" y="50"/>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iṥ1ide">
                <a:extLst>
                  <a:ext uri="{FF2B5EF4-FFF2-40B4-BE49-F238E27FC236}">
                    <a16:creationId xmlns:a16="http://schemas.microsoft.com/office/drawing/2014/main" id="{FC537A93-A362-EB94-0CF3-F497D9F8FA56}"/>
                  </a:ext>
                </a:extLst>
              </p:cNvPr>
              <p:cNvSpPr/>
              <p:nvPr/>
            </p:nvSpPr>
            <p:spPr bwMode="auto">
              <a:xfrm>
                <a:off x="3420" y="2775"/>
                <a:ext cx="76" cy="90"/>
              </a:xfrm>
              <a:custGeom>
                <a:avLst/>
                <a:gdLst>
                  <a:gd name="T0" fmla="*/ 54 w 54"/>
                  <a:gd name="T1" fmla="*/ 64 h 64"/>
                  <a:gd name="T2" fmla="*/ 0 w 54"/>
                  <a:gd name="T3" fmla="*/ 64 h 64"/>
                  <a:gd name="T4" fmla="*/ 0 w 54"/>
                  <a:gd name="T5" fmla="*/ 27 h 64"/>
                  <a:gd name="T6" fmla="*/ 27 w 54"/>
                  <a:gd name="T7" fmla="*/ 0 h 64"/>
                  <a:gd name="T8" fmla="*/ 54 w 54"/>
                  <a:gd name="T9" fmla="*/ 27 h 64"/>
                  <a:gd name="T10" fmla="*/ 54 w 54"/>
                  <a:gd name="T11" fmla="*/ 64 h 64"/>
                </a:gdLst>
                <a:ahLst/>
                <a:cxnLst>
                  <a:cxn ang="0">
                    <a:pos x="T0" y="T1"/>
                  </a:cxn>
                  <a:cxn ang="0">
                    <a:pos x="T2" y="T3"/>
                  </a:cxn>
                  <a:cxn ang="0">
                    <a:pos x="T4" y="T5"/>
                  </a:cxn>
                  <a:cxn ang="0">
                    <a:pos x="T6" y="T7"/>
                  </a:cxn>
                  <a:cxn ang="0">
                    <a:pos x="T8" y="T9"/>
                  </a:cxn>
                  <a:cxn ang="0">
                    <a:pos x="T10" y="T11"/>
                  </a:cxn>
                </a:cxnLst>
                <a:rect l="0" t="0" r="r" b="b"/>
                <a:pathLst>
                  <a:path w="54" h="64">
                    <a:moveTo>
                      <a:pt x="54" y="64"/>
                    </a:moveTo>
                    <a:cubicBezTo>
                      <a:pt x="0" y="64"/>
                      <a:pt x="0" y="64"/>
                      <a:pt x="0" y="64"/>
                    </a:cubicBezTo>
                    <a:cubicBezTo>
                      <a:pt x="0" y="27"/>
                      <a:pt x="0" y="27"/>
                      <a:pt x="0" y="27"/>
                    </a:cubicBezTo>
                    <a:cubicBezTo>
                      <a:pt x="0" y="12"/>
                      <a:pt x="12" y="0"/>
                      <a:pt x="27" y="0"/>
                    </a:cubicBezTo>
                    <a:cubicBezTo>
                      <a:pt x="42" y="0"/>
                      <a:pt x="54" y="12"/>
                      <a:pt x="54" y="27"/>
                    </a:cubicBezTo>
                    <a:lnTo>
                      <a:pt x="54" y="64"/>
                    </a:lnTo>
                    <a:close/>
                  </a:path>
                </a:pathLst>
              </a:custGeom>
              <a:solidFill>
                <a:srgbClr val="FFBE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slíḑè">
                <a:extLst>
                  <a:ext uri="{FF2B5EF4-FFF2-40B4-BE49-F238E27FC236}">
                    <a16:creationId xmlns:a16="http://schemas.microsoft.com/office/drawing/2014/main" id="{E2B46837-5F4F-69D7-089B-4925CBA7B4B9}"/>
                  </a:ext>
                </a:extLst>
              </p:cNvPr>
              <p:cNvSpPr/>
              <p:nvPr/>
            </p:nvSpPr>
            <p:spPr bwMode="auto">
              <a:xfrm>
                <a:off x="3328" y="2849"/>
                <a:ext cx="389" cy="271"/>
              </a:xfrm>
              <a:custGeom>
                <a:avLst/>
                <a:gdLst>
                  <a:gd name="T0" fmla="*/ 232 w 275"/>
                  <a:gd name="T1" fmla="*/ 192 h 192"/>
                  <a:gd name="T2" fmla="*/ 43 w 275"/>
                  <a:gd name="T3" fmla="*/ 192 h 192"/>
                  <a:gd name="T4" fmla="*/ 0 w 275"/>
                  <a:gd name="T5" fmla="*/ 149 h 192"/>
                  <a:gd name="T6" fmla="*/ 0 w 275"/>
                  <a:gd name="T7" fmla="*/ 42 h 192"/>
                  <a:gd name="T8" fmla="*/ 43 w 275"/>
                  <a:gd name="T9" fmla="*/ 0 h 192"/>
                  <a:gd name="T10" fmla="*/ 232 w 275"/>
                  <a:gd name="T11" fmla="*/ 0 h 192"/>
                  <a:gd name="T12" fmla="*/ 275 w 275"/>
                  <a:gd name="T13" fmla="*/ 42 h 192"/>
                  <a:gd name="T14" fmla="*/ 275 w 275"/>
                  <a:gd name="T15" fmla="*/ 149 h 192"/>
                  <a:gd name="T16" fmla="*/ 232 w 275"/>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92">
                    <a:moveTo>
                      <a:pt x="232" y="192"/>
                    </a:moveTo>
                    <a:cubicBezTo>
                      <a:pt x="43" y="192"/>
                      <a:pt x="43" y="192"/>
                      <a:pt x="43" y="192"/>
                    </a:cubicBezTo>
                    <a:cubicBezTo>
                      <a:pt x="19" y="192"/>
                      <a:pt x="0" y="173"/>
                      <a:pt x="0" y="149"/>
                    </a:cubicBezTo>
                    <a:cubicBezTo>
                      <a:pt x="0" y="42"/>
                      <a:pt x="0" y="42"/>
                      <a:pt x="0" y="42"/>
                    </a:cubicBezTo>
                    <a:cubicBezTo>
                      <a:pt x="0" y="19"/>
                      <a:pt x="19" y="0"/>
                      <a:pt x="43" y="0"/>
                    </a:cubicBezTo>
                    <a:cubicBezTo>
                      <a:pt x="232" y="0"/>
                      <a:pt x="232" y="0"/>
                      <a:pt x="232" y="0"/>
                    </a:cubicBezTo>
                    <a:cubicBezTo>
                      <a:pt x="255" y="0"/>
                      <a:pt x="275" y="19"/>
                      <a:pt x="275" y="42"/>
                    </a:cubicBezTo>
                    <a:cubicBezTo>
                      <a:pt x="275" y="149"/>
                      <a:pt x="275" y="149"/>
                      <a:pt x="275" y="149"/>
                    </a:cubicBezTo>
                    <a:cubicBezTo>
                      <a:pt x="275" y="173"/>
                      <a:pt x="255" y="192"/>
                      <a:pt x="232" y="192"/>
                    </a:cubicBezTo>
                    <a:close/>
                  </a:path>
                </a:pathLst>
              </a:custGeom>
              <a:solidFill>
                <a:srgbClr val="86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ïṧḷïḋe">
                <a:extLst>
                  <a:ext uri="{FF2B5EF4-FFF2-40B4-BE49-F238E27FC236}">
                    <a16:creationId xmlns:a16="http://schemas.microsoft.com/office/drawing/2014/main" id="{069F484A-8342-F903-BDFF-14CBF51B7E04}"/>
                  </a:ext>
                </a:extLst>
              </p:cNvPr>
              <p:cNvSpPr/>
              <p:nvPr/>
            </p:nvSpPr>
            <p:spPr bwMode="auto">
              <a:xfrm>
                <a:off x="3264" y="2849"/>
                <a:ext cx="390" cy="271"/>
              </a:xfrm>
              <a:custGeom>
                <a:avLst/>
                <a:gdLst>
                  <a:gd name="T0" fmla="*/ 232 w 275"/>
                  <a:gd name="T1" fmla="*/ 192 h 192"/>
                  <a:gd name="T2" fmla="*/ 43 w 275"/>
                  <a:gd name="T3" fmla="*/ 192 h 192"/>
                  <a:gd name="T4" fmla="*/ 0 w 275"/>
                  <a:gd name="T5" fmla="*/ 149 h 192"/>
                  <a:gd name="T6" fmla="*/ 0 w 275"/>
                  <a:gd name="T7" fmla="*/ 42 h 192"/>
                  <a:gd name="T8" fmla="*/ 43 w 275"/>
                  <a:gd name="T9" fmla="*/ 0 h 192"/>
                  <a:gd name="T10" fmla="*/ 232 w 275"/>
                  <a:gd name="T11" fmla="*/ 0 h 192"/>
                  <a:gd name="T12" fmla="*/ 275 w 275"/>
                  <a:gd name="T13" fmla="*/ 42 h 192"/>
                  <a:gd name="T14" fmla="*/ 275 w 275"/>
                  <a:gd name="T15" fmla="*/ 149 h 192"/>
                  <a:gd name="T16" fmla="*/ 232 w 275"/>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92">
                    <a:moveTo>
                      <a:pt x="232" y="192"/>
                    </a:moveTo>
                    <a:cubicBezTo>
                      <a:pt x="43" y="192"/>
                      <a:pt x="43" y="192"/>
                      <a:pt x="43" y="192"/>
                    </a:cubicBezTo>
                    <a:cubicBezTo>
                      <a:pt x="19" y="192"/>
                      <a:pt x="0" y="173"/>
                      <a:pt x="0" y="149"/>
                    </a:cubicBezTo>
                    <a:cubicBezTo>
                      <a:pt x="0" y="42"/>
                      <a:pt x="0" y="42"/>
                      <a:pt x="0" y="42"/>
                    </a:cubicBezTo>
                    <a:cubicBezTo>
                      <a:pt x="0" y="19"/>
                      <a:pt x="19" y="0"/>
                      <a:pt x="43" y="0"/>
                    </a:cubicBezTo>
                    <a:cubicBezTo>
                      <a:pt x="232" y="0"/>
                      <a:pt x="232" y="0"/>
                      <a:pt x="232" y="0"/>
                    </a:cubicBezTo>
                    <a:cubicBezTo>
                      <a:pt x="255" y="0"/>
                      <a:pt x="275" y="19"/>
                      <a:pt x="275" y="42"/>
                    </a:cubicBezTo>
                    <a:cubicBezTo>
                      <a:pt x="275" y="149"/>
                      <a:pt x="275" y="149"/>
                      <a:pt x="275" y="149"/>
                    </a:cubicBezTo>
                    <a:cubicBezTo>
                      <a:pt x="275" y="173"/>
                      <a:pt x="255" y="192"/>
                      <a:pt x="232" y="192"/>
                    </a:cubicBezTo>
                    <a:close/>
                  </a:path>
                </a:pathLst>
              </a:custGeom>
              <a:solidFill>
                <a:srgbClr val="B0A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î$líḍé">
                <a:extLst>
                  <a:ext uri="{FF2B5EF4-FFF2-40B4-BE49-F238E27FC236}">
                    <a16:creationId xmlns:a16="http://schemas.microsoft.com/office/drawing/2014/main" id="{54F649CB-4184-BB7A-67F2-977D43E286CE}"/>
                  </a:ext>
                </a:extLst>
              </p:cNvPr>
              <p:cNvSpPr/>
              <p:nvPr/>
            </p:nvSpPr>
            <p:spPr bwMode="auto">
              <a:xfrm>
                <a:off x="3335" y="2908"/>
                <a:ext cx="236" cy="148"/>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ḻiḑê">
                <a:extLst>
                  <a:ext uri="{FF2B5EF4-FFF2-40B4-BE49-F238E27FC236}">
                    <a16:creationId xmlns:a16="http://schemas.microsoft.com/office/drawing/2014/main" id="{0771D164-23DC-3F47-D146-9C591CB84858}"/>
                  </a:ext>
                </a:extLst>
              </p:cNvPr>
              <p:cNvSpPr/>
              <p:nvPr/>
            </p:nvSpPr>
            <p:spPr bwMode="auto">
              <a:xfrm>
                <a:off x="2789" y="2858"/>
                <a:ext cx="297" cy="221"/>
              </a:xfrm>
              <a:custGeom>
                <a:avLst/>
                <a:gdLst>
                  <a:gd name="T0" fmla="*/ 210 w 210"/>
                  <a:gd name="T1" fmla="*/ 156 h 156"/>
                  <a:gd name="T2" fmla="*/ 0 w 210"/>
                  <a:gd name="T3" fmla="*/ 156 h 156"/>
                  <a:gd name="T4" fmla="*/ 0 w 210"/>
                  <a:gd name="T5" fmla="*/ 59 h 156"/>
                  <a:gd name="T6" fmla="*/ 59 w 210"/>
                  <a:gd name="T7" fmla="*/ 0 h 156"/>
                  <a:gd name="T8" fmla="*/ 152 w 210"/>
                  <a:gd name="T9" fmla="*/ 0 h 156"/>
                  <a:gd name="T10" fmla="*/ 210 w 210"/>
                  <a:gd name="T11" fmla="*/ 59 h 156"/>
                  <a:gd name="T12" fmla="*/ 210 w 210"/>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10" h="156">
                    <a:moveTo>
                      <a:pt x="210" y="156"/>
                    </a:moveTo>
                    <a:cubicBezTo>
                      <a:pt x="0" y="156"/>
                      <a:pt x="0" y="156"/>
                      <a:pt x="0" y="156"/>
                    </a:cubicBezTo>
                    <a:cubicBezTo>
                      <a:pt x="0" y="59"/>
                      <a:pt x="0" y="59"/>
                      <a:pt x="0" y="59"/>
                    </a:cubicBezTo>
                    <a:cubicBezTo>
                      <a:pt x="0" y="27"/>
                      <a:pt x="26" y="0"/>
                      <a:pt x="59" y="0"/>
                    </a:cubicBezTo>
                    <a:cubicBezTo>
                      <a:pt x="152" y="0"/>
                      <a:pt x="152" y="0"/>
                      <a:pt x="152" y="0"/>
                    </a:cubicBezTo>
                    <a:cubicBezTo>
                      <a:pt x="184" y="0"/>
                      <a:pt x="210" y="27"/>
                      <a:pt x="210" y="59"/>
                    </a:cubicBezTo>
                    <a:lnTo>
                      <a:pt x="210" y="156"/>
                    </a:lnTo>
                    <a:close/>
                  </a:path>
                </a:pathLst>
              </a:custGeom>
              <a:solidFill>
                <a:srgbClr val="6075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sḻïḓè">
                <a:extLst>
                  <a:ext uri="{FF2B5EF4-FFF2-40B4-BE49-F238E27FC236}">
                    <a16:creationId xmlns:a16="http://schemas.microsoft.com/office/drawing/2014/main" id="{DF86E101-C7E8-1BDC-AA97-97644FF7E655}"/>
                  </a:ext>
                </a:extLst>
              </p:cNvPr>
              <p:cNvSpPr/>
              <p:nvPr/>
            </p:nvSpPr>
            <p:spPr bwMode="auto">
              <a:xfrm>
                <a:off x="2893" y="2858"/>
                <a:ext cx="298" cy="221"/>
              </a:xfrm>
              <a:custGeom>
                <a:avLst/>
                <a:gdLst>
                  <a:gd name="T0" fmla="*/ 210 w 210"/>
                  <a:gd name="T1" fmla="*/ 156 h 156"/>
                  <a:gd name="T2" fmla="*/ 0 w 210"/>
                  <a:gd name="T3" fmla="*/ 156 h 156"/>
                  <a:gd name="T4" fmla="*/ 0 w 210"/>
                  <a:gd name="T5" fmla="*/ 59 h 156"/>
                  <a:gd name="T6" fmla="*/ 58 w 210"/>
                  <a:gd name="T7" fmla="*/ 0 h 156"/>
                  <a:gd name="T8" fmla="*/ 151 w 210"/>
                  <a:gd name="T9" fmla="*/ 0 h 156"/>
                  <a:gd name="T10" fmla="*/ 210 w 210"/>
                  <a:gd name="T11" fmla="*/ 59 h 156"/>
                  <a:gd name="T12" fmla="*/ 210 w 210"/>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10" h="156">
                    <a:moveTo>
                      <a:pt x="210" y="156"/>
                    </a:moveTo>
                    <a:cubicBezTo>
                      <a:pt x="0" y="156"/>
                      <a:pt x="0" y="156"/>
                      <a:pt x="0" y="156"/>
                    </a:cubicBezTo>
                    <a:cubicBezTo>
                      <a:pt x="0" y="59"/>
                      <a:pt x="0" y="59"/>
                      <a:pt x="0" y="59"/>
                    </a:cubicBezTo>
                    <a:cubicBezTo>
                      <a:pt x="0" y="27"/>
                      <a:pt x="26" y="0"/>
                      <a:pt x="58" y="0"/>
                    </a:cubicBezTo>
                    <a:cubicBezTo>
                      <a:pt x="151" y="0"/>
                      <a:pt x="151" y="0"/>
                      <a:pt x="151" y="0"/>
                    </a:cubicBezTo>
                    <a:cubicBezTo>
                      <a:pt x="184" y="0"/>
                      <a:pt x="210" y="27"/>
                      <a:pt x="210" y="59"/>
                    </a:cubicBezTo>
                    <a:lnTo>
                      <a:pt x="210" y="156"/>
                    </a:lnTo>
                    <a:close/>
                  </a:path>
                </a:pathLst>
              </a:custGeom>
              <a:solidFill>
                <a:srgbClr val="2B35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íśľidé">
                <a:extLst>
                  <a:ext uri="{FF2B5EF4-FFF2-40B4-BE49-F238E27FC236}">
                    <a16:creationId xmlns:a16="http://schemas.microsoft.com/office/drawing/2014/main" id="{9CA70F18-D575-ED20-DB07-0A8A7F2D4F5C}"/>
                  </a:ext>
                </a:extLst>
              </p:cNvPr>
              <p:cNvSpPr/>
              <p:nvPr/>
            </p:nvSpPr>
            <p:spPr bwMode="auto">
              <a:xfrm>
                <a:off x="2889" y="2912"/>
                <a:ext cx="428" cy="396"/>
              </a:xfrm>
              <a:prstGeom prst="rect">
                <a:avLst/>
              </a:prstGeom>
              <a:solidFill>
                <a:srgbClr val="BF78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7" name="íṣḷîḋê">
                <a:extLst>
                  <a:ext uri="{FF2B5EF4-FFF2-40B4-BE49-F238E27FC236}">
                    <a16:creationId xmlns:a16="http://schemas.microsoft.com/office/drawing/2014/main" id="{5963C88A-3287-7D12-5F66-75F972D8CFD5}"/>
                  </a:ext>
                </a:extLst>
              </p:cNvPr>
              <p:cNvSpPr/>
              <p:nvPr/>
            </p:nvSpPr>
            <p:spPr bwMode="auto">
              <a:xfrm>
                <a:off x="2711" y="2912"/>
                <a:ext cx="426" cy="396"/>
              </a:xfrm>
              <a:prstGeom prst="rect">
                <a:avLst/>
              </a:prstGeom>
              <a:solidFill>
                <a:srgbClr val="DD97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8" name="ïṩļíḑê">
                <a:extLst>
                  <a:ext uri="{FF2B5EF4-FFF2-40B4-BE49-F238E27FC236}">
                    <a16:creationId xmlns:a16="http://schemas.microsoft.com/office/drawing/2014/main" id="{70B8CD89-591C-A61F-B69E-F64D3729E220}"/>
                  </a:ext>
                </a:extLst>
              </p:cNvPr>
              <p:cNvSpPr/>
              <p:nvPr/>
            </p:nvSpPr>
            <p:spPr bwMode="auto">
              <a:xfrm>
                <a:off x="2862" y="2966"/>
                <a:ext cx="123" cy="58"/>
              </a:xfrm>
              <a:custGeom>
                <a:avLst/>
                <a:gdLst>
                  <a:gd name="T0" fmla="*/ 70 w 87"/>
                  <a:gd name="T1" fmla="*/ 41 h 41"/>
                  <a:gd name="T2" fmla="*/ 17 w 87"/>
                  <a:gd name="T3" fmla="*/ 41 h 41"/>
                  <a:gd name="T4" fmla="*/ 0 w 87"/>
                  <a:gd name="T5" fmla="*/ 24 h 41"/>
                  <a:gd name="T6" fmla="*/ 0 w 87"/>
                  <a:gd name="T7" fmla="*/ 17 h 41"/>
                  <a:gd name="T8" fmla="*/ 17 w 87"/>
                  <a:gd name="T9" fmla="*/ 0 h 41"/>
                  <a:gd name="T10" fmla="*/ 70 w 87"/>
                  <a:gd name="T11" fmla="*/ 0 h 41"/>
                  <a:gd name="T12" fmla="*/ 87 w 87"/>
                  <a:gd name="T13" fmla="*/ 17 h 41"/>
                  <a:gd name="T14" fmla="*/ 87 w 87"/>
                  <a:gd name="T15" fmla="*/ 24 h 41"/>
                  <a:gd name="T16" fmla="*/ 70 w 87"/>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1">
                    <a:moveTo>
                      <a:pt x="70" y="41"/>
                    </a:moveTo>
                    <a:cubicBezTo>
                      <a:pt x="17" y="41"/>
                      <a:pt x="17" y="41"/>
                      <a:pt x="17" y="41"/>
                    </a:cubicBezTo>
                    <a:cubicBezTo>
                      <a:pt x="8" y="41"/>
                      <a:pt x="0" y="33"/>
                      <a:pt x="0" y="24"/>
                    </a:cubicBezTo>
                    <a:cubicBezTo>
                      <a:pt x="0" y="17"/>
                      <a:pt x="0" y="17"/>
                      <a:pt x="0" y="17"/>
                    </a:cubicBezTo>
                    <a:cubicBezTo>
                      <a:pt x="0" y="8"/>
                      <a:pt x="8" y="0"/>
                      <a:pt x="17" y="0"/>
                    </a:cubicBezTo>
                    <a:cubicBezTo>
                      <a:pt x="70" y="0"/>
                      <a:pt x="70" y="0"/>
                      <a:pt x="70" y="0"/>
                    </a:cubicBezTo>
                    <a:cubicBezTo>
                      <a:pt x="79" y="0"/>
                      <a:pt x="87" y="8"/>
                      <a:pt x="87" y="17"/>
                    </a:cubicBezTo>
                    <a:cubicBezTo>
                      <a:pt x="87" y="24"/>
                      <a:pt x="87" y="24"/>
                      <a:pt x="87" y="24"/>
                    </a:cubicBezTo>
                    <a:cubicBezTo>
                      <a:pt x="87" y="33"/>
                      <a:pt x="79" y="41"/>
                      <a:pt x="70" y="41"/>
                    </a:cubicBezTo>
                    <a:close/>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iš1îḓê">
                <a:extLst>
                  <a:ext uri="{FF2B5EF4-FFF2-40B4-BE49-F238E27FC236}">
                    <a16:creationId xmlns:a16="http://schemas.microsoft.com/office/drawing/2014/main" id="{0E124670-2757-A3C4-4CFF-EF7493A9DE95}"/>
                  </a:ext>
                </a:extLst>
              </p:cNvPr>
              <p:cNvSpPr/>
              <p:nvPr/>
            </p:nvSpPr>
            <p:spPr bwMode="auto">
              <a:xfrm>
                <a:off x="3402" y="2912"/>
                <a:ext cx="427" cy="396"/>
              </a:xfrm>
              <a:prstGeom prst="rect">
                <a:avLst/>
              </a:prstGeom>
              <a:solidFill>
                <a:srgbClr val="BF78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0" name="íSļíḋé">
                <a:extLst>
                  <a:ext uri="{FF2B5EF4-FFF2-40B4-BE49-F238E27FC236}">
                    <a16:creationId xmlns:a16="http://schemas.microsoft.com/office/drawing/2014/main" id="{58871FAA-9C37-4780-5241-4EB8F469BC0C}"/>
                  </a:ext>
                </a:extLst>
              </p:cNvPr>
              <p:cNvSpPr/>
              <p:nvPr/>
            </p:nvSpPr>
            <p:spPr bwMode="auto">
              <a:xfrm>
                <a:off x="3223" y="2912"/>
                <a:ext cx="426" cy="396"/>
              </a:xfrm>
              <a:prstGeom prst="rect">
                <a:avLst/>
              </a:prstGeom>
              <a:solidFill>
                <a:srgbClr val="DD97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1" name="íS1iḍe">
                <a:extLst>
                  <a:ext uri="{FF2B5EF4-FFF2-40B4-BE49-F238E27FC236}">
                    <a16:creationId xmlns:a16="http://schemas.microsoft.com/office/drawing/2014/main" id="{BB44702A-6535-7800-A1E0-2D0B27460D3E}"/>
                  </a:ext>
                </a:extLst>
              </p:cNvPr>
              <p:cNvSpPr/>
              <p:nvPr/>
            </p:nvSpPr>
            <p:spPr bwMode="auto">
              <a:xfrm>
                <a:off x="3375" y="2966"/>
                <a:ext cx="123" cy="58"/>
              </a:xfrm>
              <a:custGeom>
                <a:avLst/>
                <a:gdLst>
                  <a:gd name="T0" fmla="*/ 70 w 87"/>
                  <a:gd name="T1" fmla="*/ 41 h 41"/>
                  <a:gd name="T2" fmla="*/ 17 w 87"/>
                  <a:gd name="T3" fmla="*/ 41 h 41"/>
                  <a:gd name="T4" fmla="*/ 0 w 87"/>
                  <a:gd name="T5" fmla="*/ 24 h 41"/>
                  <a:gd name="T6" fmla="*/ 0 w 87"/>
                  <a:gd name="T7" fmla="*/ 17 h 41"/>
                  <a:gd name="T8" fmla="*/ 17 w 87"/>
                  <a:gd name="T9" fmla="*/ 0 h 41"/>
                  <a:gd name="T10" fmla="*/ 70 w 87"/>
                  <a:gd name="T11" fmla="*/ 0 h 41"/>
                  <a:gd name="T12" fmla="*/ 87 w 87"/>
                  <a:gd name="T13" fmla="*/ 17 h 41"/>
                  <a:gd name="T14" fmla="*/ 87 w 87"/>
                  <a:gd name="T15" fmla="*/ 24 h 41"/>
                  <a:gd name="T16" fmla="*/ 70 w 87"/>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1">
                    <a:moveTo>
                      <a:pt x="70" y="41"/>
                    </a:moveTo>
                    <a:cubicBezTo>
                      <a:pt x="17" y="41"/>
                      <a:pt x="17" y="41"/>
                      <a:pt x="17" y="41"/>
                    </a:cubicBezTo>
                    <a:cubicBezTo>
                      <a:pt x="8" y="41"/>
                      <a:pt x="0" y="33"/>
                      <a:pt x="0" y="24"/>
                    </a:cubicBezTo>
                    <a:cubicBezTo>
                      <a:pt x="0" y="17"/>
                      <a:pt x="0" y="17"/>
                      <a:pt x="0" y="17"/>
                    </a:cubicBezTo>
                    <a:cubicBezTo>
                      <a:pt x="0" y="8"/>
                      <a:pt x="8" y="0"/>
                      <a:pt x="17" y="0"/>
                    </a:cubicBezTo>
                    <a:cubicBezTo>
                      <a:pt x="70" y="0"/>
                      <a:pt x="70" y="0"/>
                      <a:pt x="70" y="0"/>
                    </a:cubicBezTo>
                    <a:cubicBezTo>
                      <a:pt x="80" y="0"/>
                      <a:pt x="87" y="8"/>
                      <a:pt x="87" y="17"/>
                    </a:cubicBezTo>
                    <a:cubicBezTo>
                      <a:pt x="87" y="24"/>
                      <a:pt x="87" y="24"/>
                      <a:pt x="87" y="24"/>
                    </a:cubicBezTo>
                    <a:cubicBezTo>
                      <a:pt x="87" y="33"/>
                      <a:pt x="80" y="41"/>
                      <a:pt x="70" y="41"/>
                    </a:cubicBezTo>
                    <a:close/>
                  </a:path>
                </a:pathLst>
              </a:custGeom>
              <a:solidFill>
                <a:srgbClr val="2D2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ïṡ1îďê">
                <a:extLst>
                  <a:ext uri="{FF2B5EF4-FFF2-40B4-BE49-F238E27FC236}">
                    <a16:creationId xmlns:a16="http://schemas.microsoft.com/office/drawing/2014/main" id="{552F0538-BDFE-55C9-5246-4CCD6B267AD6}"/>
                  </a:ext>
                </a:extLst>
              </p:cNvPr>
              <p:cNvSpPr/>
              <p:nvPr/>
            </p:nvSpPr>
            <p:spPr bwMode="auto">
              <a:xfrm>
                <a:off x="3188" y="1969"/>
                <a:ext cx="222" cy="65"/>
              </a:xfrm>
              <a:prstGeom prst="rect">
                <a:avLst/>
              </a:prstGeom>
              <a:solidFill>
                <a:srgbClr val="0A19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3" name="ïš1ide">
                <a:extLst>
                  <a:ext uri="{FF2B5EF4-FFF2-40B4-BE49-F238E27FC236}">
                    <a16:creationId xmlns:a16="http://schemas.microsoft.com/office/drawing/2014/main" id="{CDC6DA08-D894-CC6E-41E3-4F5564C2A567}"/>
                  </a:ext>
                </a:extLst>
              </p:cNvPr>
              <p:cNvSpPr/>
              <p:nvPr/>
            </p:nvSpPr>
            <p:spPr bwMode="auto">
              <a:xfrm>
                <a:off x="3126" y="1969"/>
                <a:ext cx="222" cy="65"/>
              </a:xfrm>
              <a:prstGeom prst="rect">
                <a:avLst/>
              </a:prstGeom>
              <a:solidFill>
                <a:srgbClr val="6075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4" name="íšļiḓê">
                <a:extLst>
                  <a:ext uri="{FF2B5EF4-FFF2-40B4-BE49-F238E27FC236}">
                    <a16:creationId xmlns:a16="http://schemas.microsoft.com/office/drawing/2014/main" id="{FF3DF530-81BD-8C18-3B52-FA2168DBBFA7}"/>
                  </a:ext>
                </a:extLst>
              </p:cNvPr>
              <p:cNvSpPr/>
              <p:nvPr/>
            </p:nvSpPr>
            <p:spPr bwMode="auto">
              <a:xfrm>
                <a:off x="2674" y="2012"/>
                <a:ext cx="539" cy="152"/>
              </a:xfrm>
              <a:custGeom>
                <a:avLst/>
                <a:gdLst>
                  <a:gd name="T0" fmla="*/ 381 w 381"/>
                  <a:gd name="T1" fmla="*/ 0 h 108"/>
                  <a:gd name="T2" fmla="*/ 381 w 381"/>
                  <a:gd name="T3" fmla="*/ 0 h 108"/>
                  <a:gd name="T4" fmla="*/ 354 w 381"/>
                  <a:gd name="T5" fmla="*/ 31 h 108"/>
                  <a:gd name="T6" fmla="*/ 354 w 381"/>
                  <a:gd name="T7" fmla="*/ 51 h 108"/>
                  <a:gd name="T8" fmla="*/ 298 w 381"/>
                  <a:gd name="T9" fmla="*/ 107 h 108"/>
                  <a:gd name="T10" fmla="*/ 245 w 381"/>
                  <a:gd name="T11" fmla="*/ 108 h 108"/>
                  <a:gd name="T12" fmla="*/ 200 w 381"/>
                  <a:gd name="T13" fmla="*/ 66 h 108"/>
                  <a:gd name="T14" fmla="*/ 199 w 381"/>
                  <a:gd name="T15" fmla="*/ 60 h 108"/>
                  <a:gd name="T16" fmla="*/ 153 w 381"/>
                  <a:gd name="T17" fmla="*/ 12 h 108"/>
                  <a:gd name="T18" fmla="*/ 13 w 381"/>
                  <a:gd name="T19" fmla="*/ 12 h 108"/>
                  <a:gd name="T20" fmla="*/ 1 w 381"/>
                  <a:gd name="T21" fmla="*/ 6 h 108"/>
                  <a:gd name="T22" fmla="*/ 0 w 381"/>
                  <a:gd name="T23" fmla="*/ 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1" h="108">
                    <a:moveTo>
                      <a:pt x="381" y="0"/>
                    </a:moveTo>
                    <a:cubicBezTo>
                      <a:pt x="381" y="0"/>
                      <a:pt x="381" y="0"/>
                      <a:pt x="381" y="0"/>
                    </a:cubicBezTo>
                    <a:cubicBezTo>
                      <a:pt x="366" y="2"/>
                      <a:pt x="354" y="15"/>
                      <a:pt x="354" y="31"/>
                    </a:cubicBezTo>
                    <a:cubicBezTo>
                      <a:pt x="354" y="51"/>
                      <a:pt x="354" y="51"/>
                      <a:pt x="354" y="51"/>
                    </a:cubicBezTo>
                    <a:cubicBezTo>
                      <a:pt x="353" y="82"/>
                      <a:pt x="328" y="107"/>
                      <a:pt x="298" y="107"/>
                    </a:cubicBezTo>
                    <a:cubicBezTo>
                      <a:pt x="245" y="108"/>
                      <a:pt x="245" y="108"/>
                      <a:pt x="245" y="108"/>
                    </a:cubicBezTo>
                    <a:cubicBezTo>
                      <a:pt x="221" y="108"/>
                      <a:pt x="201" y="90"/>
                      <a:pt x="200" y="66"/>
                    </a:cubicBezTo>
                    <a:cubicBezTo>
                      <a:pt x="199" y="60"/>
                      <a:pt x="199" y="60"/>
                      <a:pt x="199" y="60"/>
                    </a:cubicBezTo>
                    <a:cubicBezTo>
                      <a:pt x="198" y="35"/>
                      <a:pt x="178" y="15"/>
                      <a:pt x="153" y="12"/>
                    </a:cubicBezTo>
                    <a:cubicBezTo>
                      <a:pt x="13" y="12"/>
                      <a:pt x="13" y="12"/>
                      <a:pt x="13" y="12"/>
                    </a:cubicBezTo>
                    <a:cubicBezTo>
                      <a:pt x="8" y="12"/>
                      <a:pt x="4" y="10"/>
                      <a:pt x="1" y="6"/>
                    </a:cubicBezTo>
                    <a:cubicBezTo>
                      <a:pt x="0" y="4"/>
                      <a:pt x="0" y="4"/>
                      <a:pt x="0" y="4"/>
                    </a:cubicBezTo>
                  </a:path>
                </a:pathLst>
              </a:custGeom>
              <a:noFill/>
              <a:ln w="174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5" name="íşļîďe">
                <a:extLst>
                  <a:ext uri="{FF2B5EF4-FFF2-40B4-BE49-F238E27FC236}">
                    <a16:creationId xmlns:a16="http://schemas.microsoft.com/office/drawing/2014/main" id="{001C3177-35C8-812C-0D47-518507B98F0D}"/>
                  </a:ext>
                </a:extLst>
              </p:cNvPr>
              <p:cNvSpPr/>
              <p:nvPr/>
            </p:nvSpPr>
            <p:spPr bwMode="auto">
              <a:xfrm>
                <a:off x="2898" y="2017"/>
                <a:ext cx="356" cy="349"/>
              </a:xfrm>
              <a:custGeom>
                <a:avLst/>
                <a:gdLst>
                  <a:gd name="T0" fmla="*/ 252 w 252"/>
                  <a:gd name="T1" fmla="*/ 0 h 247"/>
                  <a:gd name="T2" fmla="*/ 252 w 252"/>
                  <a:gd name="T3" fmla="*/ 0 h 247"/>
                  <a:gd name="T4" fmla="*/ 227 w 252"/>
                  <a:gd name="T5" fmla="*/ 26 h 247"/>
                  <a:gd name="T6" fmla="*/ 232 w 252"/>
                  <a:gd name="T7" fmla="*/ 175 h 247"/>
                  <a:gd name="T8" fmla="*/ 161 w 252"/>
                  <a:gd name="T9" fmla="*/ 246 h 247"/>
                  <a:gd name="T10" fmla="*/ 94 w 252"/>
                  <a:gd name="T11" fmla="*/ 179 h 247"/>
                  <a:gd name="T12" fmla="*/ 91 w 252"/>
                  <a:gd name="T13" fmla="*/ 34 h 247"/>
                  <a:gd name="T14" fmla="*/ 66 w 252"/>
                  <a:gd name="T15" fmla="*/ 9 h 247"/>
                  <a:gd name="T16" fmla="*/ 0 w 252"/>
                  <a:gd name="T17" fmla="*/ 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247">
                    <a:moveTo>
                      <a:pt x="252" y="0"/>
                    </a:moveTo>
                    <a:cubicBezTo>
                      <a:pt x="252" y="0"/>
                      <a:pt x="252" y="0"/>
                      <a:pt x="252" y="0"/>
                    </a:cubicBezTo>
                    <a:cubicBezTo>
                      <a:pt x="238" y="1"/>
                      <a:pt x="227" y="12"/>
                      <a:pt x="227" y="26"/>
                    </a:cubicBezTo>
                    <a:cubicBezTo>
                      <a:pt x="232" y="175"/>
                      <a:pt x="232" y="175"/>
                      <a:pt x="232" y="175"/>
                    </a:cubicBezTo>
                    <a:cubicBezTo>
                      <a:pt x="233" y="215"/>
                      <a:pt x="200" y="247"/>
                      <a:pt x="161" y="246"/>
                    </a:cubicBezTo>
                    <a:cubicBezTo>
                      <a:pt x="125" y="245"/>
                      <a:pt x="95" y="215"/>
                      <a:pt x="94" y="179"/>
                    </a:cubicBezTo>
                    <a:cubicBezTo>
                      <a:pt x="91" y="34"/>
                      <a:pt x="91" y="34"/>
                      <a:pt x="91" y="34"/>
                    </a:cubicBezTo>
                    <a:cubicBezTo>
                      <a:pt x="91" y="20"/>
                      <a:pt x="80" y="9"/>
                      <a:pt x="66" y="9"/>
                    </a:cubicBezTo>
                    <a:cubicBezTo>
                      <a:pt x="0" y="9"/>
                      <a:pt x="0" y="9"/>
                      <a:pt x="0" y="9"/>
                    </a:cubicBezTo>
                  </a:path>
                </a:pathLst>
              </a:custGeom>
              <a:noFill/>
              <a:ln w="174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6" name="ïSľiḋè">
                <a:extLst>
                  <a:ext uri="{FF2B5EF4-FFF2-40B4-BE49-F238E27FC236}">
                    <a16:creationId xmlns:a16="http://schemas.microsoft.com/office/drawing/2014/main" id="{71C44760-9AF4-78E8-3155-9BDB5CA8F138}"/>
                  </a:ext>
                </a:extLst>
              </p:cNvPr>
              <p:cNvSpPr/>
              <p:nvPr/>
            </p:nvSpPr>
            <p:spPr bwMode="auto">
              <a:xfrm>
                <a:off x="3235" y="2010"/>
                <a:ext cx="59" cy="17"/>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2"/>
                      <a:pt x="3" y="0"/>
                      <a:pt x="6" y="0"/>
                    </a:cubicBezTo>
                    <a:cubicBezTo>
                      <a:pt x="36" y="0"/>
                      <a:pt x="36" y="0"/>
                      <a:pt x="36" y="0"/>
                    </a:cubicBezTo>
                    <a:cubicBezTo>
                      <a:pt x="40" y="0"/>
                      <a:pt x="42" y="2"/>
                      <a:pt x="42" y="6"/>
                    </a:cubicBezTo>
                    <a:cubicBezTo>
                      <a:pt x="42" y="9"/>
                      <a:pt x="4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îŝ1íḑe">
                <a:extLst>
                  <a:ext uri="{FF2B5EF4-FFF2-40B4-BE49-F238E27FC236}">
                    <a16:creationId xmlns:a16="http://schemas.microsoft.com/office/drawing/2014/main" id="{FDCA960B-F88F-214C-D5A8-05E71BCBF38E}"/>
                  </a:ext>
                </a:extLst>
              </p:cNvPr>
              <p:cNvSpPr/>
              <p:nvPr/>
            </p:nvSpPr>
            <p:spPr bwMode="auto">
              <a:xfrm>
                <a:off x="3164" y="2005"/>
                <a:ext cx="61" cy="18"/>
              </a:xfrm>
              <a:custGeom>
                <a:avLst/>
                <a:gdLst>
                  <a:gd name="T0" fmla="*/ 37 w 43"/>
                  <a:gd name="T1" fmla="*/ 13 h 13"/>
                  <a:gd name="T2" fmla="*/ 6 w 43"/>
                  <a:gd name="T3" fmla="*/ 13 h 13"/>
                  <a:gd name="T4" fmla="*/ 0 w 43"/>
                  <a:gd name="T5" fmla="*/ 7 h 13"/>
                  <a:gd name="T6" fmla="*/ 6 w 43"/>
                  <a:gd name="T7" fmla="*/ 0 h 13"/>
                  <a:gd name="T8" fmla="*/ 37 w 43"/>
                  <a:gd name="T9" fmla="*/ 0 h 13"/>
                  <a:gd name="T10" fmla="*/ 43 w 43"/>
                  <a:gd name="T11" fmla="*/ 7 h 13"/>
                  <a:gd name="T12" fmla="*/ 37 w 43"/>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3" h="13">
                    <a:moveTo>
                      <a:pt x="37" y="13"/>
                    </a:moveTo>
                    <a:cubicBezTo>
                      <a:pt x="6" y="13"/>
                      <a:pt x="6" y="13"/>
                      <a:pt x="6" y="13"/>
                    </a:cubicBezTo>
                    <a:cubicBezTo>
                      <a:pt x="3" y="13"/>
                      <a:pt x="0" y="10"/>
                      <a:pt x="0" y="7"/>
                    </a:cubicBezTo>
                    <a:cubicBezTo>
                      <a:pt x="0" y="3"/>
                      <a:pt x="3" y="0"/>
                      <a:pt x="6" y="0"/>
                    </a:cubicBezTo>
                    <a:cubicBezTo>
                      <a:pt x="37" y="0"/>
                      <a:pt x="37" y="0"/>
                      <a:pt x="37" y="0"/>
                    </a:cubicBezTo>
                    <a:cubicBezTo>
                      <a:pt x="40" y="0"/>
                      <a:pt x="43" y="3"/>
                      <a:pt x="43" y="7"/>
                    </a:cubicBezTo>
                    <a:cubicBezTo>
                      <a:pt x="43" y="10"/>
                      <a:pt x="40" y="13"/>
                      <a:pt x="3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1" name="îṩḻíḓê">
              <a:extLst>
                <a:ext uri="{FF2B5EF4-FFF2-40B4-BE49-F238E27FC236}">
                  <a16:creationId xmlns:a16="http://schemas.microsoft.com/office/drawing/2014/main" id="{39FA389E-76E6-9D74-D136-009503D701D5}"/>
                </a:ext>
              </a:extLst>
            </p:cNvPr>
            <p:cNvSpPr/>
            <p:nvPr/>
          </p:nvSpPr>
          <p:spPr bwMode="auto">
            <a:xfrm>
              <a:off x="6801706" y="1916135"/>
              <a:ext cx="1523712" cy="117405"/>
            </a:xfrm>
            <a:prstGeom prst="rect">
              <a:avLst/>
            </a:prstGeom>
            <a:solidFill>
              <a:srgbClr val="FC9F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îśḻîdè">
              <a:extLst>
                <a:ext uri="{FF2B5EF4-FFF2-40B4-BE49-F238E27FC236}">
                  <a16:creationId xmlns:a16="http://schemas.microsoft.com/office/drawing/2014/main" id="{8E8275AC-E468-0C2B-CC81-2F73FC452B0F}"/>
                </a:ext>
              </a:extLst>
            </p:cNvPr>
            <p:cNvSpPr/>
            <p:nvPr/>
          </p:nvSpPr>
          <p:spPr bwMode="auto">
            <a:xfrm>
              <a:off x="4758604" y="2902592"/>
              <a:ext cx="139099" cy="297341"/>
            </a:xfrm>
            <a:custGeom>
              <a:avLst/>
              <a:gdLst>
                <a:gd name="T0" fmla="*/ 45 w 77"/>
                <a:gd name="T1" fmla="*/ 165 h 165"/>
                <a:gd name="T2" fmla="*/ 31 w 77"/>
                <a:gd name="T3" fmla="*/ 165 h 165"/>
                <a:gd name="T4" fmla="*/ 0 w 77"/>
                <a:gd name="T5" fmla="*/ 133 h 165"/>
                <a:gd name="T6" fmla="*/ 0 w 77"/>
                <a:gd name="T7" fmla="*/ 32 h 165"/>
                <a:gd name="T8" fmla="*/ 31 w 77"/>
                <a:gd name="T9" fmla="*/ 0 h 165"/>
                <a:gd name="T10" fmla="*/ 45 w 77"/>
                <a:gd name="T11" fmla="*/ 0 h 165"/>
                <a:gd name="T12" fmla="*/ 77 w 77"/>
                <a:gd name="T13" fmla="*/ 32 h 165"/>
                <a:gd name="T14" fmla="*/ 77 w 77"/>
                <a:gd name="T15" fmla="*/ 133 h 165"/>
                <a:gd name="T16" fmla="*/ 45 w 77"/>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65">
                  <a:moveTo>
                    <a:pt x="45" y="165"/>
                  </a:moveTo>
                  <a:cubicBezTo>
                    <a:pt x="31" y="165"/>
                    <a:pt x="31" y="165"/>
                    <a:pt x="31" y="165"/>
                  </a:cubicBezTo>
                  <a:cubicBezTo>
                    <a:pt x="14" y="165"/>
                    <a:pt x="0" y="150"/>
                    <a:pt x="0" y="133"/>
                  </a:cubicBezTo>
                  <a:cubicBezTo>
                    <a:pt x="0" y="32"/>
                    <a:pt x="0" y="32"/>
                    <a:pt x="0" y="32"/>
                  </a:cubicBezTo>
                  <a:cubicBezTo>
                    <a:pt x="0" y="15"/>
                    <a:pt x="14" y="0"/>
                    <a:pt x="31" y="0"/>
                  </a:cubicBezTo>
                  <a:cubicBezTo>
                    <a:pt x="45" y="0"/>
                    <a:pt x="45" y="0"/>
                    <a:pt x="45" y="0"/>
                  </a:cubicBezTo>
                  <a:cubicBezTo>
                    <a:pt x="62" y="0"/>
                    <a:pt x="77" y="15"/>
                    <a:pt x="77" y="32"/>
                  </a:cubicBezTo>
                  <a:cubicBezTo>
                    <a:pt x="77" y="133"/>
                    <a:pt x="77" y="133"/>
                    <a:pt x="77" y="133"/>
                  </a:cubicBezTo>
                  <a:cubicBezTo>
                    <a:pt x="77" y="150"/>
                    <a:pt x="62" y="165"/>
                    <a:pt x="45" y="165"/>
                  </a:cubicBezTo>
                  <a:close/>
                </a:path>
              </a:pathLst>
            </a:custGeom>
            <a:solidFill>
              <a:srgbClr val="F4A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sliďè">
              <a:extLst>
                <a:ext uri="{FF2B5EF4-FFF2-40B4-BE49-F238E27FC236}">
                  <a16:creationId xmlns:a16="http://schemas.microsoft.com/office/drawing/2014/main" id="{8616E04B-62EF-E2C7-992B-B7B4864794DB}"/>
                </a:ext>
              </a:extLst>
            </p:cNvPr>
            <p:cNvSpPr/>
            <p:nvPr/>
          </p:nvSpPr>
          <p:spPr bwMode="auto">
            <a:xfrm>
              <a:off x="4664170" y="2471256"/>
              <a:ext cx="165898" cy="128890"/>
            </a:xfrm>
            <a:custGeom>
              <a:avLst/>
              <a:gdLst>
                <a:gd name="T0" fmla="*/ 92 w 92"/>
                <a:gd name="T1" fmla="*/ 12 h 71"/>
                <a:gd name="T2" fmla="*/ 80 w 92"/>
                <a:gd name="T3" fmla="*/ 0 h 71"/>
                <a:gd name="T4" fmla="*/ 0 w 92"/>
                <a:gd name="T5" fmla="*/ 59 h 71"/>
                <a:gd name="T6" fmla="*/ 9 w 92"/>
                <a:gd name="T7" fmla="*/ 71 h 71"/>
                <a:gd name="T8" fmla="*/ 92 w 92"/>
                <a:gd name="T9" fmla="*/ 12 h 71"/>
              </a:gdLst>
              <a:ahLst/>
              <a:cxnLst>
                <a:cxn ang="0">
                  <a:pos x="T0" y="T1"/>
                </a:cxn>
                <a:cxn ang="0">
                  <a:pos x="T2" y="T3"/>
                </a:cxn>
                <a:cxn ang="0">
                  <a:pos x="T4" y="T5"/>
                </a:cxn>
                <a:cxn ang="0">
                  <a:pos x="T6" y="T7"/>
                </a:cxn>
                <a:cxn ang="0">
                  <a:pos x="T8" y="T9"/>
                </a:cxn>
              </a:cxnLst>
              <a:rect l="0" t="0" r="r" b="b"/>
              <a:pathLst>
                <a:path w="92" h="71">
                  <a:moveTo>
                    <a:pt x="92" y="12"/>
                  </a:moveTo>
                  <a:cubicBezTo>
                    <a:pt x="80" y="0"/>
                    <a:pt x="80" y="0"/>
                    <a:pt x="80" y="0"/>
                  </a:cubicBezTo>
                  <a:cubicBezTo>
                    <a:pt x="80" y="0"/>
                    <a:pt x="23" y="9"/>
                    <a:pt x="0" y="59"/>
                  </a:cubicBezTo>
                  <a:cubicBezTo>
                    <a:pt x="9" y="71"/>
                    <a:pt x="9" y="71"/>
                    <a:pt x="9" y="71"/>
                  </a:cubicBezTo>
                  <a:lnTo>
                    <a:pt x="9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sļiḑê">
              <a:extLst>
                <a:ext uri="{FF2B5EF4-FFF2-40B4-BE49-F238E27FC236}">
                  <a16:creationId xmlns:a16="http://schemas.microsoft.com/office/drawing/2014/main" id="{83635B73-1C51-1FD5-5087-12B1B50741F3}"/>
                </a:ext>
              </a:extLst>
            </p:cNvPr>
            <p:cNvSpPr/>
            <p:nvPr/>
          </p:nvSpPr>
          <p:spPr bwMode="auto">
            <a:xfrm>
              <a:off x="4633542" y="2475085"/>
              <a:ext cx="527046" cy="521942"/>
            </a:xfrm>
            <a:custGeom>
              <a:avLst/>
              <a:gdLst>
                <a:gd name="T0" fmla="*/ 291 w 292"/>
                <a:gd name="T1" fmla="*/ 152 h 289"/>
                <a:gd name="T2" fmla="*/ 290 w 292"/>
                <a:gd name="T3" fmla="*/ 158 h 289"/>
                <a:gd name="T4" fmla="*/ 284 w 292"/>
                <a:gd name="T5" fmla="*/ 187 h 289"/>
                <a:gd name="T6" fmla="*/ 98 w 292"/>
                <a:gd name="T7" fmla="*/ 123 h 289"/>
                <a:gd name="T8" fmla="*/ 64 w 292"/>
                <a:gd name="T9" fmla="*/ 287 h 289"/>
                <a:gd name="T10" fmla="*/ 5 w 292"/>
                <a:gd name="T11" fmla="*/ 131 h 289"/>
                <a:gd name="T12" fmla="*/ 155 w 292"/>
                <a:gd name="T13" fmla="*/ 2 h 289"/>
                <a:gd name="T14" fmla="*/ 161 w 292"/>
                <a:gd name="T15" fmla="*/ 2 h 289"/>
                <a:gd name="T16" fmla="*/ 270 w 292"/>
                <a:gd name="T17" fmla="*/ 69 h 289"/>
                <a:gd name="T18" fmla="*/ 271 w 292"/>
                <a:gd name="T19" fmla="*/ 69 h 289"/>
                <a:gd name="T20" fmla="*/ 286 w 292"/>
                <a:gd name="T21" fmla="*/ 105 h 289"/>
                <a:gd name="T22" fmla="*/ 291 w 292"/>
                <a:gd name="T23" fmla="*/ 1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 h="289">
                  <a:moveTo>
                    <a:pt x="291" y="152"/>
                  </a:moveTo>
                  <a:cubicBezTo>
                    <a:pt x="290" y="154"/>
                    <a:pt x="290" y="156"/>
                    <a:pt x="290" y="158"/>
                  </a:cubicBezTo>
                  <a:cubicBezTo>
                    <a:pt x="289" y="168"/>
                    <a:pt x="287" y="177"/>
                    <a:pt x="284" y="187"/>
                  </a:cubicBezTo>
                  <a:cubicBezTo>
                    <a:pt x="270" y="226"/>
                    <a:pt x="136" y="108"/>
                    <a:pt x="98" y="123"/>
                  </a:cubicBezTo>
                  <a:cubicBezTo>
                    <a:pt x="79" y="130"/>
                    <a:pt x="67" y="289"/>
                    <a:pt x="64" y="287"/>
                  </a:cubicBezTo>
                  <a:cubicBezTo>
                    <a:pt x="0" y="229"/>
                    <a:pt x="3" y="157"/>
                    <a:pt x="5" y="131"/>
                  </a:cubicBezTo>
                  <a:cubicBezTo>
                    <a:pt x="11" y="56"/>
                    <a:pt x="80" y="0"/>
                    <a:pt x="155" y="2"/>
                  </a:cubicBezTo>
                  <a:cubicBezTo>
                    <a:pt x="157" y="2"/>
                    <a:pt x="159" y="2"/>
                    <a:pt x="161" y="2"/>
                  </a:cubicBezTo>
                  <a:cubicBezTo>
                    <a:pt x="208" y="6"/>
                    <a:pt x="248" y="32"/>
                    <a:pt x="270" y="69"/>
                  </a:cubicBezTo>
                  <a:cubicBezTo>
                    <a:pt x="271" y="69"/>
                    <a:pt x="271" y="69"/>
                    <a:pt x="271" y="69"/>
                  </a:cubicBezTo>
                  <a:cubicBezTo>
                    <a:pt x="277" y="80"/>
                    <a:pt x="282" y="92"/>
                    <a:pt x="286" y="105"/>
                  </a:cubicBezTo>
                  <a:cubicBezTo>
                    <a:pt x="290" y="119"/>
                    <a:pt x="292" y="135"/>
                    <a:pt x="291" y="152"/>
                  </a:cubicBez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ṥļïḍè">
              <a:extLst>
                <a:ext uri="{FF2B5EF4-FFF2-40B4-BE49-F238E27FC236}">
                  <a16:creationId xmlns:a16="http://schemas.microsoft.com/office/drawing/2014/main" id="{03AD5255-D36D-8CCE-0F88-34686073C8A9}"/>
                </a:ext>
              </a:extLst>
            </p:cNvPr>
            <p:cNvSpPr/>
            <p:nvPr/>
          </p:nvSpPr>
          <p:spPr bwMode="auto">
            <a:xfrm>
              <a:off x="4727977" y="2750731"/>
              <a:ext cx="95711" cy="94434"/>
            </a:xfrm>
            <a:custGeom>
              <a:avLst/>
              <a:gdLst>
                <a:gd name="T0" fmla="*/ 52 w 53"/>
                <a:gd name="T1" fmla="*/ 27 h 52"/>
                <a:gd name="T2" fmla="*/ 50 w 53"/>
                <a:gd name="T3" fmla="*/ 36 h 52"/>
                <a:gd name="T4" fmla="*/ 44 w 53"/>
                <a:gd name="T5" fmla="*/ 45 h 52"/>
                <a:gd name="T6" fmla="*/ 26 w 53"/>
                <a:gd name="T7" fmla="*/ 52 h 52"/>
                <a:gd name="T8" fmla="*/ 11 w 53"/>
                <a:gd name="T9" fmla="*/ 51 h 52"/>
                <a:gd name="T10" fmla="*/ 0 w 53"/>
                <a:gd name="T11" fmla="*/ 50 h 52"/>
                <a:gd name="T12" fmla="*/ 2 w 53"/>
                <a:gd name="T13" fmla="*/ 17 h 52"/>
                <a:gd name="T14" fmla="*/ 2 w 53"/>
                <a:gd name="T15" fmla="*/ 17 h 52"/>
                <a:gd name="T16" fmla="*/ 2 w 53"/>
                <a:gd name="T17" fmla="*/ 10 h 52"/>
                <a:gd name="T18" fmla="*/ 2 w 53"/>
                <a:gd name="T19" fmla="*/ 6 h 52"/>
                <a:gd name="T20" fmla="*/ 2 w 53"/>
                <a:gd name="T21" fmla="*/ 1 h 52"/>
                <a:gd name="T22" fmla="*/ 2 w 53"/>
                <a:gd name="T23" fmla="*/ 0 h 52"/>
                <a:gd name="T24" fmla="*/ 3 w 53"/>
                <a:gd name="T25" fmla="*/ 0 h 52"/>
                <a:gd name="T26" fmla="*/ 29 w 53"/>
                <a:gd name="T27" fmla="*/ 1 h 52"/>
                <a:gd name="T28" fmla="*/ 45 w 53"/>
                <a:gd name="T29" fmla="*/ 9 h 52"/>
                <a:gd name="T30" fmla="*/ 51 w 53"/>
                <a:gd name="T31" fmla="*/ 18 h 52"/>
                <a:gd name="T32" fmla="*/ 52 w 53"/>
                <a:gd name="T33"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2">
                  <a:moveTo>
                    <a:pt x="52" y="27"/>
                  </a:moveTo>
                  <a:cubicBezTo>
                    <a:pt x="52" y="30"/>
                    <a:pt x="52" y="33"/>
                    <a:pt x="50" y="36"/>
                  </a:cubicBezTo>
                  <a:cubicBezTo>
                    <a:pt x="49" y="39"/>
                    <a:pt x="47" y="42"/>
                    <a:pt x="44" y="45"/>
                  </a:cubicBezTo>
                  <a:cubicBezTo>
                    <a:pt x="39" y="49"/>
                    <a:pt x="33" y="52"/>
                    <a:pt x="26" y="52"/>
                  </a:cubicBezTo>
                  <a:cubicBezTo>
                    <a:pt x="11" y="51"/>
                    <a:pt x="11" y="51"/>
                    <a:pt x="11" y="51"/>
                  </a:cubicBezTo>
                  <a:cubicBezTo>
                    <a:pt x="0" y="50"/>
                    <a:pt x="0" y="50"/>
                    <a:pt x="0" y="50"/>
                  </a:cubicBezTo>
                  <a:cubicBezTo>
                    <a:pt x="2" y="17"/>
                    <a:pt x="2" y="17"/>
                    <a:pt x="2" y="17"/>
                  </a:cubicBezTo>
                  <a:cubicBezTo>
                    <a:pt x="2" y="17"/>
                    <a:pt x="2" y="17"/>
                    <a:pt x="2" y="17"/>
                  </a:cubicBezTo>
                  <a:cubicBezTo>
                    <a:pt x="2" y="10"/>
                    <a:pt x="2" y="10"/>
                    <a:pt x="2" y="10"/>
                  </a:cubicBezTo>
                  <a:cubicBezTo>
                    <a:pt x="2" y="6"/>
                    <a:pt x="2" y="6"/>
                    <a:pt x="2" y="6"/>
                  </a:cubicBezTo>
                  <a:cubicBezTo>
                    <a:pt x="2" y="1"/>
                    <a:pt x="2" y="1"/>
                    <a:pt x="2" y="1"/>
                  </a:cubicBezTo>
                  <a:cubicBezTo>
                    <a:pt x="2" y="0"/>
                    <a:pt x="2" y="0"/>
                    <a:pt x="2" y="0"/>
                  </a:cubicBezTo>
                  <a:cubicBezTo>
                    <a:pt x="3" y="0"/>
                    <a:pt x="3" y="0"/>
                    <a:pt x="3" y="0"/>
                  </a:cubicBezTo>
                  <a:cubicBezTo>
                    <a:pt x="29" y="1"/>
                    <a:pt x="29" y="1"/>
                    <a:pt x="29" y="1"/>
                  </a:cubicBezTo>
                  <a:cubicBezTo>
                    <a:pt x="35" y="2"/>
                    <a:pt x="41" y="5"/>
                    <a:pt x="45" y="9"/>
                  </a:cubicBezTo>
                  <a:cubicBezTo>
                    <a:pt x="48" y="12"/>
                    <a:pt x="50" y="15"/>
                    <a:pt x="51" y="18"/>
                  </a:cubicBezTo>
                  <a:cubicBezTo>
                    <a:pt x="52" y="21"/>
                    <a:pt x="53" y="24"/>
                    <a:pt x="52" y="27"/>
                  </a:cubicBezTo>
                  <a:close/>
                </a:path>
              </a:pathLst>
            </a:custGeom>
            <a:solidFill>
              <a:srgbClr val="FFD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šľíḍè">
              <a:extLst>
                <a:ext uri="{FF2B5EF4-FFF2-40B4-BE49-F238E27FC236}">
                  <a16:creationId xmlns:a16="http://schemas.microsoft.com/office/drawing/2014/main" id="{5218EB35-663D-F5CF-CD2B-B5222C3119F4}"/>
                </a:ext>
              </a:extLst>
            </p:cNvPr>
            <p:cNvSpPr/>
            <p:nvPr/>
          </p:nvSpPr>
          <p:spPr bwMode="auto">
            <a:xfrm>
              <a:off x="4725424" y="2556758"/>
              <a:ext cx="423679" cy="527046"/>
            </a:xfrm>
            <a:custGeom>
              <a:avLst/>
              <a:gdLst>
                <a:gd name="T0" fmla="*/ 0 w 234"/>
                <a:gd name="T1" fmla="*/ 177 h 292"/>
                <a:gd name="T2" fmla="*/ 0 w 234"/>
                <a:gd name="T3" fmla="*/ 181 h 292"/>
                <a:gd name="T4" fmla="*/ 0 w 234"/>
                <a:gd name="T5" fmla="*/ 182 h 292"/>
                <a:gd name="T6" fmla="*/ 12 w 234"/>
                <a:gd name="T7" fmla="*/ 228 h 292"/>
                <a:gd name="T8" fmla="*/ 13 w 234"/>
                <a:gd name="T9" fmla="*/ 230 h 292"/>
                <a:gd name="T10" fmla="*/ 66 w 234"/>
                <a:gd name="T11" fmla="*/ 281 h 292"/>
                <a:gd name="T12" fmla="*/ 66 w 234"/>
                <a:gd name="T13" fmla="*/ 281 h 292"/>
                <a:gd name="T14" fmla="*/ 94 w 234"/>
                <a:gd name="T15" fmla="*/ 290 h 292"/>
                <a:gd name="T16" fmla="*/ 105 w 234"/>
                <a:gd name="T17" fmla="*/ 291 h 292"/>
                <a:gd name="T18" fmla="*/ 110 w 234"/>
                <a:gd name="T19" fmla="*/ 292 h 292"/>
                <a:gd name="T20" fmla="*/ 125 w 234"/>
                <a:gd name="T21" fmla="*/ 291 h 292"/>
                <a:gd name="T22" fmla="*/ 130 w 234"/>
                <a:gd name="T23" fmla="*/ 291 h 292"/>
                <a:gd name="T24" fmla="*/ 228 w 234"/>
                <a:gd name="T25" fmla="*/ 200 h 292"/>
                <a:gd name="T26" fmla="*/ 230 w 234"/>
                <a:gd name="T27" fmla="*/ 184 h 292"/>
                <a:gd name="T28" fmla="*/ 231 w 234"/>
                <a:gd name="T29" fmla="*/ 175 h 292"/>
                <a:gd name="T30" fmla="*/ 234 w 234"/>
                <a:gd name="T31" fmla="*/ 121 h 292"/>
                <a:gd name="T32" fmla="*/ 233 w 234"/>
                <a:gd name="T33" fmla="*/ 97 h 292"/>
                <a:gd name="T34" fmla="*/ 229 w 234"/>
                <a:gd name="T35" fmla="*/ 79 h 292"/>
                <a:gd name="T36" fmla="*/ 206 w 234"/>
                <a:gd name="T37" fmla="*/ 39 h 292"/>
                <a:gd name="T38" fmla="*/ 126 w 234"/>
                <a:gd name="T39" fmla="*/ 1 h 292"/>
                <a:gd name="T40" fmla="*/ 61 w 234"/>
                <a:gd name="T41" fmla="*/ 17 h 292"/>
                <a:gd name="T42" fmla="*/ 53 w 234"/>
                <a:gd name="T43" fmla="*/ 23 h 292"/>
                <a:gd name="T44" fmla="*/ 20 w 234"/>
                <a:gd name="T45" fmla="*/ 58 h 292"/>
                <a:gd name="T46" fmla="*/ 20 w 234"/>
                <a:gd name="T47" fmla="*/ 58 h 292"/>
                <a:gd name="T48" fmla="*/ 14 w 234"/>
                <a:gd name="T49" fmla="*/ 69 h 292"/>
                <a:gd name="T50" fmla="*/ 13 w 234"/>
                <a:gd name="T51" fmla="*/ 71 h 292"/>
                <a:gd name="T52" fmla="*/ 8 w 234"/>
                <a:gd name="T53" fmla="*/ 86 h 292"/>
                <a:gd name="T54" fmla="*/ 4 w 234"/>
                <a:gd name="T55" fmla="*/ 108 h 292"/>
                <a:gd name="T56" fmla="*/ 3 w 234"/>
                <a:gd name="T57" fmla="*/ 109 h 292"/>
                <a:gd name="T58" fmla="*/ 3 w 234"/>
                <a:gd name="T59" fmla="*/ 114 h 292"/>
                <a:gd name="T60" fmla="*/ 3 w 234"/>
                <a:gd name="T61" fmla="*/ 118 h 292"/>
                <a:gd name="T62" fmla="*/ 3 w 234"/>
                <a:gd name="T63" fmla="*/ 125 h 292"/>
                <a:gd name="T64" fmla="*/ 3 w 234"/>
                <a:gd name="T65" fmla="*/ 125 h 292"/>
                <a:gd name="T66" fmla="*/ 3 w 234"/>
                <a:gd name="T67" fmla="*/ 125 h 292"/>
                <a:gd name="T68" fmla="*/ 3 w 234"/>
                <a:gd name="T69" fmla="*/ 126 h 292"/>
                <a:gd name="T70" fmla="*/ 2 w 234"/>
                <a:gd name="T71" fmla="*/ 129 h 292"/>
                <a:gd name="T72" fmla="*/ 1 w 234"/>
                <a:gd name="T73" fmla="*/ 158 h 292"/>
                <a:gd name="T74" fmla="*/ 0 w 234"/>
                <a:gd name="T75" fmla="*/ 168 h 292"/>
                <a:gd name="T76" fmla="*/ 0 w 234"/>
                <a:gd name="T77" fmla="*/ 172 h 292"/>
                <a:gd name="T78" fmla="*/ 0 w 234"/>
                <a:gd name="T79" fmla="*/ 173 h 292"/>
                <a:gd name="T80" fmla="*/ 0 w 234"/>
                <a:gd name="T8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 h="292">
                  <a:moveTo>
                    <a:pt x="0" y="177"/>
                  </a:moveTo>
                  <a:cubicBezTo>
                    <a:pt x="0" y="179"/>
                    <a:pt x="0" y="180"/>
                    <a:pt x="0" y="181"/>
                  </a:cubicBezTo>
                  <a:cubicBezTo>
                    <a:pt x="0" y="182"/>
                    <a:pt x="0" y="182"/>
                    <a:pt x="0" y="182"/>
                  </a:cubicBezTo>
                  <a:cubicBezTo>
                    <a:pt x="1" y="199"/>
                    <a:pt x="5" y="214"/>
                    <a:pt x="12" y="228"/>
                  </a:cubicBezTo>
                  <a:cubicBezTo>
                    <a:pt x="13" y="229"/>
                    <a:pt x="13" y="230"/>
                    <a:pt x="13" y="230"/>
                  </a:cubicBezTo>
                  <a:cubicBezTo>
                    <a:pt x="25" y="252"/>
                    <a:pt x="43" y="270"/>
                    <a:pt x="66" y="281"/>
                  </a:cubicBezTo>
                  <a:cubicBezTo>
                    <a:pt x="66" y="281"/>
                    <a:pt x="66" y="281"/>
                    <a:pt x="66" y="281"/>
                  </a:cubicBezTo>
                  <a:cubicBezTo>
                    <a:pt x="75" y="285"/>
                    <a:pt x="84" y="288"/>
                    <a:pt x="94" y="290"/>
                  </a:cubicBezTo>
                  <a:cubicBezTo>
                    <a:pt x="98" y="290"/>
                    <a:pt x="101" y="291"/>
                    <a:pt x="105" y="291"/>
                  </a:cubicBezTo>
                  <a:cubicBezTo>
                    <a:pt x="107" y="291"/>
                    <a:pt x="108" y="292"/>
                    <a:pt x="110" y="292"/>
                  </a:cubicBezTo>
                  <a:cubicBezTo>
                    <a:pt x="115" y="292"/>
                    <a:pt x="120" y="292"/>
                    <a:pt x="125" y="291"/>
                  </a:cubicBezTo>
                  <a:cubicBezTo>
                    <a:pt x="127" y="291"/>
                    <a:pt x="128" y="291"/>
                    <a:pt x="130" y="291"/>
                  </a:cubicBezTo>
                  <a:cubicBezTo>
                    <a:pt x="179" y="285"/>
                    <a:pt x="219" y="248"/>
                    <a:pt x="228" y="200"/>
                  </a:cubicBezTo>
                  <a:cubicBezTo>
                    <a:pt x="229" y="194"/>
                    <a:pt x="230" y="189"/>
                    <a:pt x="230" y="184"/>
                  </a:cubicBezTo>
                  <a:cubicBezTo>
                    <a:pt x="231" y="175"/>
                    <a:pt x="231" y="175"/>
                    <a:pt x="231" y="175"/>
                  </a:cubicBezTo>
                  <a:cubicBezTo>
                    <a:pt x="234" y="121"/>
                    <a:pt x="234" y="121"/>
                    <a:pt x="234" y="121"/>
                  </a:cubicBezTo>
                  <a:cubicBezTo>
                    <a:pt x="234" y="113"/>
                    <a:pt x="234" y="105"/>
                    <a:pt x="233" y="97"/>
                  </a:cubicBezTo>
                  <a:cubicBezTo>
                    <a:pt x="232" y="91"/>
                    <a:pt x="231" y="85"/>
                    <a:pt x="229" y="79"/>
                  </a:cubicBezTo>
                  <a:cubicBezTo>
                    <a:pt x="224" y="64"/>
                    <a:pt x="217" y="50"/>
                    <a:pt x="206" y="39"/>
                  </a:cubicBezTo>
                  <a:cubicBezTo>
                    <a:pt x="186" y="17"/>
                    <a:pt x="158" y="3"/>
                    <a:pt x="126" y="1"/>
                  </a:cubicBezTo>
                  <a:cubicBezTo>
                    <a:pt x="102" y="0"/>
                    <a:pt x="80" y="6"/>
                    <a:pt x="61" y="17"/>
                  </a:cubicBezTo>
                  <a:cubicBezTo>
                    <a:pt x="58" y="19"/>
                    <a:pt x="55" y="21"/>
                    <a:pt x="53" y="23"/>
                  </a:cubicBezTo>
                  <a:cubicBezTo>
                    <a:pt x="40" y="32"/>
                    <a:pt x="28" y="44"/>
                    <a:pt x="20" y="58"/>
                  </a:cubicBezTo>
                  <a:cubicBezTo>
                    <a:pt x="20" y="58"/>
                    <a:pt x="20" y="58"/>
                    <a:pt x="20" y="58"/>
                  </a:cubicBezTo>
                  <a:cubicBezTo>
                    <a:pt x="18" y="61"/>
                    <a:pt x="16" y="65"/>
                    <a:pt x="14" y="69"/>
                  </a:cubicBezTo>
                  <a:cubicBezTo>
                    <a:pt x="14" y="70"/>
                    <a:pt x="14" y="70"/>
                    <a:pt x="13" y="71"/>
                  </a:cubicBezTo>
                  <a:cubicBezTo>
                    <a:pt x="11" y="76"/>
                    <a:pt x="9" y="81"/>
                    <a:pt x="8" y="86"/>
                  </a:cubicBezTo>
                  <a:cubicBezTo>
                    <a:pt x="6" y="93"/>
                    <a:pt x="4" y="100"/>
                    <a:pt x="4" y="108"/>
                  </a:cubicBezTo>
                  <a:cubicBezTo>
                    <a:pt x="3" y="109"/>
                    <a:pt x="3" y="109"/>
                    <a:pt x="3" y="109"/>
                  </a:cubicBezTo>
                  <a:cubicBezTo>
                    <a:pt x="3" y="114"/>
                    <a:pt x="3" y="114"/>
                    <a:pt x="3" y="114"/>
                  </a:cubicBezTo>
                  <a:cubicBezTo>
                    <a:pt x="3" y="118"/>
                    <a:pt x="3" y="118"/>
                    <a:pt x="3" y="118"/>
                  </a:cubicBezTo>
                  <a:cubicBezTo>
                    <a:pt x="3" y="125"/>
                    <a:pt x="3" y="125"/>
                    <a:pt x="3" y="125"/>
                  </a:cubicBezTo>
                  <a:cubicBezTo>
                    <a:pt x="3" y="125"/>
                    <a:pt x="3" y="125"/>
                    <a:pt x="3" y="125"/>
                  </a:cubicBezTo>
                  <a:cubicBezTo>
                    <a:pt x="3" y="125"/>
                    <a:pt x="3" y="125"/>
                    <a:pt x="3" y="125"/>
                  </a:cubicBezTo>
                  <a:cubicBezTo>
                    <a:pt x="3" y="126"/>
                    <a:pt x="3" y="126"/>
                    <a:pt x="3" y="126"/>
                  </a:cubicBezTo>
                  <a:cubicBezTo>
                    <a:pt x="2" y="129"/>
                    <a:pt x="2" y="129"/>
                    <a:pt x="2" y="129"/>
                  </a:cubicBezTo>
                  <a:cubicBezTo>
                    <a:pt x="1" y="158"/>
                    <a:pt x="1" y="158"/>
                    <a:pt x="1" y="158"/>
                  </a:cubicBezTo>
                  <a:cubicBezTo>
                    <a:pt x="0" y="168"/>
                    <a:pt x="0" y="168"/>
                    <a:pt x="0" y="168"/>
                  </a:cubicBezTo>
                  <a:cubicBezTo>
                    <a:pt x="0" y="172"/>
                    <a:pt x="0" y="172"/>
                    <a:pt x="0" y="172"/>
                  </a:cubicBezTo>
                  <a:cubicBezTo>
                    <a:pt x="0" y="173"/>
                    <a:pt x="0" y="173"/>
                    <a:pt x="0" y="173"/>
                  </a:cubicBezTo>
                  <a:cubicBezTo>
                    <a:pt x="0" y="174"/>
                    <a:pt x="0" y="176"/>
                    <a:pt x="0" y="177"/>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S1îďé">
              <a:extLst>
                <a:ext uri="{FF2B5EF4-FFF2-40B4-BE49-F238E27FC236}">
                  <a16:creationId xmlns:a16="http://schemas.microsoft.com/office/drawing/2014/main" id="{EF7E6C20-A931-CD04-6468-38B0082B0BC8}"/>
                </a:ext>
              </a:extLst>
            </p:cNvPr>
            <p:cNvSpPr/>
            <p:nvPr/>
          </p:nvSpPr>
          <p:spPr bwMode="auto">
            <a:xfrm>
              <a:off x="4694797" y="2789015"/>
              <a:ext cx="56150" cy="81673"/>
            </a:xfrm>
            <a:custGeom>
              <a:avLst/>
              <a:gdLst>
                <a:gd name="T0" fmla="*/ 0 w 31"/>
                <a:gd name="T1" fmla="*/ 20 h 45"/>
                <a:gd name="T2" fmla="*/ 17 w 31"/>
                <a:gd name="T3" fmla="*/ 44 h 45"/>
                <a:gd name="T4" fmla="*/ 20 w 31"/>
                <a:gd name="T5" fmla="*/ 44 h 45"/>
                <a:gd name="T6" fmla="*/ 22 w 31"/>
                <a:gd name="T7" fmla="*/ 44 h 45"/>
                <a:gd name="T8" fmla="*/ 29 w 31"/>
                <a:gd name="T9" fmla="*/ 45 h 45"/>
                <a:gd name="T10" fmla="*/ 30 w 31"/>
                <a:gd name="T11" fmla="*/ 30 h 45"/>
                <a:gd name="T12" fmla="*/ 30 w 31"/>
                <a:gd name="T13" fmla="*/ 27 h 45"/>
                <a:gd name="T14" fmla="*/ 31 w 31"/>
                <a:gd name="T15" fmla="*/ 0 h 45"/>
                <a:gd name="T16" fmla="*/ 24 w 31"/>
                <a:gd name="T17" fmla="*/ 0 h 45"/>
                <a:gd name="T18" fmla="*/ 22 w 31"/>
                <a:gd name="T19" fmla="*/ 0 h 45"/>
                <a:gd name="T20" fmla="*/ 22 w 31"/>
                <a:gd name="T21" fmla="*/ 0 h 45"/>
                <a:gd name="T22" fmla="*/ 19 w 31"/>
                <a:gd name="T23" fmla="*/ 0 h 45"/>
                <a:gd name="T24" fmla="*/ 19 w 31"/>
                <a:gd name="T25" fmla="*/ 0 h 45"/>
                <a:gd name="T26" fmla="*/ 8 w 31"/>
                <a:gd name="T27" fmla="*/ 5 h 45"/>
                <a:gd name="T28" fmla="*/ 0 w 31"/>
                <a:gd name="T29"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5">
                  <a:moveTo>
                    <a:pt x="0" y="20"/>
                  </a:moveTo>
                  <a:cubicBezTo>
                    <a:pt x="0" y="31"/>
                    <a:pt x="7" y="41"/>
                    <a:pt x="17" y="44"/>
                  </a:cubicBezTo>
                  <a:cubicBezTo>
                    <a:pt x="18" y="44"/>
                    <a:pt x="19" y="44"/>
                    <a:pt x="20" y="44"/>
                  </a:cubicBezTo>
                  <a:cubicBezTo>
                    <a:pt x="21" y="44"/>
                    <a:pt x="21" y="44"/>
                    <a:pt x="22" y="44"/>
                  </a:cubicBezTo>
                  <a:cubicBezTo>
                    <a:pt x="29" y="45"/>
                    <a:pt x="29" y="45"/>
                    <a:pt x="29" y="45"/>
                  </a:cubicBezTo>
                  <a:cubicBezTo>
                    <a:pt x="30" y="30"/>
                    <a:pt x="30" y="30"/>
                    <a:pt x="30" y="30"/>
                  </a:cubicBezTo>
                  <a:cubicBezTo>
                    <a:pt x="30" y="27"/>
                    <a:pt x="30" y="27"/>
                    <a:pt x="30" y="27"/>
                  </a:cubicBezTo>
                  <a:cubicBezTo>
                    <a:pt x="31" y="0"/>
                    <a:pt x="31" y="0"/>
                    <a:pt x="31" y="0"/>
                  </a:cubicBezTo>
                  <a:cubicBezTo>
                    <a:pt x="24" y="0"/>
                    <a:pt x="24" y="0"/>
                    <a:pt x="24" y="0"/>
                  </a:cubicBezTo>
                  <a:cubicBezTo>
                    <a:pt x="23" y="0"/>
                    <a:pt x="23" y="0"/>
                    <a:pt x="22" y="0"/>
                  </a:cubicBezTo>
                  <a:cubicBezTo>
                    <a:pt x="22" y="0"/>
                    <a:pt x="22" y="0"/>
                    <a:pt x="22" y="0"/>
                  </a:cubicBezTo>
                  <a:cubicBezTo>
                    <a:pt x="21" y="0"/>
                    <a:pt x="20" y="0"/>
                    <a:pt x="19" y="0"/>
                  </a:cubicBezTo>
                  <a:cubicBezTo>
                    <a:pt x="19" y="0"/>
                    <a:pt x="19" y="0"/>
                    <a:pt x="19" y="0"/>
                  </a:cubicBezTo>
                  <a:cubicBezTo>
                    <a:pt x="15" y="0"/>
                    <a:pt x="11" y="2"/>
                    <a:pt x="8" y="5"/>
                  </a:cubicBezTo>
                  <a:cubicBezTo>
                    <a:pt x="3" y="9"/>
                    <a:pt x="0" y="14"/>
                    <a:pt x="0" y="20"/>
                  </a:cubicBezTo>
                  <a:close/>
                </a:path>
              </a:pathLst>
            </a:custGeom>
            <a:solidFill>
              <a:srgbClr val="FFD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ṡ1iḋe">
              <a:extLst>
                <a:ext uri="{FF2B5EF4-FFF2-40B4-BE49-F238E27FC236}">
                  <a16:creationId xmlns:a16="http://schemas.microsoft.com/office/drawing/2014/main" id="{392877BA-2B39-0D02-314F-EFD36A9066CF}"/>
                </a:ext>
              </a:extLst>
            </p:cNvPr>
            <p:cNvSpPr/>
            <p:nvPr/>
          </p:nvSpPr>
          <p:spPr bwMode="auto">
            <a:xfrm>
              <a:off x="4694797" y="2695857"/>
              <a:ext cx="206735" cy="390499"/>
            </a:xfrm>
            <a:custGeom>
              <a:avLst/>
              <a:gdLst>
                <a:gd name="T0" fmla="*/ 17 w 114"/>
                <a:gd name="T1" fmla="*/ 96 h 217"/>
                <a:gd name="T2" fmla="*/ 17 w 114"/>
                <a:gd name="T3" fmla="*/ 96 h 217"/>
                <a:gd name="T4" fmla="*/ 17 w 114"/>
                <a:gd name="T5" fmla="*/ 100 h 217"/>
                <a:gd name="T6" fmla="*/ 17 w 114"/>
                <a:gd name="T7" fmla="*/ 104 h 217"/>
                <a:gd name="T8" fmla="*/ 17 w 114"/>
                <a:gd name="T9" fmla="*/ 105 h 217"/>
                <a:gd name="T10" fmla="*/ 18 w 114"/>
                <a:gd name="T11" fmla="*/ 106 h 217"/>
                <a:gd name="T12" fmla="*/ 29 w 114"/>
                <a:gd name="T13" fmla="*/ 151 h 217"/>
                <a:gd name="T14" fmla="*/ 30 w 114"/>
                <a:gd name="T15" fmla="*/ 153 h 217"/>
                <a:gd name="T16" fmla="*/ 84 w 114"/>
                <a:gd name="T17" fmla="*/ 205 h 217"/>
                <a:gd name="T18" fmla="*/ 84 w 114"/>
                <a:gd name="T19" fmla="*/ 205 h 217"/>
                <a:gd name="T20" fmla="*/ 105 w 114"/>
                <a:gd name="T21" fmla="*/ 215 h 217"/>
                <a:gd name="T22" fmla="*/ 113 w 114"/>
                <a:gd name="T23" fmla="*/ 213 h 217"/>
                <a:gd name="T24" fmla="*/ 71 w 114"/>
                <a:gd name="T25" fmla="*/ 154 h 217"/>
                <a:gd name="T26" fmla="*/ 63 w 114"/>
                <a:gd name="T27" fmla="*/ 77 h 217"/>
                <a:gd name="T28" fmla="*/ 63 w 114"/>
                <a:gd name="T29" fmla="*/ 75 h 217"/>
                <a:gd name="T30" fmla="*/ 64 w 114"/>
                <a:gd name="T31" fmla="*/ 41 h 217"/>
                <a:gd name="T32" fmla="*/ 64 w 114"/>
                <a:gd name="T33" fmla="*/ 41 h 217"/>
                <a:gd name="T34" fmla="*/ 66 w 114"/>
                <a:gd name="T35" fmla="*/ 19 h 217"/>
                <a:gd name="T36" fmla="*/ 26 w 114"/>
                <a:gd name="T37" fmla="*/ 10 h 217"/>
                <a:gd name="T38" fmla="*/ 21 w 114"/>
                <a:gd name="T39" fmla="*/ 31 h 217"/>
                <a:gd name="T40" fmla="*/ 21 w 114"/>
                <a:gd name="T41" fmla="*/ 32 h 217"/>
                <a:gd name="T42" fmla="*/ 21 w 114"/>
                <a:gd name="T43" fmla="*/ 32 h 217"/>
                <a:gd name="T44" fmla="*/ 21 w 114"/>
                <a:gd name="T45" fmla="*/ 33 h 217"/>
                <a:gd name="T46" fmla="*/ 21 w 114"/>
                <a:gd name="T47" fmla="*/ 38 h 217"/>
                <a:gd name="T48" fmla="*/ 21 w 114"/>
                <a:gd name="T49" fmla="*/ 43 h 217"/>
                <a:gd name="T50" fmla="*/ 20 w 114"/>
                <a:gd name="T51" fmla="*/ 49 h 217"/>
                <a:gd name="T52" fmla="*/ 20 w 114"/>
                <a:gd name="T53" fmla="*/ 49 h 217"/>
                <a:gd name="T54" fmla="*/ 20 w 114"/>
                <a:gd name="T55" fmla="*/ 49 h 217"/>
                <a:gd name="T56" fmla="*/ 19 w 114"/>
                <a:gd name="T57" fmla="*/ 52 h 217"/>
                <a:gd name="T58" fmla="*/ 8 w 114"/>
                <a:gd name="T59" fmla="*/ 57 h 217"/>
                <a:gd name="T60" fmla="*/ 0 w 114"/>
                <a:gd name="T61" fmla="*/ 72 h 217"/>
                <a:gd name="T62" fmla="*/ 17 w 114"/>
                <a:gd name="T63" fmla="*/ 9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17">
                  <a:moveTo>
                    <a:pt x="17" y="96"/>
                  </a:moveTo>
                  <a:cubicBezTo>
                    <a:pt x="17" y="96"/>
                    <a:pt x="17" y="96"/>
                    <a:pt x="17" y="96"/>
                  </a:cubicBezTo>
                  <a:cubicBezTo>
                    <a:pt x="17" y="97"/>
                    <a:pt x="17" y="99"/>
                    <a:pt x="17" y="100"/>
                  </a:cubicBezTo>
                  <a:cubicBezTo>
                    <a:pt x="17" y="102"/>
                    <a:pt x="17" y="103"/>
                    <a:pt x="17" y="104"/>
                  </a:cubicBezTo>
                  <a:cubicBezTo>
                    <a:pt x="17" y="105"/>
                    <a:pt x="17" y="105"/>
                    <a:pt x="17" y="105"/>
                  </a:cubicBezTo>
                  <a:cubicBezTo>
                    <a:pt x="18" y="106"/>
                    <a:pt x="18" y="106"/>
                    <a:pt x="18" y="106"/>
                  </a:cubicBezTo>
                  <a:cubicBezTo>
                    <a:pt x="18" y="122"/>
                    <a:pt x="22" y="137"/>
                    <a:pt x="29" y="151"/>
                  </a:cubicBezTo>
                  <a:cubicBezTo>
                    <a:pt x="30" y="152"/>
                    <a:pt x="30" y="153"/>
                    <a:pt x="30" y="153"/>
                  </a:cubicBezTo>
                  <a:cubicBezTo>
                    <a:pt x="42" y="176"/>
                    <a:pt x="61" y="194"/>
                    <a:pt x="84" y="205"/>
                  </a:cubicBezTo>
                  <a:cubicBezTo>
                    <a:pt x="84" y="205"/>
                    <a:pt x="84" y="205"/>
                    <a:pt x="84" y="205"/>
                  </a:cubicBezTo>
                  <a:cubicBezTo>
                    <a:pt x="104" y="217"/>
                    <a:pt x="105" y="215"/>
                    <a:pt x="105" y="215"/>
                  </a:cubicBezTo>
                  <a:cubicBezTo>
                    <a:pt x="105" y="215"/>
                    <a:pt x="114" y="214"/>
                    <a:pt x="113" y="213"/>
                  </a:cubicBezTo>
                  <a:cubicBezTo>
                    <a:pt x="105" y="208"/>
                    <a:pt x="84" y="188"/>
                    <a:pt x="71" y="154"/>
                  </a:cubicBezTo>
                  <a:cubicBezTo>
                    <a:pt x="64" y="135"/>
                    <a:pt x="63" y="105"/>
                    <a:pt x="63" y="77"/>
                  </a:cubicBezTo>
                  <a:cubicBezTo>
                    <a:pt x="63" y="75"/>
                    <a:pt x="63" y="75"/>
                    <a:pt x="63" y="75"/>
                  </a:cubicBezTo>
                  <a:cubicBezTo>
                    <a:pt x="63" y="63"/>
                    <a:pt x="64" y="51"/>
                    <a:pt x="64" y="41"/>
                  </a:cubicBezTo>
                  <a:cubicBezTo>
                    <a:pt x="64" y="41"/>
                    <a:pt x="64" y="41"/>
                    <a:pt x="64" y="41"/>
                  </a:cubicBezTo>
                  <a:cubicBezTo>
                    <a:pt x="65" y="28"/>
                    <a:pt x="66" y="19"/>
                    <a:pt x="66" y="19"/>
                  </a:cubicBezTo>
                  <a:cubicBezTo>
                    <a:pt x="57" y="0"/>
                    <a:pt x="41" y="1"/>
                    <a:pt x="26" y="10"/>
                  </a:cubicBezTo>
                  <a:cubicBezTo>
                    <a:pt x="23" y="17"/>
                    <a:pt x="22" y="24"/>
                    <a:pt x="21" y="31"/>
                  </a:cubicBezTo>
                  <a:cubicBezTo>
                    <a:pt x="21" y="31"/>
                    <a:pt x="21" y="32"/>
                    <a:pt x="21" y="32"/>
                  </a:cubicBezTo>
                  <a:cubicBezTo>
                    <a:pt x="21" y="32"/>
                    <a:pt x="21" y="32"/>
                    <a:pt x="21" y="32"/>
                  </a:cubicBezTo>
                  <a:cubicBezTo>
                    <a:pt x="21" y="33"/>
                    <a:pt x="21" y="33"/>
                    <a:pt x="21" y="33"/>
                  </a:cubicBezTo>
                  <a:cubicBezTo>
                    <a:pt x="21" y="38"/>
                    <a:pt x="21" y="38"/>
                    <a:pt x="21" y="38"/>
                  </a:cubicBezTo>
                  <a:cubicBezTo>
                    <a:pt x="21" y="43"/>
                    <a:pt x="21" y="43"/>
                    <a:pt x="21" y="43"/>
                  </a:cubicBezTo>
                  <a:cubicBezTo>
                    <a:pt x="20" y="49"/>
                    <a:pt x="20" y="49"/>
                    <a:pt x="20" y="49"/>
                  </a:cubicBezTo>
                  <a:cubicBezTo>
                    <a:pt x="20" y="49"/>
                    <a:pt x="20" y="49"/>
                    <a:pt x="20" y="49"/>
                  </a:cubicBezTo>
                  <a:cubicBezTo>
                    <a:pt x="20" y="49"/>
                    <a:pt x="20" y="49"/>
                    <a:pt x="20" y="49"/>
                  </a:cubicBezTo>
                  <a:cubicBezTo>
                    <a:pt x="19" y="52"/>
                    <a:pt x="19" y="52"/>
                    <a:pt x="19" y="52"/>
                  </a:cubicBezTo>
                  <a:cubicBezTo>
                    <a:pt x="15" y="52"/>
                    <a:pt x="11" y="54"/>
                    <a:pt x="8" y="57"/>
                  </a:cubicBezTo>
                  <a:cubicBezTo>
                    <a:pt x="3" y="61"/>
                    <a:pt x="0" y="66"/>
                    <a:pt x="0" y="72"/>
                  </a:cubicBezTo>
                  <a:cubicBezTo>
                    <a:pt x="0" y="83"/>
                    <a:pt x="7" y="93"/>
                    <a:pt x="17" y="96"/>
                  </a:cubicBez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ṩḷîdè">
              <a:extLst>
                <a:ext uri="{FF2B5EF4-FFF2-40B4-BE49-F238E27FC236}">
                  <a16:creationId xmlns:a16="http://schemas.microsoft.com/office/drawing/2014/main" id="{502E1847-6344-9044-E229-7BCB970C2777}"/>
                </a:ext>
              </a:extLst>
            </p:cNvPr>
            <p:cNvSpPr/>
            <p:nvPr/>
          </p:nvSpPr>
          <p:spPr bwMode="auto">
            <a:xfrm>
              <a:off x="4710111" y="2621841"/>
              <a:ext cx="373909" cy="233534"/>
            </a:xfrm>
            <a:custGeom>
              <a:avLst/>
              <a:gdLst>
                <a:gd name="T0" fmla="*/ 205 w 207"/>
                <a:gd name="T1" fmla="*/ 24 h 130"/>
                <a:gd name="T2" fmla="*/ 197 w 207"/>
                <a:gd name="T3" fmla="*/ 49 h 130"/>
                <a:gd name="T4" fmla="*/ 177 w 207"/>
                <a:gd name="T5" fmla="*/ 58 h 130"/>
                <a:gd name="T6" fmla="*/ 46 w 207"/>
                <a:gd name="T7" fmla="*/ 102 h 130"/>
                <a:gd name="T8" fmla="*/ 34 w 207"/>
                <a:gd name="T9" fmla="*/ 124 h 130"/>
                <a:gd name="T10" fmla="*/ 25 w 207"/>
                <a:gd name="T11" fmla="*/ 129 h 130"/>
                <a:gd name="T12" fmla="*/ 25 w 207"/>
                <a:gd name="T13" fmla="*/ 129 h 130"/>
                <a:gd name="T14" fmla="*/ 16 w 207"/>
                <a:gd name="T15" fmla="*/ 121 h 130"/>
                <a:gd name="T16" fmla="*/ 0 w 207"/>
                <a:gd name="T17" fmla="*/ 31 h 130"/>
                <a:gd name="T18" fmla="*/ 13 w 207"/>
                <a:gd name="T19" fmla="*/ 8 h 130"/>
                <a:gd name="T20" fmla="*/ 34 w 207"/>
                <a:gd name="T21" fmla="*/ 0 h 130"/>
                <a:gd name="T22" fmla="*/ 175 w 207"/>
                <a:gd name="T23" fmla="*/ 0 h 130"/>
                <a:gd name="T24" fmla="*/ 205 w 207"/>
                <a:gd name="T25" fmla="*/ 2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0">
                  <a:moveTo>
                    <a:pt x="205" y="24"/>
                  </a:moveTo>
                  <a:cubicBezTo>
                    <a:pt x="207" y="34"/>
                    <a:pt x="204" y="43"/>
                    <a:pt x="197" y="49"/>
                  </a:cubicBezTo>
                  <a:cubicBezTo>
                    <a:pt x="192" y="55"/>
                    <a:pt x="185" y="58"/>
                    <a:pt x="177" y="58"/>
                  </a:cubicBezTo>
                  <a:cubicBezTo>
                    <a:pt x="177" y="58"/>
                    <a:pt x="63" y="67"/>
                    <a:pt x="46" y="102"/>
                  </a:cubicBezTo>
                  <a:cubicBezTo>
                    <a:pt x="34" y="124"/>
                    <a:pt x="34" y="124"/>
                    <a:pt x="34" y="124"/>
                  </a:cubicBezTo>
                  <a:cubicBezTo>
                    <a:pt x="32" y="128"/>
                    <a:pt x="29" y="130"/>
                    <a:pt x="25" y="129"/>
                  </a:cubicBezTo>
                  <a:cubicBezTo>
                    <a:pt x="25" y="129"/>
                    <a:pt x="25" y="129"/>
                    <a:pt x="25" y="129"/>
                  </a:cubicBezTo>
                  <a:cubicBezTo>
                    <a:pt x="20" y="129"/>
                    <a:pt x="16" y="125"/>
                    <a:pt x="16" y="121"/>
                  </a:cubicBezTo>
                  <a:cubicBezTo>
                    <a:pt x="13" y="99"/>
                    <a:pt x="0" y="36"/>
                    <a:pt x="0" y="31"/>
                  </a:cubicBezTo>
                  <a:cubicBezTo>
                    <a:pt x="0" y="23"/>
                    <a:pt x="8" y="14"/>
                    <a:pt x="13" y="8"/>
                  </a:cubicBezTo>
                  <a:cubicBezTo>
                    <a:pt x="18" y="3"/>
                    <a:pt x="26" y="0"/>
                    <a:pt x="34" y="0"/>
                  </a:cubicBezTo>
                  <a:cubicBezTo>
                    <a:pt x="175" y="0"/>
                    <a:pt x="175" y="0"/>
                    <a:pt x="175" y="0"/>
                  </a:cubicBezTo>
                  <a:cubicBezTo>
                    <a:pt x="190" y="0"/>
                    <a:pt x="203" y="10"/>
                    <a:pt x="205" y="24"/>
                  </a:cubicBez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ṣḷiďè">
              <a:extLst>
                <a:ext uri="{FF2B5EF4-FFF2-40B4-BE49-F238E27FC236}">
                  <a16:creationId xmlns:a16="http://schemas.microsoft.com/office/drawing/2014/main" id="{FEC2EB6A-B6D2-74B4-C01C-51D049F3BCCF}"/>
                </a:ext>
              </a:extLst>
            </p:cNvPr>
            <p:cNvSpPr/>
            <p:nvPr/>
          </p:nvSpPr>
          <p:spPr bwMode="auto">
            <a:xfrm>
              <a:off x="4980653" y="2949809"/>
              <a:ext cx="48493" cy="16590"/>
            </a:xfrm>
            <a:custGeom>
              <a:avLst/>
              <a:gdLst>
                <a:gd name="T0" fmla="*/ 4 w 27"/>
                <a:gd name="T1" fmla="*/ 9 h 9"/>
                <a:gd name="T2" fmla="*/ 22 w 27"/>
                <a:gd name="T3" fmla="*/ 9 h 9"/>
                <a:gd name="T4" fmla="*/ 27 w 27"/>
                <a:gd name="T5" fmla="*/ 5 h 9"/>
                <a:gd name="T6" fmla="*/ 22 w 27"/>
                <a:gd name="T7" fmla="*/ 0 h 9"/>
                <a:gd name="T8" fmla="*/ 4 w 27"/>
                <a:gd name="T9" fmla="*/ 0 h 9"/>
                <a:gd name="T10" fmla="*/ 0 w 27"/>
                <a:gd name="T11" fmla="*/ 5 h 9"/>
                <a:gd name="T12" fmla="*/ 4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4" y="9"/>
                  </a:moveTo>
                  <a:cubicBezTo>
                    <a:pt x="22" y="9"/>
                    <a:pt x="22" y="9"/>
                    <a:pt x="22" y="9"/>
                  </a:cubicBezTo>
                  <a:cubicBezTo>
                    <a:pt x="25" y="9"/>
                    <a:pt x="27" y="7"/>
                    <a:pt x="27" y="5"/>
                  </a:cubicBezTo>
                  <a:cubicBezTo>
                    <a:pt x="27" y="2"/>
                    <a:pt x="25" y="0"/>
                    <a:pt x="22" y="0"/>
                  </a:cubicBezTo>
                  <a:cubicBezTo>
                    <a:pt x="4" y="0"/>
                    <a:pt x="4" y="0"/>
                    <a:pt x="4" y="0"/>
                  </a:cubicBezTo>
                  <a:cubicBezTo>
                    <a:pt x="2" y="0"/>
                    <a:pt x="0" y="2"/>
                    <a:pt x="0" y="5"/>
                  </a:cubicBezTo>
                  <a:cubicBezTo>
                    <a:pt x="0" y="7"/>
                    <a:pt x="2" y="9"/>
                    <a:pt x="4" y="9"/>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şḻîḑe">
              <a:extLst>
                <a:ext uri="{FF2B5EF4-FFF2-40B4-BE49-F238E27FC236}">
                  <a16:creationId xmlns:a16="http://schemas.microsoft.com/office/drawing/2014/main" id="{1EF334EE-4E77-5D13-C4B9-E1BF4A536FC1}"/>
                </a:ext>
              </a:extLst>
            </p:cNvPr>
            <p:cNvSpPr/>
            <p:nvPr/>
          </p:nvSpPr>
          <p:spPr bwMode="auto">
            <a:xfrm>
              <a:off x="4978100" y="2958742"/>
              <a:ext cx="43389" cy="21694"/>
            </a:xfrm>
            <a:custGeom>
              <a:avLst/>
              <a:gdLst>
                <a:gd name="T0" fmla="*/ 6 w 24"/>
                <a:gd name="T1" fmla="*/ 12 h 12"/>
                <a:gd name="T2" fmla="*/ 19 w 24"/>
                <a:gd name="T3" fmla="*/ 12 h 12"/>
                <a:gd name="T4" fmla="*/ 24 w 24"/>
                <a:gd name="T5" fmla="*/ 6 h 12"/>
                <a:gd name="T6" fmla="*/ 19 w 24"/>
                <a:gd name="T7" fmla="*/ 0 h 12"/>
                <a:gd name="T8" fmla="*/ 6 w 24"/>
                <a:gd name="T9" fmla="*/ 0 h 12"/>
                <a:gd name="T10" fmla="*/ 0 w 24"/>
                <a:gd name="T11" fmla="*/ 6 h 12"/>
                <a:gd name="T12" fmla="*/ 6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6" y="12"/>
                  </a:moveTo>
                  <a:cubicBezTo>
                    <a:pt x="19" y="12"/>
                    <a:pt x="19" y="12"/>
                    <a:pt x="19" y="12"/>
                  </a:cubicBezTo>
                  <a:cubicBezTo>
                    <a:pt x="22" y="12"/>
                    <a:pt x="24" y="9"/>
                    <a:pt x="24" y="6"/>
                  </a:cubicBezTo>
                  <a:cubicBezTo>
                    <a:pt x="24" y="3"/>
                    <a:pt x="22" y="0"/>
                    <a:pt x="19" y="0"/>
                  </a:cubicBezTo>
                  <a:cubicBezTo>
                    <a:pt x="6" y="0"/>
                    <a:pt x="6" y="0"/>
                    <a:pt x="6" y="0"/>
                  </a:cubicBezTo>
                  <a:cubicBezTo>
                    <a:pt x="3" y="0"/>
                    <a:pt x="0" y="3"/>
                    <a:pt x="0" y="6"/>
                  </a:cubicBezTo>
                  <a:cubicBezTo>
                    <a:pt x="0" y="9"/>
                    <a:pt x="3" y="12"/>
                    <a:pt x="6" y="12"/>
                  </a:cubicBezTo>
                  <a:close/>
                </a:path>
              </a:pathLst>
            </a:custGeom>
            <a:solidFill>
              <a:srgbClr val="F147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ṣḷïḋê">
              <a:extLst>
                <a:ext uri="{FF2B5EF4-FFF2-40B4-BE49-F238E27FC236}">
                  <a16:creationId xmlns:a16="http://schemas.microsoft.com/office/drawing/2014/main" id="{44412AA7-5FC3-F18C-2903-47EE63C44A69}"/>
                </a:ext>
              </a:extLst>
            </p:cNvPr>
            <p:cNvSpPr/>
            <p:nvPr/>
          </p:nvSpPr>
          <p:spPr bwMode="auto">
            <a:xfrm>
              <a:off x="4994690" y="2902592"/>
              <a:ext cx="45941" cy="14038"/>
            </a:xfrm>
            <a:custGeom>
              <a:avLst/>
              <a:gdLst>
                <a:gd name="T0" fmla="*/ 25 w 25"/>
                <a:gd name="T1" fmla="*/ 0 h 8"/>
                <a:gd name="T2" fmla="*/ 12 w 25"/>
                <a:gd name="T3" fmla="*/ 8 h 8"/>
                <a:gd name="T4" fmla="*/ 0 w 25"/>
                <a:gd name="T5" fmla="*/ 1 h 8"/>
                <a:gd name="T6" fmla="*/ 25 w 25"/>
                <a:gd name="T7" fmla="*/ 0 h 8"/>
              </a:gdLst>
              <a:ahLst/>
              <a:cxnLst>
                <a:cxn ang="0">
                  <a:pos x="T0" y="T1"/>
                </a:cxn>
                <a:cxn ang="0">
                  <a:pos x="T2" y="T3"/>
                </a:cxn>
                <a:cxn ang="0">
                  <a:pos x="T4" y="T5"/>
                </a:cxn>
                <a:cxn ang="0">
                  <a:pos x="T6" y="T7"/>
                </a:cxn>
              </a:cxnLst>
              <a:rect l="0" t="0" r="r" b="b"/>
              <a:pathLst>
                <a:path w="25" h="8">
                  <a:moveTo>
                    <a:pt x="25" y="0"/>
                  </a:moveTo>
                  <a:cubicBezTo>
                    <a:pt x="25" y="0"/>
                    <a:pt x="23" y="8"/>
                    <a:pt x="12" y="8"/>
                  </a:cubicBezTo>
                  <a:cubicBezTo>
                    <a:pt x="1" y="8"/>
                    <a:pt x="0" y="1"/>
                    <a:pt x="0" y="1"/>
                  </a:cubicBezTo>
                  <a:lnTo>
                    <a:pt x="25" y="0"/>
                  </a:lnTo>
                  <a:close/>
                </a:path>
              </a:pathLst>
            </a:custGeom>
            <a:solidFill>
              <a:srgbClr val="FFC7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ŝ1ïde">
              <a:extLst>
                <a:ext uri="{FF2B5EF4-FFF2-40B4-BE49-F238E27FC236}">
                  <a16:creationId xmlns:a16="http://schemas.microsoft.com/office/drawing/2014/main" id="{D649369A-E775-A7D1-5E42-4E0255C46AE4}"/>
                </a:ext>
              </a:extLst>
            </p:cNvPr>
            <p:cNvSpPr/>
            <p:nvPr/>
          </p:nvSpPr>
          <p:spPr bwMode="auto">
            <a:xfrm>
              <a:off x="4697349" y="2857927"/>
              <a:ext cx="44665" cy="44665"/>
            </a:xfrm>
            <a:prstGeom prst="ellipse">
              <a:avLst/>
            </a:prstGeom>
            <a:solidFill>
              <a:srgbClr val="3946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ślíḓê">
              <a:extLst>
                <a:ext uri="{FF2B5EF4-FFF2-40B4-BE49-F238E27FC236}">
                  <a16:creationId xmlns:a16="http://schemas.microsoft.com/office/drawing/2014/main" id="{966B4FF4-DA3F-1CAA-6A52-FEA65409D79B}"/>
                </a:ext>
              </a:extLst>
            </p:cNvPr>
            <p:cNvSpPr/>
            <p:nvPr/>
          </p:nvSpPr>
          <p:spPr bwMode="auto">
            <a:xfrm>
              <a:off x="4747119" y="2496779"/>
              <a:ext cx="421127" cy="230981"/>
            </a:xfrm>
            <a:custGeom>
              <a:avLst/>
              <a:gdLst>
                <a:gd name="T0" fmla="*/ 176 w 233"/>
                <a:gd name="T1" fmla="*/ 88 h 128"/>
                <a:gd name="T2" fmla="*/ 225 w 233"/>
                <a:gd name="T3" fmla="*/ 128 h 128"/>
                <a:gd name="T4" fmla="*/ 175 w 233"/>
                <a:gd name="T5" fmla="*/ 43 h 128"/>
                <a:gd name="T6" fmla="*/ 8 w 233"/>
                <a:gd name="T7" fmla="*/ 54 h 128"/>
                <a:gd name="T8" fmla="*/ 1 w 233"/>
                <a:gd name="T9" fmla="*/ 87 h 128"/>
                <a:gd name="T10" fmla="*/ 176 w 233"/>
                <a:gd name="T11" fmla="*/ 88 h 128"/>
              </a:gdLst>
              <a:ahLst/>
              <a:cxnLst>
                <a:cxn ang="0">
                  <a:pos x="T0" y="T1"/>
                </a:cxn>
                <a:cxn ang="0">
                  <a:pos x="T2" y="T3"/>
                </a:cxn>
                <a:cxn ang="0">
                  <a:pos x="T4" y="T5"/>
                </a:cxn>
                <a:cxn ang="0">
                  <a:pos x="T6" y="T7"/>
                </a:cxn>
                <a:cxn ang="0">
                  <a:pos x="T8" y="T9"/>
                </a:cxn>
                <a:cxn ang="0">
                  <a:pos x="T10" y="T11"/>
                </a:cxn>
              </a:cxnLst>
              <a:rect l="0" t="0" r="r" b="b"/>
              <a:pathLst>
                <a:path w="233" h="128">
                  <a:moveTo>
                    <a:pt x="176" y="88"/>
                  </a:moveTo>
                  <a:cubicBezTo>
                    <a:pt x="176" y="88"/>
                    <a:pt x="211" y="87"/>
                    <a:pt x="225" y="128"/>
                  </a:cubicBezTo>
                  <a:cubicBezTo>
                    <a:pt x="225" y="128"/>
                    <a:pt x="233" y="86"/>
                    <a:pt x="175" y="43"/>
                  </a:cubicBezTo>
                  <a:cubicBezTo>
                    <a:pt x="118" y="0"/>
                    <a:pt x="16" y="36"/>
                    <a:pt x="8" y="54"/>
                  </a:cubicBezTo>
                  <a:cubicBezTo>
                    <a:pt x="0" y="73"/>
                    <a:pt x="1" y="87"/>
                    <a:pt x="1" y="87"/>
                  </a:cubicBezTo>
                  <a:lnTo>
                    <a:pt x="176" y="88"/>
                  </a:lnTo>
                  <a:close/>
                </a:path>
              </a:pathLst>
            </a:custGeom>
            <a:solidFill>
              <a:srgbClr val="F388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śḷïḓê">
              <a:extLst>
                <a:ext uri="{FF2B5EF4-FFF2-40B4-BE49-F238E27FC236}">
                  <a16:creationId xmlns:a16="http://schemas.microsoft.com/office/drawing/2014/main" id="{A7F487CB-513C-D076-029A-694BE18BDA45}"/>
                </a:ext>
              </a:extLst>
            </p:cNvPr>
            <p:cNvSpPr/>
            <p:nvPr/>
          </p:nvSpPr>
          <p:spPr bwMode="auto">
            <a:xfrm>
              <a:off x="4898980" y="2771149"/>
              <a:ext cx="72740" cy="21694"/>
            </a:xfrm>
            <a:custGeom>
              <a:avLst/>
              <a:gdLst>
                <a:gd name="T0" fmla="*/ 40 w 40"/>
                <a:gd name="T1" fmla="*/ 9 h 12"/>
                <a:gd name="T2" fmla="*/ 0 w 40"/>
                <a:gd name="T3" fmla="*/ 12 h 12"/>
              </a:gdLst>
              <a:ahLst/>
              <a:cxnLst>
                <a:cxn ang="0">
                  <a:pos x="T0" y="T1"/>
                </a:cxn>
                <a:cxn ang="0">
                  <a:pos x="T2" y="T3"/>
                </a:cxn>
              </a:cxnLst>
              <a:rect l="0" t="0" r="r" b="b"/>
              <a:pathLst>
                <a:path w="40" h="12">
                  <a:moveTo>
                    <a:pt x="40" y="9"/>
                  </a:moveTo>
                  <a:cubicBezTo>
                    <a:pt x="40" y="9"/>
                    <a:pt x="21" y="0"/>
                    <a:pt x="0" y="12"/>
                  </a:cubicBezTo>
                </a:path>
              </a:pathLst>
            </a:custGeom>
            <a:noFill/>
            <a:ln w="17463" cap="rnd">
              <a:solidFill>
                <a:srgbClr val="F3885E"/>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îş1ïḑe">
              <a:extLst>
                <a:ext uri="{FF2B5EF4-FFF2-40B4-BE49-F238E27FC236}">
                  <a16:creationId xmlns:a16="http://schemas.microsoft.com/office/drawing/2014/main" id="{2B8D2F2B-60AC-9870-1806-44CA507117AA}"/>
                </a:ext>
              </a:extLst>
            </p:cNvPr>
            <p:cNvSpPr/>
            <p:nvPr/>
          </p:nvSpPr>
          <p:spPr bwMode="auto">
            <a:xfrm>
              <a:off x="5045736" y="2766045"/>
              <a:ext cx="71464" cy="21694"/>
            </a:xfrm>
            <a:custGeom>
              <a:avLst/>
              <a:gdLst>
                <a:gd name="T0" fmla="*/ 40 w 40"/>
                <a:gd name="T1" fmla="*/ 9 h 12"/>
                <a:gd name="T2" fmla="*/ 0 w 40"/>
                <a:gd name="T3" fmla="*/ 12 h 12"/>
              </a:gdLst>
              <a:ahLst/>
              <a:cxnLst>
                <a:cxn ang="0">
                  <a:pos x="T0" y="T1"/>
                </a:cxn>
                <a:cxn ang="0">
                  <a:pos x="T2" y="T3"/>
                </a:cxn>
              </a:cxnLst>
              <a:rect l="0" t="0" r="r" b="b"/>
              <a:pathLst>
                <a:path w="40" h="12">
                  <a:moveTo>
                    <a:pt x="40" y="9"/>
                  </a:moveTo>
                  <a:cubicBezTo>
                    <a:pt x="40" y="9"/>
                    <a:pt x="21" y="0"/>
                    <a:pt x="0" y="12"/>
                  </a:cubicBezTo>
                </a:path>
              </a:pathLst>
            </a:custGeom>
            <a:noFill/>
            <a:ln w="17463" cap="rnd">
              <a:solidFill>
                <a:srgbClr val="F3885E"/>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ïṡḷïḋé">
              <a:extLst>
                <a:ext uri="{FF2B5EF4-FFF2-40B4-BE49-F238E27FC236}">
                  <a16:creationId xmlns:a16="http://schemas.microsoft.com/office/drawing/2014/main" id="{C1A7923B-B1D4-B3D0-8D86-51969D7E441D}"/>
                </a:ext>
              </a:extLst>
            </p:cNvPr>
            <p:cNvSpPr/>
            <p:nvPr/>
          </p:nvSpPr>
          <p:spPr bwMode="auto">
            <a:xfrm>
              <a:off x="4928331" y="2818367"/>
              <a:ext cx="17866" cy="35732"/>
            </a:xfrm>
            <a:custGeom>
              <a:avLst/>
              <a:gdLst>
                <a:gd name="T0" fmla="*/ 5 w 10"/>
                <a:gd name="T1" fmla="*/ 20 h 20"/>
                <a:gd name="T2" fmla="*/ 5 w 10"/>
                <a:gd name="T3" fmla="*/ 20 h 20"/>
                <a:gd name="T4" fmla="*/ 0 w 10"/>
                <a:gd name="T5" fmla="*/ 15 h 20"/>
                <a:gd name="T6" fmla="*/ 0 w 10"/>
                <a:gd name="T7" fmla="*/ 5 h 20"/>
                <a:gd name="T8" fmla="*/ 5 w 10"/>
                <a:gd name="T9" fmla="*/ 0 h 20"/>
                <a:gd name="T10" fmla="*/ 10 w 10"/>
                <a:gd name="T11" fmla="*/ 5 h 20"/>
                <a:gd name="T12" fmla="*/ 10 w 10"/>
                <a:gd name="T13" fmla="*/ 15 h 20"/>
                <a:gd name="T14" fmla="*/ 5 w 1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0">
                  <a:moveTo>
                    <a:pt x="5" y="20"/>
                  </a:moveTo>
                  <a:cubicBezTo>
                    <a:pt x="5" y="20"/>
                    <a:pt x="5" y="20"/>
                    <a:pt x="5" y="20"/>
                  </a:cubicBezTo>
                  <a:cubicBezTo>
                    <a:pt x="2" y="20"/>
                    <a:pt x="0" y="17"/>
                    <a:pt x="0" y="15"/>
                  </a:cubicBezTo>
                  <a:cubicBezTo>
                    <a:pt x="0" y="5"/>
                    <a:pt x="0" y="5"/>
                    <a:pt x="0" y="5"/>
                  </a:cubicBezTo>
                  <a:cubicBezTo>
                    <a:pt x="0" y="2"/>
                    <a:pt x="2" y="0"/>
                    <a:pt x="5" y="0"/>
                  </a:cubicBezTo>
                  <a:cubicBezTo>
                    <a:pt x="8" y="0"/>
                    <a:pt x="10" y="2"/>
                    <a:pt x="10" y="5"/>
                  </a:cubicBezTo>
                  <a:cubicBezTo>
                    <a:pt x="10" y="15"/>
                    <a:pt x="10" y="15"/>
                    <a:pt x="10" y="15"/>
                  </a:cubicBezTo>
                  <a:cubicBezTo>
                    <a:pt x="10" y="17"/>
                    <a:pt x="8" y="20"/>
                    <a:pt x="5" y="2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Slïḋè">
              <a:extLst>
                <a:ext uri="{FF2B5EF4-FFF2-40B4-BE49-F238E27FC236}">
                  <a16:creationId xmlns:a16="http://schemas.microsoft.com/office/drawing/2014/main" id="{D8781816-AC3D-A72B-3B04-15FEF1CA61E5}"/>
                </a:ext>
              </a:extLst>
            </p:cNvPr>
            <p:cNvSpPr/>
            <p:nvPr/>
          </p:nvSpPr>
          <p:spPr bwMode="auto">
            <a:xfrm>
              <a:off x="5072535" y="2818367"/>
              <a:ext cx="17866" cy="35732"/>
            </a:xfrm>
            <a:custGeom>
              <a:avLst/>
              <a:gdLst>
                <a:gd name="T0" fmla="*/ 5 w 10"/>
                <a:gd name="T1" fmla="*/ 20 h 20"/>
                <a:gd name="T2" fmla="*/ 5 w 10"/>
                <a:gd name="T3" fmla="*/ 20 h 20"/>
                <a:gd name="T4" fmla="*/ 0 w 10"/>
                <a:gd name="T5" fmla="*/ 15 h 20"/>
                <a:gd name="T6" fmla="*/ 0 w 10"/>
                <a:gd name="T7" fmla="*/ 5 h 20"/>
                <a:gd name="T8" fmla="*/ 5 w 10"/>
                <a:gd name="T9" fmla="*/ 0 h 20"/>
                <a:gd name="T10" fmla="*/ 10 w 10"/>
                <a:gd name="T11" fmla="*/ 5 h 20"/>
                <a:gd name="T12" fmla="*/ 10 w 10"/>
                <a:gd name="T13" fmla="*/ 15 h 20"/>
                <a:gd name="T14" fmla="*/ 5 w 1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0">
                  <a:moveTo>
                    <a:pt x="5" y="20"/>
                  </a:moveTo>
                  <a:cubicBezTo>
                    <a:pt x="5" y="20"/>
                    <a:pt x="5" y="20"/>
                    <a:pt x="5" y="20"/>
                  </a:cubicBezTo>
                  <a:cubicBezTo>
                    <a:pt x="2" y="20"/>
                    <a:pt x="0" y="17"/>
                    <a:pt x="0" y="15"/>
                  </a:cubicBezTo>
                  <a:cubicBezTo>
                    <a:pt x="0" y="5"/>
                    <a:pt x="0" y="5"/>
                    <a:pt x="0" y="5"/>
                  </a:cubicBezTo>
                  <a:cubicBezTo>
                    <a:pt x="0" y="2"/>
                    <a:pt x="2" y="0"/>
                    <a:pt x="5" y="0"/>
                  </a:cubicBezTo>
                  <a:cubicBezTo>
                    <a:pt x="7" y="0"/>
                    <a:pt x="10" y="2"/>
                    <a:pt x="10" y="5"/>
                  </a:cubicBezTo>
                  <a:cubicBezTo>
                    <a:pt x="10" y="15"/>
                    <a:pt x="10" y="15"/>
                    <a:pt x="10" y="15"/>
                  </a:cubicBezTo>
                  <a:cubicBezTo>
                    <a:pt x="10" y="17"/>
                    <a:pt x="7" y="20"/>
                    <a:pt x="5" y="20"/>
                  </a:cubicBezTo>
                  <a:close/>
                </a:path>
              </a:pathLst>
            </a:custGeom>
            <a:solidFill>
              <a:srgbClr val="0A19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559" name="图片 558" descr="文本&#10;&#10;描述已自动生成">
            <a:extLst>
              <a:ext uri="{FF2B5EF4-FFF2-40B4-BE49-F238E27FC236}">
                <a16:creationId xmlns:a16="http://schemas.microsoft.com/office/drawing/2014/main" id="{E423D53E-6C6E-AE48-D974-D970EA5273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808" y="4553430"/>
            <a:ext cx="13317714" cy="3775561"/>
          </a:xfrm>
          <a:prstGeom prst="rect">
            <a:avLst/>
          </a:prstGeom>
          <a:ln>
            <a:noFill/>
          </a:ln>
          <a:effectLst>
            <a:outerShdw blurRad="292100" dist="139700" dir="2700000" algn="tl" rotWithShape="0">
              <a:srgbClr val="333333">
                <a:alpha val="65000"/>
              </a:srgbClr>
            </a:outerShdw>
          </a:effectLst>
        </p:spPr>
      </p:pic>
      <p:sp>
        <p:nvSpPr>
          <p:cNvPr id="558" name="矩形 557"/>
          <p:cNvSpPr/>
          <p:nvPr/>
        </p:nvSpPr>
        <p:spPr>
          <a:xfrm>
            <a:off x="14219095" y="5528619"/>
            <a:ext cx="8526989" cy="2585323"/>
          </a:xfrm>
          <a:prstGeom prst="rect">
            <a:avLst/>
          </a:prstGeom>
        </p:spPr>
        <p:txBody>
          <a:bodyPr wrap="square">
            <a:spAutoFit/>
          </a:bodyPr>
          <a:lstStyle/>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[[1, 2, 3], [4, 5, 6</a:t>
            </a:r>
            <a:r>
              <a:rPr lang="en-US" altLang="zh-CN" sz="5400" dirty="0" smtClean="0">
                <a:solidFill>
                  <a:srgbClr val="0070C0"/>
                </a:solidFill>
                <a:latin typeface="宋体" panose="02010600030101010101" pitchFamily="2" charset="-122"/>
                <a:ea typeface="宋体" panose="02010600030101010101" pitchFamily="2" charset="-122"/>
                <a:cs typeface="+mn-ea"/>
                <a:sym typeface="+mn-lt"/>
              </a:rPr>
              <a:t>]]</a:t>
            </a:r>
          </a:p>
          <a:p>
            <a:pPr algn="l"/>
            <a:endParaRPr lang="en-US" altLang="zh-CN" sz="5400" dirty="0">
              <a:solidFill>
                <a:srgbClr val="0070C0"/>
              </a:solidFill>
              <a:latin typeface="宋体" panose="02010600030101010101" pitchFamily="2" charset="-122"/>
              <a:ea typeface="宋体" panose="02010600030101010101" pitchFamily="2" charset="-122"/>
              <a:cs typeface="+mn-ea"/>
              <a:sym typeface="+mn-lt"/>
            </a:endParaRP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1 2 3 4 5 6 </a:t>
            </a:r>
          </a:p>
        </p:txBody>
      </p:sp>
    </p:spTree>
    <p:custDataLst>
      <p:tags r:id="rId1"/>
    </p:custDataLst>
    <p:extLst>
      <p:ext uri="{BB962C8B-B14F-4D97-AF65-F5344CB8AC3E}">
        <p14:creationId xmlns:p14="http://schemas.microsoft.com/office/powerpoint/2010/main" val="3094290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2" y="0"/>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a:solidFill>
                  <a:srgbClr val="FFFFFF"/>
                </a:solidFill>
                <a:latin typeface="+mn-lt"/>
                <a:ea typeface="+mn-ea"/>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grpSp>
        <p:nvGrpSpPr>
          <p:cNvPr id="5" name="成组"/>
          <p:cNvGrpSpPr/>
          <p:nvPr/>
        </p:nvGrpSpPr>
        <p:grpSpPr>
          <a:xfrm>
            <a:off x="10655779" y="2609015"/>
            <a:ext cx="11747136" cy="1270001"/>
            <a:chOff x="0" y="0"/>
            <a:chExt cx="11747134" cy="1270000"/>
          </a:xfrm>
          <a:effectLst>
            <a:outerShdw blurRad="50800" dist="38100" dir="5400000" algn="t" rotWithShape="0">
              <a:prstClr val="black">
                <a:alpha val="40000"/>
              </a:prstClr>
            </a:outerShdw>
          </a:effectLst>
        </p:grpSpPr>
        <p:grpSp>
          <p:nvGrpSpPr>
            <p:cNvPr id="6" name="椭圆 23"/>
            <p:cNvGrpSpPr/>
            <p:nvPr/>
          </p:nvGrpSpPr>
          <p:grpSpPr>
            <a:xfrm>
              <a:off x="0" y="0"/>
              <a:ext cx="1270000" cy="1270000"/>
              <a:chOff x="0" y="0"/>
              <a:chExt cx="1270000" cy="1270000"/>
            </a:xfrm>
          </p:grpSpPr>
          <p:sp>
            <p:nvSpPr>
              <p:cNvPr id="10"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11"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7" name="矩形: 圆角 28"/>
            <p:cNvGrpSpPr/>
            <p:nvPr/>
          </p:nvGrpSpPr>
          <p:grpSpPr>
            <a:xfrm>
              <a:off x="1824925" y="0"/>
              <a:ext cx="9922209" cy="1270000"/>
              <a:chOff x="0" y="0"/>
              <a:chExt cx="9922208" cy="1270000"/>
            </a:xfrm>
          </p:grpSpPr>
          <p:sp>
            <p:nvSpPr>
              <p:cNvPr id="8"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9"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数组</a:t>
                </a:r>
                <a:endParaRPr lang="zh-CN" altLang="en-US" sz="5400" dirty="0">
                  <a:solidFill>
                    <a:srgbClr val="FFFFFF"/>
                  </a:solidFill>
                  <a:latin typeface="+mn-lt"/>
                  <a:ea typeface="+mn-ea"/>
                  <a:cs typeface="+mn-ea"/>
                  <a:sym typeface="+mn-lt"/>
                </a:endParaRPr>
              </a:p>
            </p:txBody>
          </p:sp>
        </p:grpSp>
      </p:grpSp>
      <p:grpSp>
        <p:nvGrpSpPr>
          <p:cNvPr id="12" name="成组"/>
          <p:cNvGrpSpPr/>
          <p:nvPr/>
        </p:nvGrpSpPr>
        <p:grpSpPr>
          <a:xfrm>
            <a:off x="10642996" y="4505850"/>
            <a:ext cx="11792026" cy="1270001"/>
            <a:chOff x="0" y="0"/>
            <a:chExt cx="11792024" cy="1270000"/>
          </a:xfrm>
          <a:effectLst>
            <a:outerShdw blurRad="50800" dist="38100" dir="5400000" algn="t" rotWithShape="0">
              <a:prstClr val="black">
                <a:alpha val="40000"/>
              </a:prstClr>
            </a:outerShdw>
          </a:effectLst>
        </p:grpSpPr>
        <p:grpSp>
          <p:nvGrpSpPr>
            <p:cNvPr id="13" name="椭圆 23"/>
            <p:cNvGrpSpPr/>
            <p:nvPr/>
          </p:nvGrpSpPr>
          <p:grpSpPr>
            <a:xfrm>
              <a:off x="0" y="0"/>
              <a:ext cx="1270000" cy="1270000"/>
              <a:chOff x="0" y="0"/>
              <a:chExt cx="1270000" cy="1270000"/>
            </a:xfrm>
          </p:grpSpPr>
          <p:sp>
            <p:nvSpPr>
              <p:cNvPr id="1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1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14" name="矩形: 圆角 28"/>
            <p:cNvGrpSpPr/>
            <p:nvPr/>
          </p:nvGrpSpPr>
          <p:grpSpPr>
            <a:xfrm>
              <a:off x="1824925" y="0"/>
              <a:ext cx="9967099" cy="1270000"/>
              <a:chOff x="0" y="0"/>
              <a:chExt cx="9967098" cy="1270000"/>
            </a:xfrm>
          </p:grpSpPr>
          <p:sp>
            <p:nvSpPr>
              <p:cNvPr id="1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1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链表</a:t>
                </a:r>
                <a:endParaRPr lang="zh-CN" altLang="en-US" sz="5400" dirty="0">
                  <a:solidFill>
                    <a:srgbClr val="FFFFFF"/>
                  </a:solidFill>
                  <a:latin typeface="+mn-lt"/>
                  <a:ea typeface="+mn-ea"/>
                  <a:cs typeface="+mn-ea"/>
                  <a:sym typeface="+mn-lt"/>
                </a:endParaRPr>
              </a:p>
            </p:txBody>
          </p:sp>
        </p:grpSp>
      </p:grpSp>
      <p:sp>
        <p:nvSpPr>
          <p:cNvPr id="40" name="文本框 39"/>
          <p:cNvSpPr txBox="1"/>
          <p:nvPr/>
        </p:nvSpPr>
        <p:spPr>
          <a:xfrm>
            <a:off x="673441" y="5402586"/>
            <a:ext cx="5576885" cy="3108543"/>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20" name="成组"/>
          <p:cNvGrpSpPr/>
          <p:nvPr/>
        </p:nvGrpSpPr>
        <p:grpSpPr>
          <a:xfrm>
            <a:off x="10655779" y="6804742"/>
            <a:ext cx="11747136" cy="1270001"/>
            <a:chOff x="0" y="0"/>
            <a:chExt cx="11747134" cy="1270000"/>
          </a:xfrm>
          <a:effectLst>
            <a:outerShdw blurRad="50800" dist="38100" dir="5400000" algn="t" rotWithShape="0">
              <a:prstClr val="black">
                <a:alpha val="40000"/>
              </a:prstClr>
            </a:outerShdw>
          </a:effectLst>
        </p:grpSpPr>
        <p:grpSp>
          <p:nvGrpSpPr>
            <p:cNvPr id="21" name="椭圆 23"/>
            <p:cNvGrpSpPr/>
            <p:nvPr/>
          </p:nvGrpSpPr>
          <p:grpSpPr>
            <a:xfrm>
              <a:off x="0" y="0"/>
              <a:ext cx="1270000" cy="1270000"/>
              <a:chOff x="0" y="0"/>
              <a:chExt cx="1270000" cy="1270000"/>
            </a:xfrm>
          </p:grpSpPr>
          <p:sp>
            <p:nvSpPr>
              <p:cNvPr id="25"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26"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22" name="矩形: 圆角 28"/>
            <p:cNvGrpSpPr/>
            <p:nvPr/>
          </p:nvGrpSpPr>
          <p:grpSpPr>
            <a:xfrm>
              <a:off x="1824925" y="0"/>
              <a:ext cx="9922209" cy="1270000"/>
              <a:chOff x="0" y="0"/>
              <a:chExt cx="9922208" cy="1270000"/>
            </a:xfrm>
          </p:grpSpPr>
          <p:sp>
            <p:nvSpPr>
              <p:cNvPr id="23"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24"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队列</a:t>
                </a:r>
                <a:endParaRPr lang="zh-CN" altLang="en-US" sz="5400" dirty="0">
                  <a:solidFill>
                    <a:srgbClr val="FFFFFF"/>
                  </a:solidFill>
                  <a:latin typeface="+mn-lt"/>
                  <a:ea typeface="+mn-ea"/>
                  <a:cs typeface="+mn-ea"/>
                  <a:sym typeface="+mn-lt"/>
                </a:endParaRPr>
              </a:p>
            </p:txBody>
          </p:sp>
        </p:grpSp>
      </p:grpSp>
      <p:grpSp>
        <p:nvGrpSpPr>
          <p:cNvPr id="27" name="成组"/>
          <p:cNvGrpSpPr/>
          <p:nvPr/>
        </p:nvGrpSpPr>
        <p:grpSpPr>
          <a:xfrm>
            <a:off x="10642996" y="8701577"/>
            <a:ext cx="11792026" cy="1270001"/>
            <a:chOff x="0" y="0"/>
            <a:chExt cx="11792024" cy="1270000"/>
          </a:xfrm>
          <a:effectLst>
            <a:outerShdw blurRad="50800" dist="38100" dir="5400000" algn="t" rotWithShape="0">
              <a:prstClr val="black">
                <a:alpha val="40000"/>
              </a:prstClr>
            </a:outerShdw>
          </a:effectLst>
        </p:grpSpPr>
        <p:grpSp>
          <p:nvGrpSpPr>
            <p:cNvPr id="28" name="椭圆 23"/>
            <p:cNvGrpSpPr/>
            <p:nvPr/>
          </p:nvGrpSpPr>
          <p:grpSpPr>
            <a:xfrm>
              <a:off x="0" y="0"/>
              <a:ext cx="1270000" cy="1270000"/>
              <a:chOff x="0" y="0"/>
              <a:chExt cx="1270000" cy="1270000"/>
            </a:xfrm>
          </p:grpSpPr>
          <p:sp>
            <p:nvSpPr>
              <p:cNvPr id="32"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33"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29" name="矩形: 圆角 28"/>
            <p:cNvGrpSpPr/>
            <p:nvPr/>
          </p:nvGrpSpPr>
          <p:grpSpPr>
            <a:xfrm>
              <a:off x="1824925" y="0"/>
              <a:ext cx="9967099" cy="1270000"/>
              <a:chOff x="0" y="0"/>
              <a:chExt cx="9967098" cy="1270000"/>
            </a:xfrm>
          </p:grpSpPr>
          <p:sp>
            <p:nvSpPr>
              <p:cNvPr id="30"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31"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栈</a:t>
                </a:r>
                <a:endParaRPr lang="zh-CN" altLang="en-US" sz="5400" dirty="0">
                  <a:solidFill>
                    <a:srgbClr val="FFFFFF"/>
                  </a:solidFill>
                  <a:latin typeface="+mn-lt"/>
                  <a:ea typeface="+mn-ea"/>
                  <a:cs typeface="+mn-ea"/>
                  <a:sym typeface="+mn-lt"/>
                </a:endParaRPr>
              </a:p>
            </p:txBody>
          </p:sp>
        </p:grpSp>
      </p:grpSp>
      <p:grpSp>
        <p:nvGrpSpPr>
          <p:cNvPr id="34" name="成组"/>
          <p:cNvGrpSpPr/>
          <p:nvPr/>
        </p:nvGrpSpPr>
        <p:grpSpPr>
          <a:xfrm>
            <a:off x="10655779" y="10958547"/>
            <a:ext cx="11792026" cy="1270001"/>
            <a:chOff x="0" y="0"/>
            <a:chExt cx="11792024" cy="1270000"/>
          </a:xfrm>
          <a:effectLst>
            <a:outerShdw blurRad="50800" dist="38100" dir="5400000" algn="t" rotWithShape="0">
              <a:prstClr val="black">
                <a:alpha val="40000"/>
              </a:prstClr>
            </a:outerShdw>
          </a:effectLst>
        </p:grpSpPr>
        <p:grpSp>
          <p:nvGrpSpPr>
            <p:cNvPr id="35" name="椭圆 23"/>
            <p:cNvGrpSpPr/>
            <p:nvPr/>
          </p:nvGrpSpPr>
          <p:grpSpPr>
            <a:xfrm>
              <a:off x="0" y="0"/>
              <a:ext cx="1270000" cy="1270000"/>
              <a:chOff x="0" y="0"/>
              <a:chExt cx="1270000" cy="1270000"/>
            </a:xfrm>
          </p:grpSpPr>
          <p:sp>
            <p:nvSpPr>
              <p:cNvPr id="39"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41"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36" name="矩形: 圆角 28"/>
            <p:cNvGrpSpPr/>
            <p:nvPr/>
          </p:nvGrpSpPr>
          <p:grpSpPr>
            <a:xfrm>
              <a:off x="1824925" y="0"/>
              <a:ext cx="9967099" cy="1270000"/>
              <a:chOff x="0" y="0"/>
              <a:chExt cx="9967098" cy="1270000"/>
            </a:xfrm>
          </p:grpSpPr>
          <p:sp>
            <p:nvSpPr>
              <p:cNvPr id="37"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38"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二叉树</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17689365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857160"/>
            <a:ext cx="7829550"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sym typeface="+mn-lt"/>
              </a:rPr>
              <a:t>三维数组初始化</a:t>
            </a:r>
          </a:p>
        </p:txBody>
      </p:sp>
      <p:pic>
        <p:nvPicPr>
          <p:cNvPr id="3" name="图片 2">
            <a:extLst>
              <a:ext uri="{FF2B5EF4-FFF2-40B4-BE49-F238E27FC236}">
                <a16:creationId xmlns:a16="http://schemas.microsoft.com/office/drawing/2014/main" id="{A256DD66-E188-4DC0-E7F3-178B52566CAC}"/>
              </a:ext>
            </a:extLst>
          </p:cNvPr>
          <p:cNvPicPr>
            <a:picLocks noChangeAspect="1"/>
          </p:cNvPicPr>
          <p:nvPr/>
        </p:nvPicPr>
        <p:blipFill>
          <a:blip r:embed="rId3"/>
          <a:stretch>
            <a:fillRect/>
          </a:stretch>
        </p:blipFill>
        <p:spPr>
          <a:xfrm>
            <a:off x="727563" y="4475339"/>
            <a:ext cx="23019924" cy="2164000"/>
          </a:xfrm>
          <a:prstGeom prst="rect">
            <a:avLst/>
          </a:prstGeom>
          <a:ln>
            <a:noFill/>
          </a:ln>
          <a:effectLst>
            <a:outerShdw blurRad="292100" dist="139700" dir="2700000" algn="tl" rotWithShape="0">
              <a:srgbClr val="333333">
                <a:alpha val="65000"/>
              </a:srgbClr>
            </a:outerShdw>
          </a:effectLst>
        </p:spPr>
      </p:pic>
      <p:grpSp>
        <p:nvGrpSpPr>
          <p:cNvPr id="2" name="组合 1">
            <a:extLst>
              <a:ext uri="{FF2B5EF4-FFF2-40B4-BE49-F238E27FC236}">
                <a16:creationId xmlns:a16="http://schemas.microsoft.com/office/drawing/2014/main" id="{1185F477-A858-0250-17AB-8BE24B370D5B}"/>
              </a:ext>
            </a:extLst>
          </p:cNvPr>
          <p:cNvGrpSpPr/>
          <p:nvPr/>
        </p:nvGrpSpPr>
        <p:grpSpPr>
          <a:xfrm>
            <a:off x="15979806" y="8629093"/>
            <a:ext cx="5114364" cy="3536255"/>
            <a:chOff x="3530600" y="1675731"/>
            <a:chExt cx="5137150" cy="3867150"/>
          </a:xfrm>
        </p:grpSpPr>
        <p:grpSp>
          <p:nvGrpSpPr>
            <p:cNvPr id="7" name="ïsľïďe">
              <a:extLst>
                <a:ext uri="{FF2B5EF4-FFF2-40B4-BE49-F238E27FC236}">
                  <a16:creationId xmlns:a16="http://schemas.microsoft.com/office/drawing/2014/main" id="{8317538C-A981-0531-1373-FC2AA63DEDE7}"/>
                </a:ext>
              </a:extLst>
            </p:cNvPr>
            <p:cNvGrpSpPr>
              <a:grpSpLocks/>
            </p:cNvGrpSpPr>
            <p:nvPr/>
          </p:nvGrpSpPr>
          <p:grpSpPr bwMode="auto">
            <a:xfrm>
              <a:off x="3530600" y="1675731"/>
              <a:ext cx="5137150" cy="3867150"/>
              <a:chOff x="2224" y="942"/>
              <a:chExt cx="3236" cy="2436"/>
            </a:xfrm>
          </p:grpSpPr>
          <p:sp>
            <p:nvSpPr>
              <p:cNvPr id="401" name="ïśļïḋê">
                <a:extLst>
                  <a:ext uri="{FF2B5EF4-FFF2-40B4-BE49-F238E27FC236}">
                    <a16:creationId xmlns:a16="http://schemas.microsoft.com/office/drawing/2014/main" id="{88B86B9E-33E5-43A8-014C-0D309A1F0CC2}"/>
                  </a:ext>
                </a:extLst>
              </p:cNvPr>
              <p:cNvSpPr/>
              <p:nvPr/>
            </p:nvSpPr>
            <p:spPr bwMode="auto">
              <a:xfrm>
                <a:off x="3253" y="1507"/>
                <a:ext cx="1226" cy="1586"/>
              </a:xfrm>
              <a:custGeom>
                <a:avLst/>
                <a:gdLst>
                  <a:gd name="T0" fmla="*/ 492 w 516"/>
                  <a:gd name="T1" fmla="*/ 667 h 667"/>
                  <a:gd name="T2" fmla="*/ 22 w 516"/>
                  <a:gd name="T3" fmla="*/ 665 h 667"/>
                  <a:gd name="T4" fmla="*/ 1 w 516"/>
                  <a:gd name="T5" fmla="*/ 644 h 667"/>
                  <a:gd name="T6" fmla="*/ 3 w 516"/>
                  <a:gd name="T7" fmla="*/ 21 h 667"/>
                  <a:gd name="T8" fmla="*/ 24 w 516"/>
                  <a:gd name="T9" fmla="*/ 0 h 667"/>
                  <a:gd name="T10" fmla="*/ 494 w 516"/>
                  <a:gd name="T11" fmla="*/ 2 h 667"/>
                  <a:gd name="T12" fmla="*/ 516 w 516"/>
                  <a:gd name="T13" fmla="*/ 23 h 667"/>
                  <a:gd name="T14" fmla="*/ 513 w 516"/>
                  <a:gd name="T15" fmla="*/ 646 h 667"/>
                  <a:gd name="T16" fmla="*/ 492 w 516"/>
                  <a:gd name="T17"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667">
                    <a:moveTo>
                      <a:pt x="492" y="667"/>
                    </a:moveTo>
                    <a:cubicBezTo>
                      <a:pt x="22" y="665"/>
                      <a:pt x="22" y="665"/>
                      <a:pt x="22" y="665"/>
                    </a:cubicBezTo>
                    <a:cubicBezTo>
                      <a:pt x="10" y="665"/>
                      <a:pt x="0" y="656"/>
                      <a:pt x="1" y="644"/>
                    </a:cubicBezTo>
                    <a:cubicBezTo>
                      <a:pt x="3" y="21"/>
                      <a:pt x="3" y="21"/>
                      <a:pt x="3" y="21"/>
                    </a:cubicBezTo>
                    <a:cubicBezTo>
                      <a:pt x="3" y="9"/>
                      <a:pt x="13" y="0"/>
                      <a:pt x="24" y="0"/>
                    </a:cubicBezTo>
                    <a:cubicBezTo>
                      <a:pt x="494" y="2"/>
                      <a:pt x="494" y="2"/>
                      <a:pt x="494" y="2"/>
                    </a:cubicBezTo>
                    <a:cubicBezTo>
                      <a:pt x="506" y="2"/>
                      <a:pt x="516" y="11"/>
                      <a:pt x="516" y="23"/>
                    </a:cubicBezTo>
                    <a:cubicBezTo>
                      <a:pt x="513" y="646"/>
                      <a:pt x="513" y="646"/>
                      <a:pt x="513" y="646"/>
                    </a:cubicBezTo>
                    <a:cubicBezTo>
                      <a:pt x="513" y="658"/>
                      <a:pt x="503" y="667"/>
                      <a:pt x="492" y="667"/>
                    </a:cubicBezTo>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îŝḷíďe">
                <a:extLst>
                  <a:ext uri="{FF2B5EF4-FFF2-40B4-BE49-F238E27FC236}">
                    <a16:creationId xmlns:a16="http://schemas.microsoft.com/office/drawing/2014/main" id="{80DF0901-7D63-4A75-53BA-B4639DD283BA}"/>
                  </a:ext>
                </a:extLst>
              </p:cNvPr>
              <p:cNvSpPr/>
              <p:nvPr/>
            </p:nvSpPr>
            <p:spPr bwMode="auto">
              <a:xfrm>
                <a:off x="3253" y="1505"/>
                <a:ext cx="1229" cy="1590"/>
              </a:xfrm>
              <a:custGeom>
                <a:avLst/>
                <a:gdLst>
                  <a:gd name="T0" fmla="*/ 492 w 517"/>
                  <a:gd name="T1" fmla="*/ 668 h 669"/>
                  <a:gd name="T2" fmla="*/ 492 w 517"/>
                  <a:gd name="T3" fmla="*/ 667 h 669"/>
                  <a:gd name="T4" fmla="*/ 22 w 517"/>
                  <a:gd name="T5" fmla="*/ 665 h 669"/>
                  <a:gd name="T6" fmla="*/ 2 w 517"/>
                  <a:gd name="T7" fmla="*/ 645 h 669"/>
                  <a:gd name="T8" fmla="*/ 2 w 517"/>
                  <a:gd name="T9" fmla="*/ 645 h 669"/>
                  <a:gd name="T10" fmla="*/ 2 w 517"/>
                  <a:gd name="T11" fmla="*/ 645 h 669"/>
                  <a:gd name="T12" fmla="*/ 4 w 517"/>
                  <a:gd name="T13" fmla="*/ 22 h 669"/>
                  <a:gd name="T14" fmla="*/ 24 w 517"/>
                  <a:gd name="T15" fmla="*/ 2 h 669"/>
                  <a:gd name="T16" fmla="*/ 24 w 517"/>
                  <a:gd name="T17" fmla="*/ 2 h 669"/>
                  <a:gd name="T18" fmla="*/ 494 w 517"/>
                  <a:gd name="T19" fmla="*/ 4 h 669"/>
                  <a:gd name="T20" fmla="*/ 515 w 517"/>
                  <a:gd name="T21" fmla="*/ 24 h 669"/>
                  <a:gd name="T22" fmla="*/ 515 w 517"/>
                  <a:gd name="T23" fmla="*/ 24 h 669"/>
                  <a:gd name="T24" fmla="*/ 516 w 517"/>
                  <a:gd name="T25" fmla="*/ 24 h 669"/>
                  <a:gd name="T26" fmla="*/ 515 w 517"/>
                  <a:gd name="T27" fmla="*/ 24 h 669"/>
                  <a:gd name="T28" fmla="*/ 512 w 517"/>
                  <a:gd name="T29" fmla="*/ 647 h 669"/>
                  <a:gd name="T30" fmla="*/ 492 w 517"/>
                  <a:gd name="T31" fmla="*/ 667 h 669"/>
                  <a:gd name="T32" fmla="*/ 492 w 517"/>
                  <a:gd name="T33" fmla="*/ 667 h 669"/>
                  <a:gd name="T34" fmla="*/ 492 w 517"/>
                  <a:gd name="T35" fmla="*/ 668 h 669"/>
                  <a:gd name="T36" fmla="*/ 492 w 517"/>
                  <a:gd name="T37" fmla="*/ 669 h 669"/>
                  <a:gd name="T38" fmla="*/ 492 w 517"/>
                  <a:gd name="T39" fmla="*/ 669 h 669"/>
                  <a:gd name="T40" fmla="*/ 514 w 517"/>
                  <a:gd name="T41" fmla="*/ 647 h 669"/>
                  <a:gd name="T42" fmla="*/ 517 w 517"/>
                  <a:gd name="T43" fmla="*/ 24 h 669"/>
                  <a:gd name="T44" fmla="*/ 517 w 517"/>
                  <a:gd name="T45" fmla="*/ 24 h 669"/>
                  <a:gd name="T46" fmla="*/ 517 w 517"/>
                  <a:gd name="T47" fmla="*/ 24 h 669"/>
                  <a:gd name="T48" fmla="*/ 494 w 517"/>
                  <a:gd name="T49" fmla="*/ 2 h 669"/>
                  <a:gd name="T50" fmla="*/ 24 w 517"/>
                  <a:gd name="T51" fmla="*/ 0 h 669"/>
                  <a:gd name="T52" fmla="*/ 24 w 517"/>
                  <a:gd name="T53" fmla="*/ 0 h 669"/>
                  <a:gd name="T54" fmla="*/ 2 w 517"/>
                  <a:gd name="T55" fmla="*/ 22 h 669"/>
                  <a:gd name="T56" fmla="*/ 0 w 517"/>
                  <a:gd name="T57" fmla="*/ 645 h 669"/>
                  <a:gd name="T58" fmla="*/ 1 w 517"/>
                  <a:gd name="T59" fmla="*/ 645 h 669"/>
                  <a:gd name="T60" fmla="*/ 0 w 517"/>
                  <a:gd name="T61" fmla="*/ 645 h 669"/>
                  <a:gd name="T62" fmla="*/ 0 w 517"/>
                  <a:gd name="T63" fmla="*/ 645 h 669"/>
                  <a:gd name="T64" fmla="*/ 22 w 517"/>
                  <a:gd name="T65" fmla="*/ 667 h 669"/>
                  <a:gd name="T66" fmla="*/ 492 w 517"/>
                  <a:gd name="T67" fmla="*/ 669 h 669"/>
                  <a:gd name="T68" fmla="*/ 492 w 517"/>
                  <a:gd name="T69" fmla="*/ 66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669">
                    <a:moveTo>
                      <a:pt x="492" y="668"/>
                    </a:moveTo>
                    <a:cubicBezTo>
                      <a:pt x="492" y="667"/>
                      <a:pt x="492" y="667"/>
                      <a:pt x="492" y="667"/>
                    </a:cubicBezTo>
                    <a:cubicBezTo>
                      <a:pt x="22" y="665"/>
                      <a:pt x="22" y="665"/>
                      <a:pt x="22" y="665"/>
                    </a:cubicBezTo>
                    <a:cubicBezTo>
                      <a:pt x="10" y="665"/>
                      <a:pt x="2" y="656"/>
                      <a:pt x="2" y="645"/>
                    </a:cubicBezTo>
                    <a:cubicBezTo>
                      <a:pt x="2" y="645"/>
                      <a:pt x="2" y="645"/>
                      <a:pt x="2" y="645"/>
                    </a:cubicBezTo>
                    <a:cubicBezTo>
                      <a:pt x="2" y="645"/>
                      <a:pt x="2" y="645"/>
                      <a:pt x="2" y="645"/>
                    </a:cubicBezTo>
                    <a:cubicBezTo>
                      <a:pt x="4" y="22"/>
                      <a:pt x="4" y="22"/>
                      <a:pt x="4" y="22"/>
                    </a:cubicBezTo>
                    <a:cubicBezTo>
                      <a:pt x="4" y="11"/>
                      <a:pt x="13" y="2"/>
                      <a:pt x="24" y="2"/>
                    </a:cubicBezTo>
                    <a:cubicBezTo>
                      <a:pt x="24" y="2"/>
                      <a:pt x="24" y="2"/>
                      <a:pt x="24" y="2"/>
                    </a:cubicBezTo>
                    <a:cubicBezTo>
                      <a:pt x="494" y="4"/>
                      <a:pt x="494" y="4"/>
                      <a:pt x="494" y="4"/>
                    </a:cubicBezTo>
                    <a:cubicBezTo>
                      <a:pt x="506" y="4"/>
                      <a:pt x="515" y="13"/>
                      <a:pt x="515" y="24"/>
                    </a:cubicBezTo>
                    <a:cubicBezTo>
                      <a:pt x="515" y="24"/>
                      <a:pt x="515" y="24"/>
                      <a:pt x="515" y="24"/>
                    </a:cubicBezTo>
                    <a:cubicBezTo>
                      <a:pt x="516" y="24"/>
                      <a:pt x="516" y="24"/>
                      <a:pt x="516" y="24"/>
                    </a:cubicBezTo>
                    <a:cubicBezTo>
                      <a:pt x="515" y="24"/>
                      <a:pt x="515" y="24"/>
                      <a:pt x="515" y="24"/>
                    </a:cubicBezTo>
                    <a:cubicBezTo>
                      <a:pt x="512" y="647"/>
                      <a:pt x="512" y="647"/>
                      <a:pt x="512" y="647"/>
                    </a:cubicBezTo>
                    <a:cubicBezTo>
                      <a:pt x="512" y="658"/>
                      <a:pt x="503" y="667"/>
                      <a:pt x="492" y="667"/>
                    </a:cubicBezTo>
                    <a:cubicBezTo>
                      <a:pt x="492" y="667"/>
                      <a:pt x="492" y="667"/>
                      <a:pt x="492" y="667"/>
                    </a:cubicBezTo>
                    <a:cubicBezTo>
                      <a:pt x="492" y="668"/>
                      <a:pt x="492" y="668"/>
                      <a:pt x="492" y="668"/>
                    </a:cubicBezTo>
                    <a:cubicBezTo>
                      <a:pt x="492" y="669"/>
                      <a:pt x="492" y="669"/>
                      <a:pt x="492" y="669"/>
                    </a:cubicBezTo>
                    <a:cubicBezTo>
                      <a:pt x="492" y="669"/>
                      <a:pt x="492" y="669"/>
                      <a:pt x="492" y="669"/>
                    </a:cubicBezTo>
                    <a:cubicBezTo>
                      <a:pt x="504" y="669"/>
                      <a:pt x="514" y="659"/>
                      <a:pt x="514" y="647"/>
                    </a:cubicBezTo>
                    <a:cubicBezTo>
                      <a:pt x="517" y="24"/>
                      <a:pt x="517" y="24"/>
                      <a:pt x="517" y="24"/>
                    </a:cubicBezTo>
                    <a:cubicBezTo>
                      <a:pt x="517" y="24"/>
                      <a:pt x="517" y="24"/>
                      <a:pt x="517" y="24"/>
                    </a:cubicBezTo>
                    <a:cubicBezTo>
                      <a:pt x="517" y="24"/>
                      <a:pt x="517" y="24"/>
                      <a:pt x="517" y="24"/>
                    </a:cubicBezTo>
                    <a:cubicBezTo>
                      <a:pt x="517" y="12"/>
                      <a:pt x="507" y="2"/>
                      <a:pt x="494" y="2"/>
                    </a:cubicBezTo>
                    <a:cubicBezTo>
                      <a:pt x="24" y="0"/>
                      <a:pt x="24" y="0"/>
                      <a:pt x="24" y="0"/>
                    </a:cubicBezTo>
                    <a:cubicBezTo>
                      <a:pt x="24" y="0"/>
                      <a:pt x="24" y="0"/>
                      <a:pt x="24" y="0"/>
                    </a:cubicBezTo>
                    <a:cubicBezTo>
                      <a:pt x="12" y="0"/>
                      <a:pt x="2" y="10"/>
                      <a:pt x="2" y="22"/>
                    </a:cubicBezTo>
                    <a:cubicBezTo>
                      <a:pt x="0" y="645"/>
                      <a:pt x="0" y="645"/>
                      <a:pt x="0" y="645"/>
                    </a:cubicBezTo>
                    <a:cubicBezTo>
                      <a:pt x="1" y="645"/>
                      <a:pt x="1" y="645"/>
                      <a:pt x="1" y="645"/>
                    </a:cubicBezTo>
                    <a:cubicBezTo>
                      <a:pt x="0" y="645"/>
                      <a:pt x="0" y="645"/>
                      <a:pt x="0" y="645"/>
                    </a:cubicBezTo>
                    <a:cubicBezTo>
                      <a:pt x="0" y="645"/>
                      <a:pt x="0" y="645"/>
                      <a:pt x="0" y="645"/>
                    </a:cubicBezTo>
                    <a:cubicBezTo>
                      <a:pt x="0" y="657"/>
                      <a:pt x="9" y="667"/>
                      <a:pt x="22" y="667"/>
                    </a:cubicBezTo>
                    <a:cubicBezTo>
                      <a:pt x="492" y="669"/>
                      <a:pt x="492" y="669"/>
                      <a:pt x="492" y="669"/>
                    </a:cubicBezTo>
                    <a:lnTo>
                      <a:pt x="492" y="668"/>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isḷiḓê">
                <a:extLst>
                  <a:ext uri="{FF2B5EF4-FFF2-40B4-BE49-F238E27FC236}">
                    <a16:creationId xmlns:a16="http://schemas.microsoft.com/office/drawing/2014/main" id="{8E922297-1313-002F-3C8E-ED244FD4C934}"/>
                  </a:ext>
                </a:extLst>
              </p:cNvPr>
              <p:cNvSpPr/>
              <p:nvPr/>
            </p:nvSpPr>
            <p:spPr bwMode="auto">
              <a:xfrm>
                <a:off x="3360" y="1643"/>
                <a:ext cx="1012" cy="1315"/>
              </a:xfrm>
              <a:custGeom>
                <a:avLst/>
                <a:gdLst>
                  <a:gd name="T0" fmla="*/ 407 w 426"/>
                  <a:gd name="T1" fmla="*/ 553 h 553"/>
                  <a:gd name="T2" fmla="*/ 17 w 426"/>
                  <a:gd name="T3" fmla="*/ 551 h 553"/>
                  <a:gd name="T4" fmla="*/ 0 w 426"/>
                  <a:gd name="T5" fmla="*/ 534 h 553"/>
                  <a:gd name="T6" fmla="*/ 2 w 426"/>
                  <a:gd name="T7" fmla="*/ 18 h 553"/>
                  <a:gd name="T8" fmla="*/ 19 w 426"/>
                  <a:gd name="T9" fmla="*/ 0 h 553"/>
                  <a:gd name="T10" fmla="*/ 409 w 426"/>
                  <a:gd name="T11" fmla="*/ 2 h 553"/>
                  <a:gd name="T12" fmla="*/ 426 w 426"/>
                  <a:gd name="T13" fmla="*/ 19 h 553"/>
                  <a:gd name="T14" fmla="*/ 424 w 426"/>
                  <a:gd name="T15" fmla="*/ 536 h 553"/>
                  <a:gd name="T16" fmla="*/ 407 w 426"/>
                  <a:gd name="T1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553">
                    <a:moveTo>
                      <a:pt x="407" y="553"/>
                    </a:moveTo>
                    <a:cubicBezTo>
                      <a:pt x="17" y="551"/>
                      <a:pt x="17" y="551"/>
                      <a:pt x="17" y="551"/>
                    </a:cubicBezTo>
                    <a:cubicBezTo>
                      <a:pt x="8" y="551"/>
                      <a:pt x="0" y="544"/>
                      <a:pt x="0" y="534"/>
                    </a:cubicBezTo>
                    <a:cubicBezTo>
                      <a:pt x="2" y="18"/>
                      <a:pt x="2" y="18"/>
                      <a:pt x="2" y="18"/>
                    </a:cubicBezTo>
                    <a:cubicBezTo>
                      <a:pt x="2" y="8"/>
                      <a:pt x="10" y="0"/>
                      <a:pt x="19" y="0"/>
                    </a:cubicBezTo>
                    <a:cubicBezTo>
                      <a:pt x="409" y="2"/>
                      <a:pt x="409" y="2"/>
                      <a:pt x="409" y="2"/>
                    </a:cubicBezTo>
                    <a:cubicBezTo>
                      <a:pt x="418" y="2"/>
                      <a:pt x="426" y="10"/>
                      <a:pt x="426" y="19"/>
                    </a:cubicBezTo>
                    <a:cubicBezTo>
                      <a:pt x="424" y="536"/>
                      <a:pt x="424" y="536"/>
                      <a:pt x="424" y="536"/>
                    </a:cubicBezTo>
                    <a:cubicBezTo>
                      <a:pt x="424" y="545"/>
                      <a:pt x="416" y="553"/>
                      <a:pt x="407" y="553"/>
                    </a:cubicBezTo>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îŝḻiḓe">
                <a:extLst>
                  <a:ext uri="{FF2B5EF4-FFF2-40B4-BE49-F238E27FC236}">
                    <a16:creationId xmlns:a16="http://schemas.microsoft.com/office/drawing/2014/main" id="{AD768B7A-CCD5-725B-DF03-7F464927CEF5}"/>
                  </a:ext>
                </a:extLst>
              </p:cNvPr>
              <p:cNvSpPr/>
              <p:nvPr/>
            </p:nvSpPr>
            <p:spPr bwMode="auto">
              <a:xfrm>
                <a:off x="3358" y="1641"/>
                <a:ext cx="1017" cy="1319"/>
              </a:xfrm>
              <a:custGeom>
                <a:avLst/>
                <a:gdLst>
                  <a:gd name="T0" fmla="*/ 408 w 428"/>
                  <a:gd name="T1" fmla="*/ 554 h 555"/>
                  <a:gd name="T2" fmla="*/ 408 w 428"/>
                  <a:gd name="T3" fmla="*/ 553 h 555"/>
                  <a:gd name="T4" fmla="*/ 18 w 428"/>
                  <a:gd name="T5" fmla="*/ 551 h 555"/>
                  <a:gd name="T6" fmla="*/ 2 w 428"/>
                  <a:gd name="T7" fmla="*/ 535 h 555"/>
                  <a:gd name="T8" fmla="*/ 2 w 428"/>
                  <a:gd name="T9" fmla="*/ 535 h 555"/>
                  <a:gd name="T10" fmla="*/ 2 w 428"/>
                  <a:gd name="T11" fmla="*/ 535 h 555"/>
                  <a:gd name="T12" fmla="*/ 2 w 428"/>
                  <a:gd name="T13" fmla="*/ 535 h 555"/>
                  <a:gd name="T14" fmla="*/ 2 w 428"/>
                  <a:gd name="T15" fmla="*/ 535 h 555"/>
                  <a:gd name="T16" fmla="*/ 2 w 428"/>
                  <a:gd name="T17" fmla="*/ 535 h 555"/>
                  <a:gd name="T18" fmla="*/ 2 w 428"/>
                  <a:gd name="T19" fmla="*/ 535 h 555"/>
                  <a:gd name="T20" fmla="*/ 4 w 428"/>
                  <a:gd name="T21" fmla="*/ 19 h 555"/>
                  <a:gd name="T22" fmla="*/ 20 w 428"/>
                  <a:gd name="T23" fmla="*/ 2 h 555"/>
                  <a:gd name="T24" fmla="*/ 20 w 428"/>
                  <a:gd name="T25" fmla="*/ 2 h 555"/>
                  <a:gd name="T26" fmla="*/ 410 w 428"/>
                  <a:gd name="T27" fmla="*/ 4 h 555"/>
                  <a:gd name="T28" fmla="*/ 426 w 428"/>
                  <a:gd name="T29" fmla="*/ 20 h 555"/>
                  <a:gd name="T30" fmla="*/ 426 w 428"/>
                  <a:gd name="T31" fmla="*/ 20 h 555"/>
                  <a:gd name="T32" fmla="*/ 427 w 428"/>
                  <a:gd name="T33" fmla="*/ 20 h 555"/>
                  <a:gd name="T34" fmla="*/ 426 w 428"/>
                  <a:gd name="T35" fmla="*/ 20 h 555"/>
                  <a:gd name="T36" fmla="*/ 424 w 428"/>
                  <a:gd name="T37" fmla="*/ 537 h 555"/>
                  <a:gd name="T38" fmla="*/ 408 w 428"/>
                  <a:gd name="T39" fmla="*/ 553 h 555"/>
                  <a:gd name="T40" fmla="*/ 408 w 428"/>
                  <a:gd name="T41" fmla="*/ 553 h 555"/>
                  <a:gd name="T42" fmla="*/ 408 w 428"/>
                  <a:gd name="T43" fmla="*/ 554 h 555"/>
                  <a:gd name="T44" fmla="*/ 408 w 428"/>
                  <a:gd name="T45" fmla="*/ 555 h 555"/>
                  <a:gd name="T46" fmla="*/ 408 w 428"/>
                  <a:gd name="T47" fmla="*/ 555 h 555"/>
                  <a:gd name="T48" fmla="*/ 426 w 428"/>
                  <a:gd name="T49" fmla="*/ 537 h 555"/>
                  <a:gd name="T50" fmla="*/ 428 w 428"/>
                  <a:gd name="T51" fmla="*/ 20 h 555"/>
                  <a:gd name="T52" fmla="*/ 428 w 428"/>
                  <a:gd name="T53" fmla="*/ 20 h 555"/>
                  <a:gd name="T54" fmla="*/ 428 w 428"/>
                  <a:gd name="T55" fmla="*/ 20 h 555"/>
                  <a:gd name="T56" fmla="*/ 410 w 428"/>
                  <a:gd name="T57" fmla="*/ 2 h 555"/>
                  <a:gd name="T58" fmla="*/ 20 w 428"/>
                  <a:gd name="T59" fmla="*/ 0 h 555"/>
                  <a:gd name="T60" fmla="*/ 20 w 428"/>
                  <a:gd name="T61" fmla="*/ 0 h 555"/>
                  <a:gd name="T62" fmla="*/ 2 w 428"/>
                  <a:gd name="T63" fmla="*/ 19 h 555"/>
                  <a:gd name="T64" fmla="*/ 0 w 428"/>
                  <a:gd name="T65" fmla="*/ 535 h 555"/>
                  <a:gd name="T66" fmla="*/ 1 w 428"/>
                  <a:gd name="T67" fmla="*/ 535 h 555"/>
                  <a:gd name="T68" fmla="*/ 0 w 428"/>
                  <a:gd name="T69" fmla="*/ 535 h 555"/>
                  <a:gd name="T70" fmla="*/ 0 w 428"/>
                  <a:gd name="T71" fmla="*/ 535 h 555"/>
                  <a:gd name="T72" fmla="*/ 18 w 428"/>
                  <a:gd name="T73" fmla="*/ 553 h 555"/>
                  <a:gd name="T74" fmla="*/ 408 w 428"/>
                  <a:gd name="T75" fmla="*/ 555 h 555"/>
                  <a:gd name="T76" fmla="*/ 408 w 428"/>
                  <a:gd name="T77" fmla="*/ 554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555">
                    <a:moveTo>
                      <a:pt x="408" y="554"/>
                    </a:moveTo>
                    <a:cubicBezTo>
                      <a:pt x="408" y="553"/>
                      <a:pt x="408" y="553"/>
                      <a:pt x="408" y="553"/>
                    </a:cubicBezTo>
                    <a:cubicBezTo>
                      <a:pt x="18" y="551"/>
                      <a:pt x="18" y="551"/>
                      <a:pt x="18" y="551"/>
                    </a:cubicBezTo>
                    <a:cubicBezTo>
                      <a:pt x="9" y="551"/>
                      <a:pt x="2" y="544"/>
                      <a:pt x="2" y="535"/>
                    </a:cubicBezTo>
                    <a:cubicBezTo>
                      <a:pt x="2" y="535"/>
                      <a:pt x="2" y="535"/>
                      <a:pt x="2" y="535"/>
                    </a:cubicBezTo>
                    <a:cubicBezTo>
                      <a:pt x="2" y="535"/>
                      <a:pt x="2" y="535"/>
                      <a:pt x="2" y="535"/>
                    </a:cubicBezTo>
                    <a:cubicBezTo>
                      <a:pt x="2" y="535"/>
                      <a:pt x="2" y="535"/>
                      <a:pt x="2" y="535"/>
                    </a:cubicBezTo>
                    <a:cubicBezTo>
                      <a:pt x="2" y="535"/>
                      <a:pt x="2" y="535"/>
                      <a:pt x="2" y="535"/>
                    </a:cubicBezTo>
                    <a:cubicBezTo>
                      <a:pt x="2" y="535"/>
                      <a:pt x="2" y="535"/>
                      <a:pt x="2" y="535"/>
                    </a:cubicBezTo>
                    <a:cubicBezTo>
                      <a:pt x="2" y="535"/>
                      <a:pt x="2" y="535"/>
                      <a:pt x="2" y="535"/>
                    </a:cubicBezTo>
                    <a:cubicBezTo>
                      <a:pt x="4" y="19"/>
                      <a:pt x="4" y="19"/>
                      <a:pt x="4" y="19"/>
                    </a:cubicBezTo>
                    <a:cubicBezTo>
                      <a:pt x="4" y="10"/>
                      <a:pt x="11" y="2"/>
                      <a:pt x="20" y="2"/>
                    </a:cubicBezTo>
                    <a:cubicBezTo>
                      <a:pt x="20" y="2"/>
                      <a:pt x="20" y="2"/>
                      <a:pt x="20" y="2"/>
                    </a:cubicBezTo>
                    <a:cubicBezTo>
                      <a:pt x="410" y="4"/>
                      <a:pt x="410" y="4"/>
                      <a:pt x="410" y="4"/>
                    </a:cubicBezTo>
                    <a:cubicBezTo>
                      <a:pt x="419" y="4"/>
                      <a:pt x="426" y="11"/>
                      <a:pt x="426" y="20"/>
                    </a:cubicBezTo>
                    <a:cubicBezTo>
                      <a:pt x="426" y="20"/>
                      <a:pt x="426" y="20"/>
                      <a:pt x="426" y="20"/>
                    </a:cubicBezTo>
                    <a:cubicBezTo>
                      <a:pt x="427" y="20"/>
                      <a:pt x="427" y="20"/>
                      <a:pt x="427" y="20"/>
                    </a:cubicBezTo>
                    <a:cubicBezTo>
                      <a:pt x="426" y="20"/>
                      <a:pt x="426" y="20"/>
                      <a:pt x="426" y="20"/>
                    </a:cubicBezTo>
                    <a:cubicBezTo>
                      <a:pt x="424" y="537"/>
                      <a:pt x="424" y="537"/>
                      <a:pt x="424" y="537"/>
                    </a:cubicBezTo>
                    <a:cubicBezTo>
                      <a:pt x="424" y="546"/>
                      <a:pt x="417" y="553"/>
                      <a:pt x="408" y="553"/>
                    </a:cubicBezTo>
                    <a:cubicBezTo>
                      <a:pt x="408" y="553"/>
                      <a:pt x="408" y="553"/>
                      <a:pt x="408" y="553"/>
                    </a:cubicBezTo>
                    <a:cubicBezTo>
                      <a:pt x="408" y="554"/>
                      <a:pt x="408" y="554"/>
                      <a:pt x="408" y="554"/>
                    </a:cubicBezTo>
                    <a:cubicBezTo>
                      <a:pt x="408" y="555"/>
                      <a:pt x="408" y="555"/>
                      <a:pt x="408" y="555"/>
                    </a:cubicBezTo>
                    <a:cubicBezTo>
                      <a:pt x="408" y="555"/>
                      <a:pt x="408" y="555"/>
                      <a:pt x="408" y="555"/>
                    </a:cubicBezTo>
                    <a:cubicBezTo>
                      <a:pt x="418" y="555"/>
                      <a:pt x="426" y="547"/>
                      <a:pt x="426" y="537"/>
                    </a:cubicBezTo>
                    <a:cubicBezTo>
                      <a:pt x="428" y="20"/>
                      <a:pt x="428" y="20"/>
                      <a:pt x="428" y="20"/>
                    </a:cubicBezTo>
                    <a:cubicBezTo>
                      <a:pt x="428" y="20"/>
                      <a:pt x="428" y="20"/>
                      <a:pt x="428" y="20"/>
                    </a:cubicBezTo>
                    <a:cubicBezTo>
                      <a:pt x="428" y="20"/>
                      <a:pt x="428" y="20"/>
                      <a:pt x="428" y="20"/>
                    </a:cubicBezTo>
                    <a:cubicBezTo>
                      <a:pt x="428" y="10"/>
                      <a:pt x="420" y="2"/>
                      <a:pt x="410" y="2"/>
                    </a:cubicBezTo>
                    <a:cubicBezTo>
                      <a:pt x="20" y="0"/>
                      <a:pt x="20" y="0"/>
                      <a:pt x="20" y="0"/>
                    </a:cubicBezTo>
                    <a:cubicBezTo>
                      <a:pt x="20" y="0"/>
                      <a:pt x="20" y="0"/>
                      <a:pt x="20" y="0"/>
                    </a:cubicBezTo>
                    <a:cubicBezTo>
                      <a:pt x="10" y="0"/>
                      <a:pt x="2" y="8"/>
                      <a:pt x="2" y="19"/>
                    </a:cubicBezTo>
                    <a:cubicBezTo>
                      <a:pt x="0" y="535"/>
                      <a:pt x="0" y="535"/>
                      <a:pt x="0" y="535"/>
                    </a:cubicBezTo>
                    <a:cubicBezTo>
                      <a:pt x="1" y="535"/>
                      <a:pt x="1" y="535"/>
                      <a:pt x="1" y="535"/>
                    </a:cubicBezTo>
                    <a:cubicBezTo>
                      <a:pt x="0" y="535"/>
                      <a:pt x="0" y="535"/>
                      <a:pt x="0" y="535"/>
                    </a:cubicBezTo>
                    <a:cubicBezTo>
                      <a:pt x="0" y="535"/>
                      <a:pt x="0" y="535"/>
                      <a:pt x="0" y="535"/>
                    </a:cubicBezTo>
                    <a:cubicBezTo>
                      <a:pt x="0" y="545"/>
                      <a:pt x="8" y="553"/>
                      <a:pt x="18" y="553"/>
                    </a:cubicBezTo>
                    <a:cubicBezTo>
                      <a:pt x="408" y="555"/>
                      <a:pt x="408" y="555"/>
                      <a:pt x="408" y="555"/>
                    </a:cubicBezTo>
                    <a:cubicBezTo>
                      <a:pt x="408" y="554"/>
                      <a:pt x="408" y="554"/>
                      <a:pt x="408" y="554"/>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i$ľïďê">
                <a:extLst>
                  <a:ext uri="{FF2B5EF4-FFF2-40B4-BE49-F238E27FC236}">
                    <a16:creationId xmlns:a16="http://schemas.microsoft.com/office/drawing/2014/main" id="{F5EE5734-EE67-AF07-2E87-6535BE804A34}"/>
                  </a:ext>
                </a:extLst>
              </p:cNvPr>
              <p:cNvSpPr/>
              <p:nvPr/>
            </p:nvSpPr>
            <p:spPr bwMode="auto">
              <a:xfrm>
                <a:off x="2540" y="1897"/>
                <a:ext cx="863" cy="1167"/>
              </a:xfrm>
              <a:custGeom>
                <a:avLst/>
                <a:gdLst>
                  <a:gd name="T0" fmla="*/ 348 w 363"/>
                  <a:gd name="T1" fmla="*/ 491 h 491"/>
                  <a:gd name="T2" fmla="*/ 16 w 363"/>
                  <a:gd name="T3" fmla="*/ 491 h 491"/>
                  <a:gd name="T4" fmla="*/ 0 w 363"/>
                  <a:gd name="T5" fmla="*/ 475 h 491"/>
                  <a:gd name="T6" fmla="*/ 0 w 363"/>
                  <a:gd name="T7" fmla="*/ 15 h 491"/>
                  <a:gd name="T8" fmla="*/ 16 w 363"/>
                  <a:gd name="T9" fmla="*/ 0 h 491"/>
                  <a:gd name="T10" fmla="*/ 348 w 363"/>
                  <a:gd name="T11" fmla="*/ 0 h 491"/>
                  <a:gd name="T12" fmla="*/ 363 w 363"/>
                  <a:gd name="T13" fmla="*/ 15 h 491"/>
                  <a:gd name="T14" fmla="*/ 363 w 363"/>
                  <a:gd name="T15" fmla="*/ 475 h 491"/>
                  <a:gd name="T16" fmla="*/ 348 w 363"/>
                  <a:gd name="T17"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491">
                    <a:moveTo>
                      <a:pt x="348" y="491"/>
                    </a:moveTo>
                    <a:cubicBezTo>
                      <a:pt x="16" y="491"/>
                      <a:pt x="16" y="491"/>
                      <a:pt x="16" y="491"/>
                    </a:cubicBezTo>
                    <a:cubicBezTo>
                      <a:pt x="7" y="491"/>
                      <a:pt x="0" y="484"/>
                      <a:pt x="0" y="475"/>
                    </a:cubicBezTo>
                    <a:cubicBezTo>
                      <a:pt x="0" y="15"/>
                      <a:pt x="0" y="15"/>
                      <a:pt x="0" y="15"/>
                    </a:cubicBezTo>
                    <a:cubicBezTo>
                      <a:pt x="0" y="7"/>
                      <a:pt x="7" y="0"/>
                      <a:pt x="16" y="0"/>
                    </a:cubicBezTo>
                    <a:cubicBezTo>
                      <a:pt x="348" y="0"/>
                      <a:pt x="348" y="0"/>
                      <a:pt x="348" y="0"/>
                    </a:cubicBezTo>
                    <a:cubicBezTo>
                      <a:pt x="356" y="0"/>
                      <a:pt x="363" y="7"/>
                      <a:pt x="363" y="15"/>
                    </a:cubicBezTo>
                    <a:cubicBezTo>
                      <a:pt x="363" y="475"/>
                      <a:pt x="363" y="475"/>
                      <a:pt x="363" y="475"/>
                    </a:cubicBezTo>
                    <a:cubicBezTo>
                      <a:pt x="363" y="484"/>
                      <a:pt x="356" y="491"/>
                      <a:pt x="348" y="4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í$ḻïḍé">
                <a:extLst>
                  <a:ext uri="{FF2B5EF4-FFF2-40B4-BE49-F238E27FC236}">
                    <a16:creationId xmlns:a16="http://schemas.microsoft.com/office/drawing/2014/main" id="{A61DCFE2-652A-4BAA-82DC-7DC4FDDF4351}"/>
                  </a:ext>
                </a:extLst>
              </p:cNvPr>
              <p:cNvSpPr/>
              <p:nvPr/>
            </p:nvSpPr>
            <p:spPr bwMode="auto">
              <a:xfrm>
                <a:off x="2538" y="1895"/>
                <a:ext cx="867" cy="1172"/>
              </a:xfrm>
              <a:custGeom>
                <a:avLst/>
                <a:gdLst>
                  <a:gd name="T0" fmla="*/ 349 w 365"/>
                  <a:gd name="T1" fmla="*/ 492 h 493"/>
                  <a:gd name="T2" fmla="*/ 349 w 365"/>
                  <a:gd name="T3" fmla="*/ 491 h 493"/>
                  <a:gd name="T4" fmla="*/ 17 w 365"/>
                  <a:gd name="T5" fmla="*/ 491 h 493"/>
                  <a:gd name="T6" fmla="*/ 2 w 365"/>
                  <a:gd name="T7" fmla="*/ 476 h 493"/>
                  <a:gd name="T8" fmla="*/ 2 w 365"/>
                  <a:gd name="T9" fmla="*/ 16 h 493"/>
                  <a:gd name="T10" fmla="*/ 17 w 365"/>
                  <a:gd name="T11" fmla="*/ 2 h 493"/>
                  <a:gd name="T12" fmla="*/ 349 w 365"/>
                  <a:gd name="T13" fmla="*/ 2 h 493"/>
                  <a:gd name="T14" fmla="*/ 363 w 365"/>
                  <a:gd name="T15" fmla="*/ 16 h 493"/>
                  <a:gd name="T16" fmla="*/ 363 w 365"/>
                  <a:gd name="T17" fmla="*/ 476 h 493"/>
                  <a:gd name="T18" fmla="*/ 349 w 365"/>
                  <a:gd name="T19" fmla="*/ 491 h 493"/>
                  <a:gd name="T20" fmla="*/ 349 w 365"/>
                  <a:gd name="T21" fmla="*/ 492 h 493"/>
                  <a:gd name="T22" fmla="*/ 349 w 365"/>
                  <a:gd name="T23" fmla="*/ 493 h 493"/>
                  <a:gd name="T24" fmla="*/ 365 w 365"/>
                  <a:gd name="T25" fmla="*/ 476 h 493"/>
                  <a:gd name="T26" fmla="*/ 365 w 365"/>
                  <a:gd name="T27" fmla="*/ 16 h 493"/>
                  <a:gd name="T28" fmla="*/ 349 w 365"/>
                  <a:gd name="T29" fmla="*/ 0 h 493"/>
                  <a:gd name="T30" fmla="*/ 17 w 365"/>
                  <a:gd name="T31" fmla="*/ 0 h 493"/>
                  <a:gd name="T32" fmla="*/ 0 w 365"/>
                  <a:gd name="T33" fmla="*/ 16 h 493"/>
                  <a:gd name="T34" fmla="*/ 0 w 365"/>
                  <a:gd name="T35" fmla="*/ 476 h 493"/>
                  <a:gd name="T36" fmla="*/ 17 w 365"/>
                  <a:gd name="T37" fmla="*/ 493 h 493"/>
                  <a:gd name="T38" fmla="*/ 349 w 365"/>
                  <a:gd name="T39" fmla="*/ 493 h 493"/>
                  <a:gd name="T40" fmla="*/ 349 w 365"/>
                  <a:gd name="T41"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493">
                    <a:moveTo>
                      <a:pt x="349" y="492"/>
                    </a:moveTo>
                    <a:cubicBezTo>
                      <a:pt x="349" y="491"/>
                      <a:pt x="349" y="491"/>
                      <a:pt x="349" y="491"/>
                    </a:cubicBezTo>
                    <a:cubicBezTo>
                      <a:pt x="17" y="491"/>
                      <a:pt x="17" y="491"/>
                      <a:pt x="17" y="491"/>
                    </a:cubicBezTo>
                    <a:cubicBezTo>
                      <a:pt x="9" y="491"/>
                      <a:pt x="2" y="484"/>
                      <a:pt x="2" y="476"/>
                    </a:cubicBezTo>
                    <a:cubicBezTo>
                      <a:pt x="2" y="16"/>
                      <a:pt x="2" y="16"/>
                      <a:pt x="2" y="16"/>
                    </a:cubicBezTo>
                    <a:cubicBezTo>
                      <a:pt x="2" y="8"/>
                      <a:pt x="9" y="2"/>
                      <a:pt x="17" y="2"/>
                    </a:cubicBezTo>
                    <a:cubicBezTo>
                      <a:pt x="349" y="2"/>
                      <a:pt x="349" y="2"/>
                      <a:pt x="349" y="2"/>
                    </a:cubicBezTo>
                    <a:cubicBezTo>
                      <a:pt x="357" y="2"/>
                      <a:pt x="363" y="8"/>
                      <a:pt x="363" y="16"/>
                    </a:cubicBezTo>
                    <a:cubicBezTo>
                      <a:pt x="363" y="476"/>
                      <a:pt x="363" y="476"/>
                      <a:pt x="363" y="476"/>
                    </a:cubicBezTo>
                    <a:cubicBezTo>
                      <a:pt x="363" y="484"/>
                      <a:pt x="357" y="491"/>
                      <a:pt x="349" y="491"/>
                    </a:cubicBezTo>
                    <a:cubicBezTo>
                      <a:pt x="349" y="492"/>
                      <a:pt x="349" y="492"/>
                      <a:pt x="349" y="492"/>
                    </a:cubicBezTo>
                    <a:cubicBezTo>
                      <a:pt x="349" y="493"/>
                      <a:pt x="349" y="493"/>
                      <a:pt x="349" y="493"/>
                    </a:cubicBezTo>
                    <a:cubicBezTo>
                      <a:pt x="358" y="493"/>
                      <a:pt x="365" y="485"/>
                      <a:pt x="365" y="476"/>
                    </a:cubicBezTo>
                    <a:cubicBezTo>
                      <a:pt x="365" y="16"/>
                      <a:pt x="365" y="16"/>
                      <a:pt x="365" y="16"/>
                    </a:cubicBezTo>
                    <a:cubicBezTo>
                      <a:pt x="365" y="7"/>
                      <a:pt x="358" y="0"/>
                      <a:pt x="349" y="0"/>
                    </a:cubicBezTo>
                    <a:cubicBezTo>
                      <a:pt x="17" y="0"/>
                      <a:pt x="17" y="0"/>
                      <a:pt x="17" y="0"/>
                    </a:cubicBezTo>
                    <a:cubicBezTo>
                      <a:pt x="8" y="0"/>
                      <a:pt x="0" y="7"/>
                      <a:pt x="0" y="16"/>
                    </a:cubicBezTo>
                    <a:cubicBezTo>
                      <a:pt x="0" y="476"/>
                      <a:pt x="0" y="476"/>
                      <a:pt x="0" y="476"/>
                    </a:cubicBezTo>
                    <a:cubicBezTo>
                      <a:pt x="0" y="485"/>
                      <a:pt x="8" y="493"/>
                      <a:pt x="17" y="493"/>
                    </a:cubicBezTo>
                    <a:cubicBezTo>
                      <a:pt x="349" y="493"/>
                      <a:pt x="349" y="493"/>
                      <a:pt x="349" y="493"/>
                    </a:cubicBezTo>
                    <a:lnTo>
                      <a:pt x="349" y="49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ïṥliḑê">
                <a:extLst>
                  <a:ext uri="{FF2B5EF4-FFF2-40B4-BE49-F238E27FC236}">
                    <a16:creationId xmlns:a16="http://schemas.microsoft.com/office/drawing/2014/main" id="{DF99EDAB-EEC3-6EE1-6447-2643FC0C4381}"/>
                  </a:ext>
                </a:extLst>
              </p:cNvPr>
              <p:cNvSpPr/>
              <p:nvPr/>
            </p:nvSpPr>
            <p:spPr bwMode="auto">
              <a:xfrm>
                <a:off x="2654" y="2014"/>
                <a:ext cx="133" cy="131"/>
              </a:xfrm>
              <a:custGeom>
                <a:avLst/>
                <a:gdLst>
                  <a:gd name="T0" fmla="*/ 52 w 56"/>
                  <a:gd name="T1" fmla="*/ 55 h 55"/>
                  <a:gd name="T2" fmla="*/ 4 w 56"/>
                  <a:gd name="T3" fmla="*/ 55 h 55"/>
                  <a:gd name="T4" fmla="*/ 0 w 56"/>
                  <a:gd name="T5" fmla="*/ 51 h 55"/>
                  <a:gd name="T6" fmla="*/ 0 w 56"/>
                  <a:gd name="T7" fmla="*/ 4 h 55"/>
                  <a:gd name="T8" fmla="*/ 4 w 56"/>
                  <a:gd name="T9" fmla="*/ 0 h 55"/>
                  <a:gd name="T10" fmla="*/ 52 w 56"/>
                  <a:gd name="T11" fmla="*/ 0 h 55"/>
                  <a:gd name="T12" fmla="*/ 56 w 56"/>
                  <a:gd name="T13" fmla="*/ 4 h 55"/>
                  <a:gd name="T14" fmla="*/ 56 w 56"/>
                  <a:gd name="T15" fmla="*/ 51 h 55"/>
                  <a:gd name="T16" fmla="*/ 52 w 56"/>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52" y="55"/>
                    </a:moveTo>
                    <a:cubicBezTo>
                      <a:pt x="4" y="55"/>
                      <a:pt x="4" y="55"/>
                      <a:pt x="4" y="55"/>
                    </a:cubicBezTo>
                    <a:cubicBezTo>
                      <a:pt x="2" y="55"/>
                      <a:pt x="0" y="54"/>
                      <a:pt x="0" y="51"/>
                    </a:cubicBezTo>
                    <a:cubicBezTo>
                      <a:pt x="0" y="4"/>
                      <a:pt x="0" y="4"/>
                      <a:pt x="0" y="4"/>
                    </a:cubicBezTo>
                    <a:cubicBezTo>
                      <a:pt x="0" y="1"/>
                      <a:pt x="2" y="0"/>
                      <a:pt x="4" y="0"/>
                    </a:cubicBezTo>
                    <a:cubicBezTo>
                      <a:pt x="52" y="0"/>
                      <a:pt x="52" y="0"/>
                      <a:pt x="52" y="0"/>
                    </a:cubicBezTo>
                    <a:cubicBezTo>
                      <a:pt x="54" y="0"/>
                      <a:pt x="56" y="1"/>
                      <a:pt x="56" y="4"/>
                    </a:cubicBezTo>
                    <a:cubicBezTo>
                      <a:pt x="56" y="51"/>
                      <a:pt x="56" y="51"/>
                      <a:pt x="56" y="51"/>
                    </a:cubicBezTo>
                    <a:cubicBezTo>
                      <a:pt x="56" y="54"/>
                      <a:pt x="54" y="55"/>
                      <a:pt x="52" y="55"/>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ïSlídê">
                <a:extLst>
                  <a:ext uri="{FF2B5EF4-FFF2-40B4-BE49-F238E27FC236}">
                    <a16:creationId xmlns:a16="http://schemas.microsoft.com/office/drawing/2014/main" id="{A6ABA18A-072D-E035-3B4C-A118DB8EE15E}"/>
                  </a:ext>
                </a:extLst>
              </p:cNvPr>
              <p:cNvSpPr/>
              <p:nvPr/>
            </p:nvSpPr>
            <p:spPr bwMode="auto">
              <a:xfrm>
                <a:off x="2652" y="2011"/>
                <a:ext cx="138" cy="136"/>
              </a:xfrm>
              <a:custGeom>
                <a:avLst/>
                <a:gdLst>
                  <a:gd name="T0" fmla="*/ 53 w 58"/>
                  <a:gd name="T1" fmla="*/ 56 h 57"/>
                  <a:gd name="T2" fmla="*/ 53 w 58"/>
                  <a:gd name="T3" fmla="*/ 55 h 57"/>
                  <a:gd name="T4" fmla="*/ 5 w 58"/>
                  <a:gd name="T5" fmla="*/ 55 h 57"/>
                  <a:gd name="T6" fmla="*/ 2 w 58"/>
                  <a:gd name="T7" fmla="*/ 52 h 57"/>
                  <a:gd name="T8" fmla="*/ 2 w 58"/>
                  <a:gd name="T9" fmla="*/ 5 h 57"/>
                  <a:gd name="T10" fmla="*/ 5 w 58"/>
                  <a:gd name="T11" fmla="*/ 2 h 57"/>
                  <a:gd name="T12" fmla="*/ 53 w 58"/>
                  <a:gd name="T13" fmla="*/ 2 h 57"/>
                  <a:gd name="T14" fmla="*/ 56 w 58"/>
                  <a:gd name="T15" fmla="*/ 5 h 57"/>
                  <a:gd name="T16" fmla="*/ 56 w 58"/>
                  <a:gd name="T17" fmla="*/ 52 h 57"/>
                  <a:gd name="T18" fmla="*/ 53 w 58"/>
                  <a:gd name="T19" fmla="*/ 55 h 57"/>
                  <a:gd name="T20" fmla="*/ 53 w 58"/>
                  <a:gd name="T21" fmla="*/ 56 h 57"/>
                  <a:gd name="T22" fmla="*/ 53 w 58"/>
                  <a:gd name="T23" fmla="*/ 57 h 57"/>
                  <a:gd name="T24" fmla="*/ 58 w 58"/>
                  <a:gd name="T25" fmla="*/ 52 h 57"/>
                  <a:gd name="T26" fmla="*/ 58 w 58"/>
                  <a:gd name="T27" fmla="*/ 5 h 57"/>
                  <a:gd name="T28" fmla="*/ 53 w 58"/>
                  <a:gd name="T29" fmla="*/ 0 h 57"/>
                  <a:gd name="T30" fmla="*/ 5 w 58"/>
                  <a:gd name="T31" fmla="*/ 0 h 57"/>
                  <a:gd name="T32" fmla="*/ 0 w 58"/>
                  <a:gd name="T33" fmla="*/ 5 h 57"/>
                  <a:gd name="T34" fmla="*/ 0 w 58"/>
                  <a:gd name="T35" fmla="*/ 52 h 57"/>
                  <a:gd name="T36" fmla="*/ 5 w 58"/>
                  <a:gd name="T37" fmla="*/ 57 h 57"/>
                  <a:gd name="T38" fmla="*/ 53 w 58"/>
                  <a:gd name="T39" fmla="*/ 57 h 57"/>
                  <a:gd name="T40" fmla="*/ 53 w 58"/>
                  <a:gd name="T41"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7">
                    <a:moveTo>
                      <a:pt x="53" y="56"/>
                    </a:moveTo>
                    <a:cubicBezTo>
                      <a:pt x="53" y="55"/>
                      <a:pt x="53" y="55"/>
                      <a:pt x="53" y="55"/>
                    </a:cubicBezTo>
                    <a:cubicBezTo>
                      <a:pt x="5" y="55"/>
                      <a:pt x="5" y="55"/>
                      <a:pt x="5" y="55"/>
                    </a:cubicBezTo>
                    <a:cubicBezTo>
                      <a:pt x="3" y="55"/>
                      <a:pt x="2" y="54"/>
                      <a:pt x="2" y="52"/>
                    </a:cubicBezTo>
                    <a:cubicBezTo>
                      <a:pt x="2" y="5"/>
                      <a:pt x="2" y="5"/>
                      <a:pt x="2" y="5"/>
                    </a:cubicBezTo>
                    <a:cubicBezTo>
                      <a:pt x="2" y="3"/>
                      <a:pt x="3" y="2"/>
                      <a:pt x="5" y="2"/>
                    </a:cubicBezTo>
                    <a:cubicBezTo>
                      <a:pt x="53" y="2"/>
                      <a:pt x="53" y="2"/>
                      <a:pt x="53" y="2"/>
                    </a:cubicBezTo>
                    <a:cubicBezTo>
                      <a:pt x="55" y="2"/>
                      <a:pt x="56" y="3"/>
                      <a:pt x="56" y="5"/>
                    </a:cubicBezTo>
                    <a:cubicBezTo>
                      <a:pt x="56" y="52"/>
                      <a:pt x="56" y="52"/>
                      <a:pt x="56" y="52"/>
                    </a:cubicBezTo>
                    <a:cubicBezTo>
                      <a:pt x="56" y="54"/>
                      <a:pt x="55" y="55"/>
                      <a:pt x="53" y="55"/>
                    </a:cubicBezTo>
                    <a:cubicBezTo>
                      <a:pt x="53" y="56"/>
                      <a:pt x="53" y="56"/>
                      <a:pt x="53" y="56"/>
                    </a:cubicBezTo>
                    <a:cubicBezTo>
                      <a:pt x="53" y="57"/>
                      <a:pt x="53" y="57"/>
                      <a:pt x="53" y="57"/>
                    </a:cubicBezTo>
                    <a:cubicBezTo>
                      <a:pt x="56" y="57"/>
                      <a:pt x="58" y="55"/>
                      <a:pt x="58" y="52"/>
                    </a:cubicBezTo>
                    <a:cubicBezTo>
                      <a:pt x="58" y="5"/>
                      <a:pt x="58" y="5"/>
                      <a:pt x="58" y="5"/>
                    </a:cubicBezTo>
                    <a:cubicBezTo>
                      <a:pt x="58" y="2"/>
                      <a:pt x="56" y="0"/>
                      <a:pt x="53" y="0"/>
                    </a:cubicBezTo>
                    <a:cubicBezTo>
                      <a:pt x="5" y="0"/>
                      <a:pt x="5" y="0"/>
                      <a:pt x="5" y="0"/>
                    </a:cubicBezTo>
                    <a:cubicBezTo>
                      <a:pt x="2" y="0"/>
                      <a:pt x="0" y="2"/>
                      <a:pt x="0" y="5"/>
                    </a:cubicBezTo>
                    <a:cubicBezTo>
                      <a:pt x="0" y="52"/>
                      <a:pt x="0" y="52"/>
                      <a:pt x="0" y="52"/>
                    </a:cubicBezTo>
                    <a:cubicBezTo>
                      <a:pt x="0" y="55"/>
                      <a:pt x="2" y="57"/>
                      <a:pt x="5" y="57"/>
                    </a:cubicBezTo>
                    <a:cubicBezTo>
                      <a:pt x="53" y="57"/>
                      <a:pt x="53" y="57"/>
                      <a:pt x="53" y="57"/>
                    </a:cubicBezTo>
                    <a:lnTo>
                      <a:pt x="53" y="56"/>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îšlíḋè">
                <a:extLst>
                  <a:ext uri="{FF2B5EF4-FFF2-40B4-BE49-F238E27FC236}">
                    <a16:creationId xmlns:a16="http://schemas.microsoft.com/office/drawing/2014/main" id="{CD7AF19E-D95B-2291-B0E6-7C2F9D5A54F2}"/>
                  </a:ext>
                </a:extLst>
              </p:cNvPr>
              <p:cNvSpPr/>
              <p:nvPr/>
            </p:nvSpPr>
            <p:spPr bwMode="auto">
              <a:xfrm>
                <a:off x="2840" y="2035"/>
                <a:ext cx="413" cy="0"/>
              </a:xfrm>
              <a:custGeom>
                <a:avLst/>
                <a:gdLst>
                  <a:gd name="T0" fmla="*/ 0 w 413"/>
                  <a:gd name="T1" fmla="*/ 413 w 413"/>
                  <a:gd name="T2" fmla="*/ 0 w 413"/>
                </a:gdLst>
                <a:ahLst/>
                <a:cxnLst>
                  <a:cxn ang="0">
                    <a:pos x="T0" y="0"/>
                  </a:cxn>
                  <a:cxn ang="0">
                    <a:pos x="T1" y="0"/>
                  </a:cxn>
                  <a:cxn ang="0">
                    <a:pos x="T2" y="0"/>
                  </a:cxn>
                </a:cxnLst>
                <a:rect l="0" t="0" r="r" b="b"/>
                <a:pathLst>
                  <a:path w="413">
                    <a:moveTo>
                      <a:pt x="0" y="0"/>
                    </a:moveTo>
                    <a:lnTo>
                      <a:pt x="413"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íṥļíďe">
                <a:extLst>
                  <a:ext uri="{FF2B5EF4-FFF2-40B4-BE49-F238E27FC236}">
                    <a16:creationId xmlns:a16="http://schemas.microsoft.com/office/drawing/2014/main" id="{F6C2BAA4-8BC6-B538-DC5A-996268D1A5A2}"/>
                  </a:ext>
                </a:extLst>
              </p:cNvPr>
              <p:cNvSpPr/>
              <p:nvPr/>
            </p:nvSpPr>
            <p:spPr bwMode="auto">
              <a:xfrm>
                <a:off x="2840" y="2035"/>
                <a:ext cx="4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íṧḻïdé">
                <a:extLst>
                  <a:ext uri="{FF2B5EF4-FFF2-40B4-BE49-F238E27FC236}">
                    <a16:creationId xmlns:a16="http://schemas.microsoft.com/office/drawing/2014/main" id="{77BA70CB-1ABD-D279-8B84-C8982BDAC992}"/>
                  </a:ext>
                </a:extLst>
              </p:cNvPr>
              <p:cNvSpPr/>
              <p:nvPr/>
            </p:nvSpPr>
            <p:spPr bwMode="auto">
              <a:xfrm>
                <a:off x="2840" y="2033"/>
                <a:ext cx="413"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i$ḷiḋè">
                <a:extLst>
                  <a:ext uri="{FF2B5EF4-FFF2-40B4-BE49-F238E27FC236}">
                    <a16:creationId xmlns:a16="http://schemas.microsoft.com/office/drawing/2014/main" id="{948437A0-684B-5E5E-ED91-0A039C49AFD0}"/>
                  </a:ext>
                </a:extLst>
              </p:cNvPr>
              <p:cNvSpPr/>
              <p:nvPr/>
            </p:nvSpPr>
            <p:spPr bwMode="auto">
              <a:xfrm>
                <a:off x="2840" y="2033"/>
                <a:ext cx="413" cy="5"/>
              </a:xfrm>
              <a:custGeom>
                <a:avLst/>
                <a:gdLst>
                  <a:gd name="T0" fmla="*/ 0 w 413"/>
                  <a:gd name="T1" fmla="*/ 5 h 5"/>
                  <a:gd name="T2" fmla="*/ 413 w 413"/>
                  <a:gd name="T3" fmla="*/ 5 h 5"/>
                  <a:gd name="T4" fmla="*/ 413 w 413"/>
                  <a:gd name="T5" fmla="*/ 0 h 5"/>
                  <a:gd name="T6" fmla="*/ 0 w 413"/>
                  <a:gd name="T7" fmla="*/ 0 h 5"/>
                </a:gdLst>
                <a:ahLst/>
                <a:cxnLst>
                  <a:cxn ang="0">
                    <a:pos x="T0" y="T1"/>
                  </a:cxn>
                  <a:cxn ang="0">
                    <a:pos x="T2" y="T3"/>
                  </a:cxn>
                  <a:cxn ang="0">
                    <a:pos x="T4" y="T5"/>
                  </a:cxn>
                  <a:cxn ang="0">
                    <a:pos x="T6" y="T7"/>
                  </a:cxn>
                </a:cxnLst>
                <a:rect l="0" t="0" r="r" b="b"/>
                <a:pathLst>
                  <a:path w="413" h="5">
                    <a:moveTo>
                      <a:pt x="0" y="5"/>
                    </a:moveTo>
                    <a:lnTo>
                      <a:pt x="413" y="5"/>
                    </a:lnTo>
                    <a:lnTo>
                      <a:pt x="4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îṩ1ïḋê">
                <a:extLst>
                  <a:ext uri="{FF2B5EF4-FFF2-40B4-BE49-F238E27FC236}">
                    <a16:creationId xmlns:a16="http://schemas.microsoft.com/office/drawing/2014/main" id="{2CE1C8A0-B171-0157-8179-2A3AEB7CA028}"/>
                  </a:ext>
                </a:extLst>
              </p:cNvPr>
              <p:cNvSpPr/>
              <p:nvPr/>
            </p:nvSpPr>
            <p:spPr bwMode="auto">
              <a:xfrm>
                <a:off x="2840" y="2083"/>
                <a:ext cx="280" cy="0"/>
              </a:xfrm>
              <a:custGeom>
                <a:avLst/>
                <a:gdLst>
                  <a:gd name="T0" fmla="*/ 0 w 280"/>
                  <a:gd name="T1" fmla="*/ 280 w 280"/>
                  <a:gd name="T2" fmla="*/ 0 w 280"/>
                </a:gdLst>
                <a:ahLst/>
                <a:cxnLst>
                  <a:cxn ang="0">
                    <a:pos x="T0" y="0"/>
                  </a:cxn>
                  <a:cxn ang="0">
                    <a:pos x="T1" y="0"/>
                  </a:cxn>
                  <a:cxn ang="0">
                    <a:pos x="T2" y="0"/>
                  </a:cxn>
                </a:cxnLst>
                <a:rect l="0" t="0" r="r" b="b"/>
                <a:pathLst>
                  <a:path w="280">
                    <a:moveTo>
                      <a:pt x="0" y="0"/>
                    </a:moveTo>
                    <a:lnTo>
                      <a:pt x="280"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ïŝ1îḋe">
                <a:extLst>
                  <a:ext uri="{FF2B5EF4-FFF2-40B4-BE49-F238E27FC236}">
                    <a16:creationId xmlns:a16="http://schemas.microsoft.com/office/drawing/2014/main" id="{E460D9CA-9CF2-B1F0-1F5E-9610B4ACBF13}"/>
                  </a:ext>
                </a:extLst>
              </p:cNvPr>
              <p:cNvSpPr/>
              <p:nvPr/>
            </p:nvSpPr>
            <p:spPr bwMode="auto">
              <a:xfrm>
                <a:off x="2840" y="2083"/>
                <a:ext cx="2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îšḻîḍê">
                <a:extLst>
                  <a:ext uri="{FF2B5EF4-FFF2-40B4-BE49-F238E27FC236}">
                    <a16:creationId xmlns:a16="http://schemas.microsoft.com/office/drawing/2014/main" id="{73EB48E0-F158-F1E9-5531-5A71359C8826}"/>
                  </a:ext>
                </a:extLst>
              </p:cNvPr>
              <p:cNvSpPr/>
              <p:nvPr/>
            </p:nvSpPr>
            <p:spPr bwMode="auto">
              <a:xfrm>
                <a:off x="2840" y="2080"/>
                <a:ext cx="2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iṩļiḓé">
                <a:extLst>
                  <a:ext uri="{FF2B5EF4-FFF2-40B4-BE49-F238E27FC236}">
                    <a16:creationId xmlns:a16="http://schemas.microsoft.com/office/drawing/2014/main" id="{71C94B02-A23E-AACD-6827-4C1AE0D7F41D}"/>
                  </a:ext>
                </a:extLst>
              </p:cNvPr>
              <p:cNvSpPr/>
              <p:nvPr/>
            </p:nvSpPr>
            <p:spPr bwMode="auto">
              <a:xfrm>
                <a:off x="2840" y="2080"/>
                <a:ext cx="280" cy="5"/>
              </a:xfrm>
              <a:custGeom>
                <a:avLst/>
                <a:gdLst>
                  <a:gd name="T0" fmla="*/ 0 w 280"/>
                  <a:gd name="T1" fmla="*/ 5 h 5"/>
                  <a:gd name="T2" fmla="*/ 280 w 280"/>
                  <a:gd name="T3" fmla="*/ 5 h 5"/>
                  <a:gd name="T4" fmla="*/ 280 w 280"/>
                  <a:gd name="T5" fmla="*/ 0 h 5"/>
                  <a:gd name="T6" fmla="*/ 0 w 280"/>
                  <a:gd name="T7" fmla="*/ 0 h 5"/>
                </a:gdLst>
                <a:ahLst/>
                <a:cxnLst>
                  <a:cxn ang="0">
                    <a:pos x="T0" y="T1"/>
                  </a:cxn>
                  <a:cxn ang="0">
                    <a:pos x="T2" y="T3"/>
                  </a:cxn>
                  <a:cxn ang="0">
                    <a:pos x="T4" y="T5"/>
                  </a:cxn>
                  <a:cxn ang="0">
                    <a:pos x="T6" y="T7"/>
                  </a:cxn>
                </a:cxnLst>
                <a:rect l="0" t="0" r="r" b="b"/>
                <a:pathLst>
                  <a:path w="280" h="5">
                    <a:moveTo>
                      <a:pt x="0" y="5"/>
                    </a:moveTo>
                    <a:lnTo>
                      <a:pt x="280" y="5"/>
                    </a:lnTo>
                    <a:lnTo>
                      <a:pt x="2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isḻîḋê">
                <a:extLst>
                  <a:ext uri="{FF2B5EF4-FFF2-40B4-BE49-F238E27FC236}">
                    <a16:creationId xmlns:a16="http://schemas.microsoft.com/office/drawing/2014/main" id="{74B88241-B822-806B-4700-FB01347CE5D8}"/>
                  </a:ext>
                </a:extLst>
              </p:cNvPr>
              <p:cNvSpPr/>
              <p:nvPr/>
            </p:nvSpPr>
            <p:spPr bwMode="auto">
              <a:xfrm>
                <a:off x="2840" y="2130"/>
                <a:ext cx="351" cy="0"/>
              </a:xfrm>
              <a:custGeom>
                <a:avLst/>
                <a:gdLst>
                  <a:gd name="T0" fmla="*/ 0 w 351"/>
                  <a:gd name="T1" fmla="*/ 351 w 351"/>
                  <a:gd name="T2" fmla="*/ 0 w 351"/>
                </a:gdLst>
                <a:ahLst/>
                <a:cxnLst>
                  <a:cxn ang="0">
                    <a:pos x="T0" y="0"/>
                  </a:cxn>
                  <a:cxn ang="0">
                    <a:pos x="T1" y="0"/>
                  </a:cxn>
                  <a:cxn ang="0">
                    <a:pos x="T2" y="0"/>
                  </a:cxn>
                </a:cxnLst>
                <a:rect l="0" t="0" r="r" b="b"/>
                <a:pathLst>
                  <a:path w="351">
                    <a:moveTo>
                      <a:pt x="0" y="0"/>
                    </a:moveTo>
                    <a:lnTo>
                      <a:pt x="351"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iṩļiḓé">
                <a:extLst>
                  <a:ext uri="{FF2B5EF4-FFF2-40B4-BE49-F238E27FC236}">
                    <a16:creationId xmlns:a16="http://schemas.microsoft.com/office/drawing/2014/main" id="{33604B3C-662E-609F-3C5A-163CF3CB8A04}"/>
                  </a:ext>
                </a:extLst>
              </p:cNvPr>
              <p:cNvSpPr/>
              <p:nvPr/>
            </p:nvSpPr>
            <p:spPr bwMode="auto">
              <a:xfrm>
                <a:off x="2840" y="2130"/>
                <a:ext cx="35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iṡlïḑe">
                <a:extLst>
                  <a:ext uri="{FF2B5EF4-FFF2-40B4-BE49-F238E27FC236}">
                    <a16:creationId xmlns:a16="http://schemas.microsoft.com/office/drawing/2014/main" id="{6034E097-FAB3-3E8C-8755-53C2EB4964C2}"/>
                  </a:ext>
                </a:extLst>
              </p:cNvPr>
              <p:cNvSpPr/>
              <p:nvPr/>
            </p:nvSpPr>
            <p:spPr bwMode="auto">
              <a:xfrm>
                <a:off x="2840" y="2128"/>
                <a:ext cx="351"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ïšļïḋe">
                <a:extLst>
                  <a:ext uri="{FF2B5EF4-FFF2-40B4-BE49-F238E27FC236}">
                    <a16:creationId xmlns:a16="http://schemas.microsoft.com/office/drawing/2014/main" id="{F4502FB8-D80D-A79F-C988-EBE66C3C8CC1}"/>
                  </a:ext>
                </a:extLst>
              </p:cNvPr>
              <p:cNvSpPr/>
              <p:nvPr/>
            </p:nvSpPr>
            <p:spPr bwMode="auto">
              <a:xfrm>
                <a:off x="2840" y="2128"/>
                <a:ext cx="351" cy="5"/>
              </a:xfrm>
              <a:custGeom>
                <a:avLst/>
                <a:gdLst>
                  <a:gd name="T0" fmla="*/ 0 w 351"/>
                  <a:gd name="T1" fmla="*/ 5 h 5"/>
                  <a:gd name="T2" fmla="*/ 351 w 351"/>
                  <a:gd name="T3" fmla="*/ 5 h 5"/>
                  <a:gd name="T4" fmla="*/ 351 w 351"/>
                  <a:gd name="T5" fmla="*/ 0 h 5"/>
                  <a:gd name="T6" fmla="*/ 0 w 351"/>
                  <a:gd name="T7" fmla="*/ 0 h 5"/>
                </a:gdLst>
                <a:ahLst/>
                <a:cxnLst>
                  <a:cxn ang="0">
                    <a:pos x="T0" y="T1"/>
                  </a:cxn>
                  <a:cxn ang="0">
                    <a:pos x="T2" y="T3"/>
                  </a:cxn>
                  <a:cxn ang="0">
                    <a:pos x="T4" y="T5"/>
                  </a:cxn>
                  <a:cxn ang="0">
                    <a:pos x="T6" y="T7"/>
                  </a:cxn>
                </a:cxnLst>
                <a:rect l="0" t="0" r="r" b="b"/>
                <a:pathLst>
                  <a:path w="351" h="5">
                    <a:moveTo>
                      <a:pt x="0" y="5"/>
                    </a:moveTo>
                    <a:lnTo>
                      <a:pt x="351" y="5"/>
                    </a:lnTo>
                    <a:lnTo>
                      <a:pt x="3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ïṩḷïďê">
                <a:extLst>
                  <a:ext uri="{FF2B5EF4-FFF2-40B4-BE49-F238E27FC236}">
                    <a16:creationId xmlns:a16="http://schemas.microsoft.com/office/drawing/2014/main" id="{ED2ED62E-4C7D-F753-577B-583001B2E534}"/>
                  </a:ext>
                </a:extLst>
              </p:cNvPr>
              <p:cNvSpPr/>
              <p:nvPr/>
            </p:nvSpPr>
            <p:spPr bwMode="auto">
              <a:xfrm>
                <a:off x="2654" y="2301"/>
                <a:ext cx="133" cy="134"/>
              </a:xfrm>
              <a:custGeom>
                <a:avLst/>
                <a:gdLst>
                  <a:gd name="T0" fmla="*/ 52 w 56"/>
                  <a:gd name="T1" fmla="*/ 56 h 56"/>
                  <a:gd name="T2" fmla="*/ 4 w 56"/>
                  <a:gd name="T3" fmla="*/ 56 h 56"/>
                  <a:gd name="T4" fmla="*/ 0 w 56"/>
                  <a:gd name="T5" fmla="*/ 51 h 56"/>
                  <a:gd name="T6" fmla="*/ 0 w 56"/>
                  <a:gd name="T7" fmla="*/ 4 h 56"/>
                  <a:gd name="T8" fmla="*/ 4 w 56"/>
                  <a:gd name="T9" fmla="*/ 0 h 56"/>
                  <a:gd name="T10" fmla="*/ 52 w 56"/>
                  <a:gd name="T11" fmla="*/ 0 h 56"/>
                  <a:gd name="T12" fmla="*/ 56 w 56"/>
                  <a:gd name="T13" fmla="*/ 4 h 56"/>
                  <a:gd name="T14" fmla="*/ 56 w 56"/>
                  <a:gd name="T15" fmla="*/ 51 h 56"/>
                  <a:gd name="T16" fmla="*/ 52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2" y="56"/>
                    </a:moveTo>
                    <a:cubicBezTo>
                      <a:pt x="4" y="56"/>
                      <a:pt x="4" y="56"/>
                      <a:pt x="4" y="56"/>
                    </a:cubicBezTo>
                    <a:cubicBezTo>
                      <a:pt x="2" y="56"/>
                      <a:pt x="0" y="54"/>
                      <a:pt x="0" y="51"/>
                    </a:cubicBezTo>
                    <a:cubicBezTo>
                      <a:pt x="0" y="4"/>
                      <a:pt x="0" y="4"/>
                      <a:pt x="0" y="4"/>
                    </a:cubicBezTo>
                    <a:cubicBezTo>
                      <a:pt x="0" y="1"/>
                      <a:pt x="2" y="0"/>
                      <a:pt x="4" y="0"/>
                    </a:cubicBezTo>
                    <a:cubicBezTo>
                      <a:pt x="52" y="0"/>
                      <a:pt x="52" y="0"/>
                      <a:pt x="52" y="0"/>
                    </a:cubicBezTo>
                    <a:cubicBezTo>
                      <a:pt x="54" y="0"/>
                      <a:pt x="56" y="1"/>
                      <a:pt x="56" y="4"/>
                    </a:cubicBezTo>
                    <a:cubicBezTo>
                      <a:pt x="56" y="51"/>
                      <a:pt x="56" y="51"/>
                      <a:pt x="56" y="51"/>
                    </a:cubicBezTo>
                    <a:cubicBezTo>
                      <a:pt x="56" y="54"/>
                      <a:pt x="54" y="56"/>
                      <a:pt x="52" y="56"/>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îṩḷíďe">
                <a:extLst>
                  <a:ext uri="{FF2B5EF4-FFF2-40B4-BE49-F238E27FC236}">
                    <a16:creationId xmlns:a16="http://schemas.microsoft.com/office/drawing/2014/main" id="{1DF2A3D6-14CF-8BCB-566A-645C139B4C87}"/>
                  </a:ext>
                </a:extLst>
              </p:cNvPr>
              <p:cNvSpPr/>
              <p:nvPr/>
            </p:nvSpPr>
            <p:spPr bwMode="auto">
              <a:xfrm>
                <a:off x="2652" y="2299"/>
                <a:ext cx="138" cy="138"/>
              </a:xfrm>
              <a:custGeom>
                <a:avLst/>
                <a:gdLst>
                  <a:gd name="T0" fmla="*/ 53 w 58"/>
                  <a:gd name="T1" fmla="*/ 57 h 58"/>
                  <a:gd name="T2" fmla="*/ 53 w 58"/>
                  <a:gd name="T3" fmla="*/ 56 h 58"/>
                  <a:gd name="T4" fmla="*/ 5 w 58"/>
                  <a:gd name="T5" fmla="*/ 56 h 58"/>
                  <a:gd name="T6" fmla="*/ 2 w 58"/>
                  <a:gd name="T7" fmla="*/ 52 h 58"/>
                  <a:gd name="T8" fmla="*/ 2 w 58"/>
                  <a:gd name="T9" fmla="*/ 5 h 58"/>
                  <a:gd name="T10" fmla="*/ 5 w 58"/>
                  <a:gd name="T11" fmla="*/ 2 h 58"/>
                  <a:gd name="T12" fmla="*/ 53 w 58"/>
                  <a:gd name="T13" fmla="*/ 2 h 58"/>
                  <a:gd name="T14" fmla="*/ 56 w 58"/>
                  <a:gd name="T15" fmla="*/ 5 h 58"/>
                  <a:gd name="T16" fmla="*/ 56 w 58"/>
                  <a:gd name="T17" fmla="*/ 52 h 58"/>
                  <a:gd name="T18" fmla="*/ 53 w 58"/>
                  <a:gd name="T19" fmla="*/ 56 h 58"/>
                  <a:gd name="T20" fmla="*/ 53 w 58"/>
                  <a:gd name="T21" fmla="*/ 57 h 58"/>
                  <a:gd name="T22" fmla="*/ 53 w 58"/>
                  <a:gd name="T23" fmla="*/ 58 h 58"/>
                  <a:gd name="T24" fmla="*/ 58 w 58"/>
                  <a:gd name="T25" fmla="*/ 52 h 58"/>
                  <a:gd name="T26" fmla="*/ 58 w 58"/>
                  <a:gd name="T27" fmla="*/ 5 h 58"/>
                  <a:gd name="T28" fmla="*/ 53 w 58"/>
                  <a:gd name="T29" fmla="*/ 0 h 58"/>
                  <a:gd name="T30" fmla="*/ 5 w 58"/>
                  <a:gd name="T31" fmla="*/ 0 h 58"/>
                  <a:gd name="T32" fmla="*/ 0 w 58"/>
                  <a:gd name="T33" fmla="*/ 5 h 58"/>
                  <a:gd name="T34" fmla="*/ 0 w 58"/>
                  <a:gd name="T35" fmla="*/ 52 h 58"/>
                  <a:gd name="T36" fmla="*/ 5 w 58"/>
                  <a:gd name="T37" fmla="*/ 58 h 58"/>
                  <a:gd name="T38" fmla="*/ 53 w 58"/>
                  <a:gd name="T39" fmla="*/ 58 h 58"/>
                  <a:gd name="T40" fmla="*/ 53 w 58"/>
                  <a:gd name="T4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53" y="57"/>
                    </a:moveTo>
                    <a:cubicBezTo>
                      <a:pt x="53" y="56"/>
                      <a:pt x="53" y="56"/>
                      <a:pt x="53" y="56"/>
                    </a:cubicBezTo>
                    <a:cubicBezTo>
                      <a:pt x="5" y="56"/>
                      <a:pt x="5" y="56"/>
                      <a:pt x="5" y="56"/>
                    </a:cubicBezTo>
                    <a:cubicBezTo>
                      <a:pt x="3" y="56"/>
                      <a:pt x="2" y="54"/>
                      <a:pt x="2" y="52"/>
                    </a:cubicBezTo>
                    <a:cubicBezTo>
                      <a:pt x="2" y="5"/>
                      <a:pt x="2" y="5"/>
                      <a:pt x="2" y="5"/>
                    </a:cubicBezTo>
                    <a:cubicBezTo>
                      <a:pt x="2" y="3"/>
                      <a:pt x="3" y="2"/>
                      <a:pt x="5" y="2"/>
                    </a:cubicBezTo>
                    <a:cubicBezTo>
                      <a:pt x="53" y="2"/>
                      <a:pt x="53" y="2"/>
                      <a:pt x="53" y="2"/>
                    </a:cubicBezTo>
                    <a:cubicBezTo>
                      <a:pt x="55" y="2"/>
                      <a:pt x="56" y="3"/>
                      <a:pt x="56" y="5"/>
                    </a:cubicBezTo>
                    <a:cubicBezTo>
                      <a:pt x="56" y="52"/>
                      <a:pt x="56" y="52"/>
                      <a:pt x="56" y="52"/>
                    </a:cubicBezTo>
                    <a:cubicBezTo>
                      <a:pt x="56" y="54"/>
                      <a:pt x="55" y="56"/>
                      <a:pt x="53" y="56"/>
                    </a:cubicBezTo>
                    <a:cubicBezTo>
                      <a:pt x="53" y="57"/>
                      <a:pt x="53" y="57"/>
                      <a:pt x="53" y="57"/>
                    </a:cubicBezTo>
                    <a:cubicBezTo>
                      <a:pt x="53" y="58"/>
                      <a:pt x="53" y="58"/>
                      <a:pt x="53" y="58"/>
                    </a:cubicBezTo>
                    <a:cubicBezTo>
                      <a:pt x="56" y="58"/>
                      <a:pt x="58" y="55"/>
                      <a:pt x="58" y="52"/>
                    </a:cubicBezTo>
                    <a:cubicBezTo>
                      <a:pt x="58" y="5"/>
                      <a:pt x="58" y="5"/>
                      <a:pt x="58" y="5"/>
                    </a:cubicBezTo>
                    <a:cubicBezTo>
                      <a:pt x="58" y="2"/>
                      <a:pt x="56" y="0"/>
                      <a:pt x="53" y="0"/>
                    </a:cubicBezTo>
                    <a:cubicBezTo>
                      <a:pt x="5" y="0"/>
                      <a:pt x="5" y="0"/>
                      <a:pt x="5" y="0"/>
                    </a:cubicBezTo>
                    <a:cubicBezTo>
                      <a:pt x="2" y="0"/>
                      <a:pt x="0" y="2"/>
                      <a:pt x="0" y="5"/>
                    </a:cubicBezTo>
                    <a:cubicBezTo>
                      <a:pt x="0" y="52"/>
                      <a:pt x="0" y="52"/>
                      <a:pt x="0" y="52"/>
                    </a:cubicBezTo>
                    <a:cubicBezTo>
                      <a:pt x="0" y="55"/>
                      <a:pt x="2" y="58"/>
                      <a:pt x="5" y="58"/>
                    </a:cubicBezTo>
                    <a:cubicBezTo>
                      <a:pt x="53" y="58"/>
                      <a:pt x="53" y="58"/>
                      <a:pt x="53" y="58"/>
                    </a:cubicBezTo>
                    <a:lnTo>
                      <a:pt x="53" y="57"/>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ïśļiḑê">
                <a:extLst>
                  <a:ext uri="{FF2B5EF4-FFF2-40B4-BE49-F238E27FC236}">
                    <a16:creationId xmlns:a16="http://schemas.microsoft.com/office/drawing/2014/main" id="{52B00DE5-6FAF-2F8E-1FA1-9BF1BC70ECC1}"/>
                  </a:ext>
                </a:extLst>
              </p:cNvPr>
              <p:cNvSpPr/>
              <p:nvPr/>
            </p:nvSpPr>
            <p:spPr bwMode="auto">
              <a:xfrm>
                <a:off x="2840" y="2323"/>
                <a:ext cx="413" cy="0"/>
              </a:xfrm>
              <a:custGeom>
                <a:avLst/>
                <a:gdLst>
                  <a:gd name="T0" fmla="*/ 0 w 413"/>
                  <a:gd name="T1" fmla="*/ 413 w 413"/>
                  <a:gd name="T2" fmla="*/ 0 w 413"/>
                </a:gdLst>
                <a:ahLst/>
                <a:cxnLst>
                  <a:cxn ang="0">
                    <a:pos x="T0" y="0"/>
                  </a:cxn>
                  <a:cxn ang="0">
                    <a:pos x="T1" y="0"/>
                  </a:cxn>
                  <a:cxn ang="0">
                    <a:pos x="T2" y="0"/>
                  </a:cxn>
                </a:cxnLst>
                <a:rect l="0" t="0" r="r" b="b"/>
                <a:pathLst>
                  <a:path w="413">
                    <a:moveTo>
                      <a:pt x="0" y="0"/>
                    </a:moveTo>
                    <a:lnTo>
                      <a:pt x="413"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íṥ1iḍe">
                <a:extLst>
                  <a:ext uri="{FF2B5EF4-FFF2-40B4-BE49-F238E27FC236}">
                    <a16:creationId xmlns:a16="http://schemas.microsoft.com/office/drawing/2014/main" id="{4769B9CC-F744-9581-DEC0-A545CBBA23C7}"/>
                  </a:ext>
                </a:extLst>
              </p:cNvPr>
              <p:cNvSpPr/>
              <p:nvPr/>
            </p:nvSpPr>
            <p:spPr bwMode="auto">
              <a:xfrm>
                <a:off x="2840" y="2323"/>
                <a:ext cx="4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îṡḻíḍê">
                <a:extLst>
                  <a:ext uri="{FF2B5EF4-FFF2-40B4-BE49-F238E27FC236}">
                    <a16:creationId xmlns:a16="http://schemas.microsoft.com/office/drawing/2014/main" id="{67D1D8ED-FBDE-75BD-BC95-69F42CE8469B}"/>
                  </a:ext>
                </a:extLst>
              </p:cNvPr>
              <p:cNvSpPr/>
              <p:nvPr/>
            </p:nvSpPr>
            <p:spPr bwMode="auto">
              <a:xfrm>
                <a:off x="2840" y="2320"/>
                <a:ext cx="413"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i$ḷîḓé">
                <a:extLst>
                  <a:ext uri="{FF2B5EF4-FFF2-40B4-BE49-F238E27FC236}">
                    <a16:creationId xmlns:a16="http://schemas.microsoft.com/office/drawing/2014/main" id="{AE9C4372-9524-E239-101C-8ADC2DFF9A17}"/>
                  </a:ext>
                </a:extLst>
              </p:cNvPr>
              <p:cNvSpPr/>
              <p:nvPr/>
            </p:nvSpPr>
            <p:spPr bwMode="auto">
              <a:xfrm>
                <a:off x="2840" y="2320"/>
                <a:ext cx="413" cy="5"/>
              </a:xfrm>
              <a:custGeom>
                <a:avLst/>
                <a:gdLst>
                  <a:gd name="T0" fmla="*/ 0 w 413"/>
                  <a:gd name="T1" fmla="*/ 5 h 5"/>
                  <a:gd name="T2" fmla="*/ 413 w 413"/>
                  <a:gd name="T3" fmla="*/ 5 h 5"/>
                  <a:gd name="T4" fmla="*/ 413 w 413"/>
                  <a:gd name="T5" fmla="*/ 0 h 5"/>
                  <a:gd name="T6" fmla="*/ 0 w 413"/>
                  <a:gd name="T7" fmla="*/ 0 h 5"/>
                </a:gdLst>
                <a:ahLst/>
                <a:cxnLst>
                  <a:cxn ang="0">
                    <a:pos x="T0" y="T1"/>
                  </a:cxn>
                  <a:cxn ang="0">
                    <a:pos x="T2" y="T3"/>
                  </a:cxn>
                  <a:cxn ang="0">
                    <a:pos x="T4" y="T5"/>
                  </a:cxn>
                  <a:cxn ang="0">
                    <a:pos x="T6" y="T7"/>
                  </a:cxn>
                </a:cxnLst>
                <a:rect l="0" t="0" r="r" b="b"/>
                <a:pathLst>
                  <a:path w="413" h="5">
                    <a:moveTo>
                      <a:pt x="0" y="5"/>
                    </a:moveTo>
                    <a:lnTo>
                      <a:pt x="413" y="5"/>
                    </a:lnTo>
                    <a:lnTo>
                      <a:pt x="4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iśļîḍè">
                <a:extLst>
                  <a:ext uri="{FF2B5EF4-FFF2-40B4-BE49-F238E27FC236}">
                    <a16:creationId xmlns:a16="http://schemas.microsoft.com/office/drawing/2014/main" id="{72B70A94-262C-139D-F08E-D5B346BB5BBE}"/>
                  </a:ext>
                </a:extLst>
              </p:cNvPr>
              <p:cNvSpPr/>
              <p:nvPr/>
            </p:nvSpPr>
            <p:spPr bwMode="auto">
              <a:xfrm>
                <a:off x="2840" y="2370"/>
                <a:ext cx="280" cy="0"/>
              </a:xfrm>
              <a:custGeom>
                <a:avLst/>
                <a:gdLst>
                  <a:gd name="T0" fmla="*/ 0 w 280"/>
                  <a:gd name="T1" fmla="*/ 280 w 280"/>
                  <a:gd name="T2" fmla="*/ 0 w 280"/>
                </a:gdLst>
                <a:ahLst/>
                <a:cxnLst>
                  <a:cxn ang="0">
                    <a:pos x="T0" y="0"/>
                  </a:cxn>
                  <a:cxn ang="0">
                    <a:pos x="T1" y="0"/>
                  </a:cxn>
                  <a:cxn ang="0">
                    <a:pos x="T2" y="0"/>
                  </a:cxn>
                </a:cxnLst>
                <a:rect l="0" t="0" r="r" b="b"/>
                <a:pathLst>
                  <a:path w="280">
                    <a:moveTo>
                      <a:pt x="0" y="0"/>
                    </a:moveTo>
                    <a:lnTo>
                      <a:pt x="280"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ïŝľiďè">
                <a:extLst>
                  <a:ext uri="{FF2B5EF4-FFF2-40B4-BE49-F238E27FC236}">
                    <a16:creationId xmlns:a16="http://schemas.microsoft.com/office/drawing/2014/main" id="{1FD47241-C441-9A8E-054C-CA47C239B66B}"/>
                  </a:ext>
                </a:extLst>
              </p:cNvPr>
              <p:cNvSpPr/>
              <p:nvPr/>
            </p:nvSpPr>
            <p:spPr bwMode="auto">
              <a:xfrm>
                <a:off x="2840" y="2370"/>
                <a:ext cx="2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îṣlïḍé">
                <a:extLst>
                  <a:ext uri="{FF2B5EF4-FFF2-40B4-BE49-F238E27FC236}">
                    <a16:creationId xmlns:a16="http://schemas.microsoft.com/office/drawing/2014/main" id="{4CCA2800-1E49-28FD-5DAA-A65A550BBA97}"/>
                  </a:ext>
                </a:extLst>
              </p:cNvPr>
              <p:cNvSpPr/>
              <p:nvPr/>
            </p:nvSpPr>
            <p:spPr bwMode="auto">
              <a:xfrm>
                <a:off x="2840" y="2368"/>
                <a:ext cx="2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iṥ1îḋé">
                <a:extLst>
                  <a:ext uri="{FF2B5EF4-FFF2-40B4-BE49-F238E27FC236}">
                    <a16:creationId xmlns:a16="http://schemas.microsoft.com/office/drawing/2014/main" id="{16E983F6-98F2-F83C-12D1-A041200D92BC}"/>
                  </a:ext>
                </a:extLst>
              </p:cNvPr>
              <p:cNvSpPr/>
              <p:nvPr/>
            </p:nvSpPr>
            <p:spPr bwMode="auto">
              <a:xfrm>
                <a:off x="2840" y="2368"/>
                <a:ext cx="280" cy="5"/>
              </a:xfrm>
              <a:custGeom>
                <a:avLst/>
                <a:gdLst>
                  <a:gd name="T0" fmla="*/ 0 w 280"/>
                  <a:gd name="T1" fmla="*/ 5 h 5"/>
                  <a:gd name="T2" fmla="*/ 280 w 280"/>
                  <a:gd name="T3" fmla="*/ 5 h 5"/>
                  <a:gd name="T4" fmla="*/ 280 w 280"/>
                  <a:gd name="T5" fmla="*/ 0 h 5"/>
                  <a:gd name="T6" fmla="*/ 0 w 280"/>
                  <a:gd name="T7" fmla="*/ 0 h 5"/>
                </a:gdLst>
                <a:ahLst/>
                <a:cxnLst>
                  <a:cxn ang="0">
                    <a:pos x="T0" y="T1"/>
                  </a:cxn>
                  <a:cxn ang="0">
                    <a:pos x="T2" y="T3"/>
                  </a:cxn>
                  <a:cxn ang="0">
                    <a:pos x="T4" y="T5"/>
                  </a:cxn>
                  <a:cxn ang="0">
                    <a:pos x="T6" y="T7"/>
                  </a:cxn>
                </a:cxnLst>
                <a:rect l="0" t="0" r="r" b="b"/>
                <a:pathLst>
                  <a:path w="280" h="5">
                    <a:moveTo>
                      <a:pt x="0" y="5"/>
                    </a:moveTo>
                    <a:lnTo>
                      <a:pt x="280" y="5"/>
                    </a:lnTo>
                    <a:lnTo>
                      <a:pt x="2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ïs1ïḋé">
                <a:extLst>
                  <a:ext uri="{FF2B5EF4-FFF2-40B4-BE49-F238E27FC236}">
                    <a16:creationId xmlns:a16="http://schemas.microsoft.com/office/drawing/2014/main" id="{50B75EE0-FA86-C7E5-C16A-5B0721CC828D}"/>
                  </a:ext>
                </a:extLst>
              </p:cNvPr>
              <p:cNvSpPr/>
              <p:nvPr/>
            </p:nvSpPr>
            <p:spPr bwMode="auto">
              <a:xfrm>
                <a:off x="2840" y="2418"/>
                <a:ext cx="351" cy="0"/>
              </a:xfrm>
              <a:custGeom>
                <a:avLst/>
                <a:gdLst>
                  <a:gd name="T0" fmla="*/ 0 w 351"/>
                  <a:gd name="T1" fmla="*/ 351 w 351"/>
                  <a:gd name="T2" fmla="*/ 0 w 351"/>
                </a:gdLst>
                <a:ahLst/>
                <a:cxnLst>
                  <a:cxn ang="0">
                    <a:pos x="T0" y="0"/>
                  </a:cxn>
                  <a:cxn ang="0">
                    <a:pos x="T1" y="0"/>
                  </a:cxn>
                  <a:cxn ang="0">
                    <a:pos x="T2" y="0"/>
                  </a:cxn>
                </a:cxnLst>
                <a:rect l="0" t="0" r="r" b="b"/>
                <a:pathLst>
                  <a:path w="351">
                    <a:moveTo>
                      <a:pt x="0" y="0"/>
                    </a:moveTo>
                    <a:lnTo>
                      <a:pt x="351"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í$ľïde">
                <a:extLst>
                  <a:ext uri="{FF2B5EF4-FFF2-40B4-BE49-F238E27FC236}">
                    <a16:creationId xmlns:a16="http://schemas.microsoft.com/office/drawing/2014/main" id="{6B306F10-04EC-8373-44DA-1AE71792D19F}"/>
                  </a:ext>
                </a:extLst>
              </p:cNvPr>
              <p:cNvSpPr/>
              <p:nvPr/>
            </p:nvSpPr>
            <p:spPr bwMode="auto">
              <a:xfrm>
                <a:off x="2840" y="2418"/>
                <a:ext cx="35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íŝ1îḋê">
                <a:extLst>
                  <a:ext uri="{FF2B5EF4-FFF2-40B4-BE49-F238E27FC236}">
                    <a16:creationId xmlns:a16="http://schemas.microsoft.com/office/drawing/2014/main" id="{9D0D8B25-17FA-686E-A3B4-7F362A8D5D95}"/>
                  </a:ext>
                </a:extLst>
              </p:cNvPr>
              <p:cNvSpPr/>
              <p:nvPr/>
            </p:nvSpPr>
            <p:spPr bwMode="auto">
              <a:xfrm>
                <a:off x="2840" y="2416"/>
                <a:ext cx="351"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îṡľîďé">
                <a:extLst>
                  <a:ext uri="{FF2B5EF4-FFF2-40B4-BE49-F238E27FC236}">
                    <a16:creationId xmlns:a16="http://schemas.microsoft.com/office/drawing/2014/main" id="{543FB38F-97BB-0F9F-A3FB-846268619622}"/>
                  </a:ext>
                </a:extLst>
              </p:cNvPr>
              <p:cNvSpPr/>
              <p:nvPr/>
            </p:nvSpPr>
            <p:spPr bwMode="auto">
              <a:xfrm>
                <a:off x="2840" y="2416"/>
                <a:ext cx="351" cy="4"/>
              </a:xfrm>
              <a:custGeom>
                <a:avLst/>
                <a:gdLst>
                  <a:gd name="T0" fmla="*/ 0 w 351"/>
                  <a:gd name="T1" fmla="*/ 4 h 4"/>
                  <a:gd name="T2" fmla="*/ 351 w 351"/>
                  <a:gd name="T3" fmla="*/ 4 h 4"/>
                  <a:gd name="T4" fmla="*/ 351 w 351"/>
                  <a:gd name="T5" fmla="*/ 0 h 4"/>
                  <a:gd name="T6" fmla="*/ 0 w 351"/>
                  <a:gd name="T7" fmla="*/ 0 h 4"/>
                </a:gdLst>
                <a:ahLst/>
                <a:cxnLst>
                  <a:cxn ang="0">
                    <a:pos x="T0" y="T1"/>
                  </a:cxn>
                  <a:cxn ang="0">
                    <a:pos x="T2" y="T3"/>
                  </a:cxn>
                  <a:cxn ang="0">
                    <a:pos x="T4" y="T5"/>
                  </a:cxn>
                  <a:cxn ang="0">
                    <a:pos x="T6" y="T7"/>
                  </a:cxn>
                </a:cxnLst>
                <a:rect l="0" t="0" r="r" b="b"/>
                <a:pathLst>
                  <a:path w="351" h="4">
                    <a:moveTo>
                      <a:pt x="0" y="4"/>
                    </a:moveTo>
                    <a:lnTo>
                      <a:pt x="351" y="4"/>
                    </a:lnTo>
                    <a:lnTo>
                      <a:pt x="3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îṡḻiḍe">
                <a:extLst>
                  <a:ext uri="{FF2B5EF4-FFF2-40B4-BE49-F238E27FC236}">
                    <a16:creationId xmlns:a16="http://schemas.microsoft.com/office/drawing/2014/main" id="{363ECA53-63BB-492B-D1BD-C2856732C5F5}"/>
                  </a:ext>
                </a:extLst>
              </p:cNvPr>
              <p:cNvSpPr/>
              <p:nvPr/>
            </p:nvSpPr>
            <p:spPr bwMode="auto">
              <a:xfrm>
                <a:off x="2654" y="2589"/>
                <a:ext cx="133" cy="133"/>
              </a:xfrm>
              <a:custGeom>
                <a:avLst/>
                <a:gdLst>
                  <a:gd name="T0" fmla="*/ 52 w 56"/>
                  <a:gd name="T1" fmla="*/ 56 h 56"/>
                  <a:gd name="T2" fmla="*/ 4 w 56"/>
                  <a:gd name="T3" fmla="*/ 56 h 56"/>
                  <a:gd name="T4" fmla="*/ 0 w 56"/>
                  <a:gd name="T5" fmla="*/ 52 h 56"/>
                  <a:gd name="T6" fmla="*/ 0 w 56"/>
                  <a:gd name="T7" fmla="*/ 4 h 56"/>
                  <a:gd name="T8" fmla="*/ 4 w 56"/>
                  <a:gd name="T9" fmla="*/ 0 h 56"/>
                  <a:gd name="T10" fmla="*/ 52 w 56"/>
                  <a:gd name="T11" fmla="*/ 0 h 56"/>
                  <a:gd name="T12" fmla="*/ 56 w 56"/>
                  <a:gd name="T13" fmla="*/ 4 h 56"/>
                  <a:gd name="T14" fmla="*/ 56 w 56"/>
                  <a:gd name="T15" fmla="*/ 52 h 56"/>
                  <a:gd name="T16" fmla="*/ 52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2" y="56"/>
                    </a:moveTo>
                    <a:cubicBezTo>
                      <a:pt x="4" y="56"/>
                      <a:pt x="4" y="56"/>
                      <a:pt x="4" y="56"/>
                    </a:cubicBezTo>
                    <a:cubicBezTo>
                      <a:pt x="2" y="56"/>
                      <a:pt x="0" y="54"/>
                      <a:pt x="0" y="52"/>
                    </a:cubicBezTo>
                    <a:cubicBezTo>
                      <a:pt x="0" y="4"/>
                      <a:pt x="0" y="4"/>
                      <a:pt x="0" y="4"/>
                    </a:cubicBezTo>
                    <a:cubicBezTo>
                      <a:pt x="0" y="2"/>
                      <a:pt x="2" y="0"/>
                      <a:pt x="4" y="0"/>
                    </a:cubicBezTo>
                    <a:cubicBezTo>
                      <a:pt x="52" y="0"/>
                      <a:pt x="52" y="0"/>
                      <a:pt x="52" y="0"/>
                    </a:cubicBezTo>
                    <a:cubicBezTo>
                      <a:pt x="54" y="0"/>
                      <a:pt x="56" y="2"/>
                      <a:pt x="56" y="4"/>
                    </a:cubicBezTo>
                    <a:cubicBezTo>
                      <a:pt x="56" y="52"/>
                      <a:pt x="56" y="52"/>
                      <a:pt x="56" y="52"/>
                    </a:cubicBezTo>
                    <a:cubicBezTo>
                      <a:pt x="56" y="54"/>
                      <a:pt x="54" y="56"/>
                      <a:pt x="52" y="56"/>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îṣ1ïḓè">
                <a:extLst>
                  <a:ext uri="{FF2B5EF4-FFF2-40B4-BE49-F238E27FC236}">
                    <a16:creationId xmlns:a16="http://schemas.microsoft.com/office/drawing/2014/main" id="{743199B5-E584-605F-AC26-948A6E8A14BB}"/>
                  </a:ext>
                </a:extLst>
              </p:cNvPr>
              <p:cNvSpPr/>
              <p:nvPr/>
            </p:nvSpPr>
            <p:spPr bwMode="auto">
              <a:xfrm>
                <a:off x="2652" y="2587"/>
                <a:ext cx="138" cy="138"/>
              </a:xfrm>
              <a:custGeom>
                <a:avLst/>
                <a:gdLst>
                  <a:gd name="T0" fmla="*/ 53 w 58"/>
                  <a:gd name="T1" fmla="*/ 57 h 58"/>
                  <a:gd name="T2" fmla="*/ 53 w 58"/>
                  <a:gd name="T3" fmla="*/ 56 h 58"/>
                  <a:gd name="T4" fmla="*/ 5 w 58"/>
                  <a:gd name="T5" fmla="*/ 56 h 58"/>
                  <a:gd name="T6" fmla="*/ 2 w 58"/>
                  <a:gd name="T7" fmla="*/ 53 h 58"/>
                  <a:gd name="T8" fmla="*/ 2 w 58"/>
                  <a:gd name="T9" fmla="*/ 5 h 58"/>
                  <a:gd name="T10" fmla="*/ 5 w 58"/>
                  <a:gd name="T11" fmla="*/ 2 h 58"/>
                  <a:gd name="T12" fmla="*/ 53 w 58"/>
                  <a:gd name="T13" fmla="*/ 2 h 58"/>
                  <a:gd name="T14" fmla="*/ 56 w 58"/>
                  <a:gd name="T15" fmla="*/ 5 h 58"/>
                  <a:gd name="T16" fmla="*/ 56 w 58"/>
                  <a:gd name="T17" fmla="*/ 53 h 58"/>
                  <a:gd name="T18" fmla="*/ 53 w 58"/>
                  <a:gd name="T19" fmla="*/ 56 h 58"/>
                  <a:gd name="T20" fmla="*/ 53 w 58"/>
                  <a:gd name="T21" fmla="*/ 57 h 58"/>
                  <a:gd name="T22" fmla="*/ 53 w 58"/>
                  <a:gd name="T23" fmla="*/ 58 h 58"/>
                  <a:gd name="T24" fmla="*/ 58 w 58"/>
                  <a:gd name="T25" fmla="*/ 53 h 58"/>
                  <a:gd name="T26" fmla="*/ 58 w 58"/>
                  <a:gd name="T27" fmla="*/ 5 h 58"/>
                  <a:gd name="T28" fmla="*/ 53 w 58"/>
                  <a:gd name="T29" fmla="*/ 0 h 58"/>
                  <a:gd name="T30" fmla="*/ 5 w 58"/>
                  <a:gd name="T31" fmla="*/ 0 h 58"/>
                  <a:gd name="T32" fmla="*/ 0 w 58"/>
                  <a:gd name="T33" fmla="*/ 5 h 58"/>
                  <a:gd name="T34" fmla="*/ 0 w 58"/>
                  <a:gd name="T35" fmla="*/ 53 h 58"/>
                  <a:gd name="T36" fmla="*/ 5 w 58"/>
                  <a:gd name="T37" fmla="*/ 58 h 58"/>
                  <a:gd name="T38" fmla="*/ 53 w 58"/>
                  <a:gd name="T39" fmla="*/ 58 h 58"/>
                  <a:gd name="T40" fmla="*/ 53 w 58"/>
                  <a:gd name="T4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8">
                    <a:moveTo>
                      <a:pt x="53" y="57"/>
                    </a:moveTo>
                    <a:cubicBezTo>
                      <a:pt x="53" y="56"/>
                      <a:pt x="53" y="56"/>
                      <a:pt x="53" y="56"/>
                    </a:cubicBezTo>
                    <a:cubicBezTo>
                      <a:pt x="5" y="56"/>
                      <a:pt x="5" y="56"/>
                      <a:pt x="5" y="56"/>
                    </a:cubicBezTo>
                    <a:cubicBezTo>
                      <a:pt x="3" y="56"/>
                      <a:pt x="2" y="54"/>
                      <a:pt x="2" y="53"/>
                    </a:cubicBezTo>
                    <a:cubicBezTo>
                      <a:pt x="2" y="5"/>
                      <a:pt x="2" y="5"/>
                      <a:pt x="2" y="5"/>
                    </a:cubicBezTo>
                    <a:cubicBezTo>
                      <a:pt x="2" y="3"/>
                      <a:pt x="3" y="2"/>
                      <a:pt x="5" y="2"/>
                    </a:cubicBezTo>
                    <a:cubicBezTo>
                      <a:pt x="53" y="2"/>
                      <a:pt x="53" y="2"/>
                      <a:pt x="53" y="2"/>
                    </a:cubicBezTo>
                    <a:cubicBezTo>
                      <a:pt x="55" y="2"/>
                      <a:pt x="56" y="3"/>
                      <a:pt x="56" y="5"/>
                    </a:cubicBezTo>
                    <a:cubicBezTo>
                      <a:pt x="56" y="53"/>
                      <a:pt x="56" y="53"/>
                      <a:pt x="56" y="53"/>
                    </a:cubicBezTo>
                    <a:cubicBezTo>
                      <a:pt x="56" y="54"/>
                      <a:pt x="55" y="56"/>
                      <a:pt x="53" y="56"/>
                    </a:cubicBezTo>
                    <a:cubicBezTo>
                      <a:pt x="53" y="57"/>
                      <a:pt x="53" y="57"/>
                      <a:pt x="53" y="57"/>
                    </a:cubicBezTo>
                    <a:cubicBezTo>
                      <a:pt x="53" y="58"/>
                      <a:pt x="53" y="58"/>
                      <a:pt x="53" y="58"/>
                    </a:cubicBezTo>
                    <a:cubicBezTo>
                      <a:pt x="56" y="58"/>
                      <a:pt x="58" y="55"/>
                      <a:pt x="58" y="53"/>
                    </a:cubicBezTo>
                    <a:cubicBezTo>
                      <a:pt x="58" y="5"/>
                      <a:pt x="58" y="5"/>
                      <a:pt x="58" y="5"/>
                    </a:cubicBezTo>
                    <a:cubicBezTo>
                      <a:pt x="58" y="2"/>
                      <a:pt x="56" y="0"/>
                      <a:pt x="53" y="0"/>
                    </a:cubicBezTo>
                    <a:cubicBezTo>
                      <a:pt x="5" y="0"/>
                      <a:pt x="5" y="0"/>
                      <a:pt x="5" y="0"/>
                    </a:cubicBezTo>
                    <a:cubicBezTo>
                      <a:pt x="2" y="0"/>
                      <a:pt x="0" y="2"/>
                      <a:pt x="0" y="5"/>
                    </a:cubicBezTo>
                    <a:cubicBezTo>
                      <a:pt x="0" y="53"/>
                      <a:pt x="0" y="53"/>
                      <a:pt x="0" y="53"/>
                    </a:cubicBezTo>
                    <a:cubicBezTo>
                      <a:pt x="0" y="55"/>
                      <a:pt x="2" y="58"/>
                      <a:pt x="5" y="58"/>
                    </a:cubicBezTo>
                    <a:cubicBezTo>
                      <a:pt x="53" y="58"/>
                      <a:pt x="53" y="58"/>
                      <a:pt x="53" y="58"/>
                    </a:cubicBezTo>
                    <a:lnTo>
                      <a:pt x="53" y="57"/>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íSľïďé">
                <a:extLst>
                  <a:ext uri="{FF2B5EF4-FFF2-40B4-BE49-F238E27FC236}">
                    <a16:creationId xmlns:a16="http://schemas.microsoft.com/office/drawing/2014/main" id="{75DCCF58-8D30-F883-A608-17199CD414C2}"/>
                  </a:ext>
                </a:extLst>
              </p:cNvPr>
              <p:cNvSpPr/>
              <p:nvPr/>
            </p:nvSpPr>
            <p:spPr bwMode="auto">
              <a:xfrm>
                <a:off x="2840" y="2610"/>
                <a:ext cx="413" cy="0"/>
              </a:xfrm>
              <a:custGeom>
                <a:avLst/>
                <a:gdLst>
                  <a:gd name="T0" fmla="*/ 0 w 413"/>
                  <a:gd name="T1" fmla="*/ 413 w 413"/>
                  <a:gd name="T2" fmla="*/ 0 w 413"/>
                </a:gdLst>
                <a:ahLst/>
                <a:cxnLst>
                  <a:cxn ang="0">
                    <a:pos x="T0" y="0"/>
                  </a:cxn>
                  <a:cxn ang="0">
                    <a:pos x="T1" y="0"/>
                  </a:cxn>
                  <a:cxn ang="0">
                    <a:pos x="T2" y="0"/>
                  </a:cxn>
                </a:cxnLst>
                <a:rect l="0" t="0" r="r" b="b"/>
                <a:pathLst>
                  <a:path w="413">
                    <a:moveTo>
                      <a:pt x="0" y="0"/>
                    </a:moveTo>
                    <a:lnTo>
                      <a:pt x="413"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ïŝļiḑé">
                <a:extLst>
                  <a:ext uri="{FF2B5EF4-FFF2-40B4-BE49-F238E27FC236}">
                    <a16:creationId xmlns:a16="http://schemas.microsoft.com/office/drawing/2014/main" id="{350C165F-4304-2003-1C5A-3D62E33F32D8}"/>
                  </a:ext>
                </a:extLst>
              </p:cNvPr>
              <p:cNvSpPr/>
              <p:nvPr/>
            </p:nvSpPr>
            <p:spPr bwMode="auto">
              <a:xfrm>
                <a:off x="2840" y="2610"/>
                <a:ext cx="4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îṥlíďê">
                <a:extLst>
                  <a:ext uri="{FF2B5EF4-FFF2-40B4-BE49-F238E27FC236}">
                    <a16:creationId xmlns:a16="http://schemas.microsoft.com/office/drawing/2014/main" id="{A3FEDF31-D0A3-1384-D672-CD438E76BE6E}"/>
                  </a:ext>
                </a:extLst>
              </p:cNvPr>
              <p:cNvSpPr/>
              <p:nvPr/>
            </p:nvSpPr>
            <p:spPr bwMode="auto">
              <a:xfrm>
                <a:off x="2840" y="2608"/>
                <a:ext cx="413"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iṩlíḍê">
                <a:extLst>
                  <a:ext uri="{FF2B5EF4-FFF2-40B4-BE49-F238E27FC236}">
                    <a16:creationId xmlns:a16="http://schemas.microsoft.com/office/drawing/2014/main" id="{DC56F513-5F76-138E-4376-CCE41C81934C}"/>
                  </a:ext>
                </a:extLst>
              </p:cNvPr>
              <p:cNvSpPr/>
              <p:nvPr/>
            </p:nvSpPr>
            <p:spPr bwMode="auto">
              <a:xfrm>
                <a:off x="2840" y="2608"/>
                <a:ext cx="413" cy="5"/>
              </a:xfrm>
              <a:custGeom>
                <a:avLst/>
                <a:gdLst>
                  <a:gd name="T0" fmla="*/ 0 w 413"/>
                  <a:gd name="T1" fmla="*/ 5 h 5"/>
                  <a:gd name="T2" fmla="*/ 413 w 413"/>
                  <a:gd name="T3" fmla="*/ 5 h 5"/>
                  <a:gd name="T4" fmla="*/ 413 w 413"/>
                  <a:gd name="T5" fmla="*/ 0 h 5"/>
                  <a:gd name="T6" fmla="*/ 0 w 413"/>
                  <a:gd name="T7" fmla="*/ 0 h 5"/>
                </a:gdLst>
                <a:ahLst/>
                <a:cxnLst>
                  <a:cxn ang="0">
                    <a:pos x="T0" y="T1"/>
                  </a:cxn>
                  <a:cxn ang="0">
                    <a:pos x="T2" y="T3"/>
                  </a:cxn>
                  <a:cxn ang="0">
                    <a:pos x="T4" y="T5"/>
                  </a:cxn>
                  <a:cxn ang="0">
                    <a:pos x="T6" y="T7"/>
                  </a:cxn>
                </a:cxnLst>
                <a:rect l="0" t="0" r="r" b="b"/>
                <a:pathLst>
                  <a:path w="413" h="5">
                    <a:moveTo>
                      <a:pt x="0" y="5"/>
                    </a:moveTo>
                    <a:lnTo>
                      <a:pt x="413" y="5"/>
                    </a:lnTo>
                    <a:lnTo>
                      <a:pt x="4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ï$ḷiḋè">
                <a:extLst>
                  <a:ext uri="{FF2B5EF4-FFF2-40B4-BE49-F238E27FC236}">
                    <a16:creationId xmlns:a16="http://schemas.microsoft.com/office/drawing/2014/main" id="{8D4240E3-3551-537A-8B9C-F6F160EDEE2E}"/>
                  </a:ext>
                </a:extLst>
              </p:cNvPr>
              <p:cNvSpPr/>
              <p:nvPr/>
            </p:nvSpPr>
            <p:spPr bwMode="auto">
              <a:xfrm>
                <a:off x="2840" y="2658"/>
                <a:ext cx="280" cy="0"/>
              </a:xfrm>
              <a:custGeom>
                <a:avLst/>
                <a:gdLst>
                  <a:gd name="T0" fmla="*/ 0 w 280"/>
                  <a:gd name="T1" fmla="*/ 280 w 280"/>
                  <a:gd name="T2" fmla="*/ 0 w 280"/>
                </a:gdLst>
                <a:ahLst/>
                <a:cxnLst>
                  <a:cxn ang="0">
                    <a:pos x="T0" y="0"/>
                  </a:cxn>
                  <a:cxn ang="0">
                    <a:pos x="T1" y="0"/>
                  </a:cxn>
                  <a:cxn ang="0">
                    <a:pos x="T2" y="0"/>
                  </a:cxn>
                </a:cxnLst>
                <a:rect l="0" t="0" r="r" b="b"/>
                <a:pathLst>
                  <a:path w="280">
                    <a:moveTo>
                      <a:pt x="0" y="0"/>
                    </a:moveTo>
                    <a:lnTo>
                      <a:pt x="280"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iṡḻïḍe">
                <a:extLst>
                  <a:ext uri="{FF2B5EF4-FFF2-40B4-BE49-F238E27FC236}">
                    <a16:creationId xmlns:a16="http://schemas.microsoft.com/office/drawing/2014/main" id="{AE04FAF1-0DB9-43B1-6297-0D13F7108F7C}"/>
                  </a:ext>
                </a:extLst>
              </p:cNvPr>
              <p:cNvSpPr/>
              <p:nvPr/>
            </p:nvSpPr>
            <p:spPr bwMode="auto">
              <a:xfrm>
                <a:off x="2840" y="2658"/>
                <a:ext cx="2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íṧļîḓe">
                <a:extLst>
                  <a:ext uri="{FF2B5EF4-FFF2-40B4-BE49-F238E27FC236}">
                    <a16:creationId xmlns:a16="http://schemas.microsoft.com/office/drawing/2014/main" id="{46981589-0950-B581-C611-A3FA026DE0B2}"/>
                  </a:ext>
                </a:extLst>
              </p:cNvPr>
              <p:cNvSpPr/>
              <p:nvPr/>
            </p:nvSpPr>
            <p:spPr bwMode="auto">
              <a:xfrm>
                <a:off x="2840" y="2656"/>
                <a:ext cx="280"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iṩḻiḍê">
                <a:extLst>
                  <a:ext uri="{FF2B5EF4-FFF2-40B4-BE49-F238E27FC236}">
                    <a16:creationId xmlns:a16="http://schemas.microsoft.com/office/drawing/2014/main" id="{B1267888-C66A-C778-5B50-6720091B5917}"/>
                  </a:ext>
                </a:extLst>
              </p:cNvPr>
              <p:cNvSpPr/>
              <p:nvPr/>
            </p:nvSpPr>
            <p:spPr bwMode="auto">
              <a:xfrm>
                <a:off x="2840" y="2656"/>
                <a:ext cx="280" cy="4"/>
              </a:xfrm>
              <a:custGeom>
                <a:avLst/>
                <a:gdLst>
                  <a:gd name="T0" fmla="*/ 0 w 280"/>
                  <a:gd name="T1" fmla="*/ 4 h 4"/>
                  <a:gd name="T2" fmla="*/ 280 w 280"/>
                  <a:gd name="T3" fmla="*/ 4 h 4"/>
                  <a:gd name="T4" fmla="*/ 280 w 280"/>
                  <a:gd name="T5" fmla="*/ 0 h 4"/>
                  <a:gd name="T6" fmla="*/ 0 w 280"/>
                  <a:gd name="T7" fmla="*/ 0 h 4"/>
                </a:gdLst>
                <a:ahLst/>
                <a:cxnLst>
                  <a:cxn ang="0">
                    <a:pos x="T0" y="T1"/>
                  </a:cxn>
                  <a:cxn ang="0">
                    <a:pos x="T2" y="T3"/>
                  </a:cxn>
                  <a:cxn ang="0">
                    <a:pos x="T4" y="T5"/>
                  </a:cxn>
                  <a:cxn ang="0">
                    <a:pos x="T6" y="T7"/>
                  </a:cxn>
                </a:cxnLst>
                <a:rect l="0" t="0" r="r" b="b"/>
                <a:pathLst>
                  <a:path w="280" h="4">
                    <a:moveTo>
                      <a:pt x="0" y="4"/>
                    </a:moveTo>
                    <a:lnTo>
                      <a:pt x="280" y="4"/>
                    </a:lnTo>
                    <a:lnTo>
                      <a:pt x="2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ïṡḷiḑè">
                <a:extLst>
                  <a:ext uri="{FF2B5EF4-FFF2-40B4-BE49-F238E27FC236}">
                    <a16:creationId xmlns:a16="http://schemas.microsoft.com/office/drawing/2014/main" id="{53CE6D86-3C13-0B14-F372-CB8BBE744D82}"/>
                  </a:ext>
                </a:extLst>
              </p:cNvPr>
              <p:cNvSpPr/>
              <p:nvPr/>
            </p:nvSpPr>
            <p:spPr bwMode="auto">
              <a:xfrm>
                <a:off x="2840" y="2708"/>
                <a:ext cx="351" cy="0"/>
              </a:xfrm>
              <a:custGeom>
                <a:avLst/>
                <a:gdLst>
                  <a:gd name="T0" fmla="*/ 0 w 351"/>
                  <a:gd name="T1" fmla="*/ 351 w 351"/>
                  <a:gd name="T2" fmla="*/ 0 w 351"/>
                </a:gdLst>
                <a:ahLst/>
                <a:cxnLst>
                  <a:cxn ang="0">
                    <a:pos x="T0" y="0"/>
                  </a:cxn>
                  <a:cxn ang="0">
                    <a:pos x="T1" y="0"/>
                  </a:cxn>
                  <a:cxn ang="0">
                    <a:pos x="T2" y="0"/>
                  </a:cxn>
                </a:cxnLst>
                <a:rect l="0" t="0" r="r" b="b"/>
                <a:pathLst>
                  <a:path w="351">
                    <a:moveTo>
                      <a:pt x="0" y="0"/>
                    </a:moveTo>
                    <a:lnTo>
                      <a:pt x="351" y="0"/>
                    </a:lnTo>
                    <a:lnTo>
                      <a:pt x="0" y="0"/>
                    </a:ln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išḷîdé">
                <a:extLst>
                  <a:ext uri="{FF2B5EF4-FFF2-40B4-BE49-F238E27FC236}">
                    <a16:creationId xmlns:a16="http://schemas.microsoft.com/office/drawing/2014/main" id="{756F8C56-0BC1-BADA-EB04-8039C7BC5C6F}"/>
                  </a:ext>
                </a:extLst>
              </p:cNvPr>
              <p:cNvSpPr/>
              <p:nvPr/>
            </p:nvSpPr>
            <p:spPr bwMode="auto">
              <a:xfrm>
                <a:off x="2840" y="2708"/>
                <a:ext cx="35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iṣľiďe">
                <a:extLst>
                  <a:ext uri="{FF2B5EF4-FFF2-40B4-BE49-F238E27FC236}">
                    <a16:creationId xmlns:a16="http://schemas.microsoft.com/office/drawing/2014/main" id="{CA46AB3C-9378-B168-96E4-996DA8A2F23A}"/>
                  </a:ext>
                </a:extLst>
              </p:cNvPr>
              <p:cNvSpPr/>
              <p:nvPr/>
            </p:nvSpPr>
            <p:spPr bwMode="auto">
              <a:xfrm>
                <a:off x="2840" y="2706"/>
                <a:ext cx="351"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îṧ1iďe">
                <a:extLst>
                  <a:ext uri="{FF2B5EF4-FFF2-40B4-BE49-F238E27FC236}">
                    <a16:creationId xmlns:a16="http://schemas.microsoft.com/office/drawing/2014/main" id="{82859790-1890-9D55-088B-897D9D2A3AE7}"/>
                  </a:ext>
                </a:extLst>
              </p:cNvPr>
              <p:cNvSpPr/>
              <p:nvPr/>
            </p:nvSpPr>
            <p:spPr bwMode="auto">
              <a:xfrm>
                <a:off x="2840" y="2706"/>
                <a:ext cx="351" cy="4"/>
              </a:xfrm>
              <a:custGeom>
                <a:avLst/>
                <a:gdLst>
                  <a:gd name="T0" fmla="*/ 0 w 351"/>
                  <a:gd name="T1" fmla="*/ 4 h 4"/>
                  <a:gd name="T2" fmla="*/ 351 w 351"/>
                  <a:gd name="T3" fmla="*/ 4 h 4"/>
                  <a:gd name="T4" fmla="*/ 351 w 351"/>
                  <a:gd name="T5" fmla="*/ 0 h 4"/>
                  <a:gd name="T6" fmla="*/ 0 w 351"/>
                  <a:gd name="T7" fmla="*/ 0 h 4"/>
                </a:gdLst>
                <a:ahLst/>
                <a:cxnLst>
                  <a:cxn ang="0">
                    <a:pos x="T0" y="T1"/>
                  </a:cxn>
                  <a:cxn ang="0">
                    <a:pos x="T2" y="T3"/>
                  </a:cxn>
                  <a:cxn ang="0">
                    <a:pos x="T4" y="T5"/>
                  </a:cxn>
                  <a:cxn ang="0">
                    <a:pos x="T6" y="T7"/>
                  </a:cxn>
                </a:cxnLst>
                <a:rect l="0" t="0" r="r" b="b"/>
                <a:pathLst>
                  <a:path w="351" h="4">
                    <a:moveTo>
                      <a:pt x="0" y="4"/>
                    </a:moveTo>
                    <a:lnTo>
                      <a:pt x="351" y="4"/>
                    </a:lnTo>
                    <a:lnTo>
                      <a:pt x="3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íṥḷiḋê">
                <a:extLst>
                  <a:ext uri="{FF2B5EF4-FFF2-40B4-BE49-F238E27FC236}">
                    <a16:creationId xmlns:a16="http://schemas.microsoft.com/office/drawing/2014/main" id="{201030EE-D30B-6C12-B0A5-7FD4F0FA318B}"/>
                  </a:ext>
                </a:extLst>
              </p:cNvPr>
              <p:cNvSpPr/>
              <p:nvPr/>
            </p:nvSpPr>
            <p:spPr bwMode="auto">
              <a:xfrm>
                <a:off x="2310" y="1500"/>
                <a:ext cx="836" cy="630"/>
              </a:xfrm>
              <a:custGeom>
                <a:avLst/>
                <a:gdLst>
                  <a:gd name="T0" fmla="*/ 325 w 352"/>
                  <a:gd name="T1" fmla="*/ 265 h 265"/>
                  <a:gd name="T2" fmla="*/ 27 w 352"/>
                  <a:gd name="T3" fmla="*/ 265 h 265"/>
                  <a:gd name="T4" fmla="*/ 0 w 352"/>
                  <a:gd name="T5" fmla="*/ 238 h 265"/>
                  <a:gd name="T6" fmla="*/ 0 w 352"/>
                  <a:gd name="T7" fmla="*/ 27 h 265"/>
                  <a:gd name="T8" fmla="*/ 27 w 352"/>
                  <a:gd name="T9" fmla="*/ 0 h 265"/>
                  <a:gd name="T10" fmla="*/ 325 w 352"/>
                  <a:gd name="T11" fmla="*/ 0 h 265"/>
                  <a:gd name="T12" fmla="*/ 352 w 352"/>
                  <a:gd name="T13" fmla="*/ 27 h 265"/>
                  <a:gd name="T14" fmla="*/ 352 w 352"/>
                  <a:gd name="T15" fmla="*/ 238 h 265"/>
                  <a:gd name="T16" fmla="*/ 325 w 352"/>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65">
                    <a:moveTo>
                      <a:pt x="325" y="265"/>
                    </a:moveTo>
                    <a:cubicBezTo>
                      <a:pt x="27" y="265"/>
                      <a:pt x="27" y="265"/>
                      <a:pt x="27" y="265"/>
                    </a:cubicBezTo>
                    <a:cubicBezTo>
                      <a:pt x="12" y="265"/>
                      <a:pt x="0" y="253"/>
                      <a:pt x="0" y="238"/>
                    </a:cubicBezTo>
                    <a:cubicBezTo>
                      <a:pt x="0" y="27"/>
                      <a:pt x="0" y="27"/>
                      <a:pt x="0" y="27"/>
                    </a:cubicBezTo>
                    <a:cubicBezTo>
                      <a:pt x="0" y="12"/>
                      <a:pt x="12" y="0"/>
                      <a:pt x="27" y="0"/>
                    </a:cubicBezTo>
                    <a:cubicBezTo>
                      <a:pt x="325" y="0"/>
                      <a:pt x="325" y="0"/>
                      <a:pt x="325" y="0"/>
                    </a:cubicBezTo>
                    <a:cubicBezTo>
                      <a:pt x="340" y="0"/>
                      <a:pt x="352" y="12"/>
                      <a:pt x="352" y="27"/>
                    </a:cubicBezTo>
                    <a:cubicBezTo>
                      <a:pt x="352" y="238"/>
                      <a:pt x="352" y="238"/>
                      <a:pt x="352" y="238"/>
                    </a:cubicBezTo>
                    <a:cubicBezTo>
                      <a:pt x="352" y="253"/>
                      <a:pt x="340" y="265"/>
                      <a:pt x="325" y="265"/>
                    </a:cubicBezTo>
                    <a:close/>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ïṣḷîḋê">
                <a:extLst>
                  <a:ext uri="{FF2B5EF4-FFF2-40B4-BE49-F238E27FC236}">
                    <a16:creationId xmlns:a16="http://schemas.microsoft.com/office/drawing/2014/main" id="{938E98FB-57E8-4B2E-13A4-239337913607}"/>
                  </a:ext>
                </a:extLst>
              </p:cNvPr>
              <p:cNvSpPr/>
              <p:nvPr/>
            </p:nvSpPr>
            <p:spPr bwMode="auto">
              <a:xfrm>
                <a:off x="2307" y="1498"/>
                <a:ext cx="842" cy="635"/>
              </a:xfrm>
              <a:custGeom>
                <a:avLst/>
                <a:gdLst>
                  <a:gd name="T0" fmla="*/ 326 w 354"/>
                  <a:gd name="T1" fmla="*/ 266 h 267"/>
                  <a:gd name="T2" fmla="*/ 326 w 354"/>
                  <a:gd name="T3" fmla="*/ 265 h 267"/>
                  <a:gd name="T4" fmla="*/ 28 w 354"/>
                  <a:gd name="T5" fmla="*/ 265 h 267"/>
                  <a:gd name="T6" fmla="*/ 10 w 354"/>
                  <a:gd name="T7" fmla="*/ 257 h 267"/>
                  <a:gd name="T8" fmla="*/ 2 w 354"/>
                  <a:gd name="T9" fmla="*/ 239 h 267"/>
                  <a:gd name="T10" fmla="*/ 2 w 354"/>
                  <a:gd name="T11" fmla="*/ 28 h 267"/>
                  <a:gd name="T12" fmla="*/ 10 w 354"/>
                  <a:gd name="T13" fmla="*/ 10 h 267"/>
                  <a:gd name="T14" fmla="*/ 28 w 354"/>
                  <a:gd name="T15" fmla="*/ 2 h 267"/>
                  <a:gd name="T16" fmla="*/ 326 w 354"/>
                  <a:gd name="T17" fmla="*/ 2 h 267"/>
                  <a:gd name="T18" fmla="*/ 344 w 354"/>
                  <a:gd name="T19" fmla="*/ 10 h 267"/>
                  <a:gd name="T20" fmla="*/ 352 w 354"/>
                  <a:gd name="T21" fmla="*/ 28 h 267"/>
                  <a:gd name="T22" fmla="*/ 352 w 354"/>
                  <a:gd name="T23" fmla="*/ 239 h 267"/>
                  <a:gd name="T24" fmla="*/ 344 w 354"/>
                  <a:gd name="T25" fmla="*/ 257 h 267"/>
                  <a:gd name="T26" fmla="*/ 326 w 354"/>
                  <a:gd name="T27" fmla="*/ 265 h 267"/>
                  <a:gd name="T28" fmla="*/ 326 w 354"/>
                  <a:gd name="T29" fmla="*/ 266 h 267"/>
                  <a:gd name="T30" fmla="*/ 326 w 354"/>
                  <a:gd name="T31" fmla="*/ 267 h 267"/>
                  <a:gd name="T32" fmla="*/ 354 w 354"/>
                  <a:gd name="T33" fmla="*/ 239 h 267"/>
                  <a:gd name="T34" fmla="*/ 354 w 354"/>
                  <a:gd name="T35" fmla="*/ 28 h 267"/>
                  <a:gd name="T36" fmla="*/ 326 w 354"/>
                  <a:gd name="T37" fmla="*/ 0 h 267"/>
                  <a:gd name="T38" fmla="*/ 28 w 354"/>
                  <a:gd name="T39" fmla="*/ 0 h 267"/>
                  <a:gd name="T40" fmla="*/ 0 w 354"/>
                  <a:gd name="T41" fmla="*/ 28 h 267"/>
                  <a:gd name="T42" fmla="*/ 0 w 354"/>
                  <a:gd name="T43" fmla="*/ 239 h 267"/>
                  <a:gd name="T44" fmla="*/ 28 w 354"/>
                  <a:gd name="T45" fmla="*/ 267 h 267"/>
                  <a:gd name="T46" fmla="*/ 326 w 354"/>
                  <a:gd name="T47" fmla="*/ 267 h 267"/>
                  <a:gd name="T48" fmla="*/ 326 w 354"/>
                  <a:gd name="T49"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4" h="267">
                    <a:moveTo>
                      <a:pt x="326" y="266"/>
                    </a:moveTo>
                    <a:cubicBezTo>
                      <a:pt x="326" y="265"/>
                      <a:pt x="326" y="265"/>
                      <a:pt x="326" y="265"/>
                    </a:cubicBezTo>
                    <a:cubicBezTo>
                      <a:pt x="28" y="265"/>
                      <a:pt x="28" y="265"/>
                      <a:pt x="28" y="265"/>
                    </a:cubicBezTo>
                    <a:cubicBezTo>
                      <a:pt x="21" y="265"/>
                      <a:pt x="14" y="262"/>
                      <a:pt x="10" y="257"/>
                    </a:cubicBezTo>
                    <a:cubicBezTo>
                      <a:pt x="5" y="252"/>
                      <a:pt x="2" y="246"/>
                      <a:pt x="2" y="239"/>
                    </a:cubicBezTo>
                    <a:cubicBezTo>
                      <a:pt x="2" y="28"/>
                      <a:pt x="2" y="28"/>
                      <a:pt x="2" y="28"/>
                    </a:cubicBezTo>
                    <a:cubicBezTo>
                      <a:pt x="2" y="21"/>
                      <a:pt x="5" y="14"/>
                      <a:pt x="10" y="10"/>
                    </a:cubicBezTo>
                    <a:cubicBezTo>
                      <a:pt x="14" y="5"/>
                      <a:pt x="21" y="2"/>
                      <a:pt x="28" y="2"/>
                    </a:cubicBezTo>
                    <a:cubicBezTo>
                      <a:pt x="326" y="2"/>
                      <a:pt x="326" y="2"/>
                      <a:pt x="326" y="2"/>
                    </a:cubicBezTo>
                    <a:cubicBezTo>
                      <a:pt x="333" y="2"/>
                      <a:pt x="340" y="5"/>
                      <a:pt x="344" y="10"/>
                    </a:cubicBezTo>
                    <a:cubicBezTo>
                      <a:pt x="349" y="14"/>
                      <a:pt x="352" y="21"/>
                      <a:pt x="352" y="28"/>
                    </a:cubicBezTo>
                    <a:cubicBezTo>
                      <a:pt x="352" y="239"/>
                      <a:pt x="352" y="239"/>
                      <a:pt x="352" y="239"/>
                    </a:cubicBezTo>
                    <a:cubicBezTo>
                      <a:pt x="352" y="246"/>
                      <a:pt x="349" y="252"/>
                      <a:pt x="344" y="257"/>
                    </a:cubicBezTo>
                    <a:cubicBezTo>
                      <a:pt x="340" y="262"/>
                      <a:pt x="333" y="265"/>
                      <a:pt x="326" y="265"/>
                    </a:cubicBezTo>
                    <a:cubicBezTo>
                      <a:pt x="326" y="266"/>
                      <a:pt x="326" y="266"/>
                      <a:pt x="326" y="266"/>
                    </a:cubicBezTo>
                    <a:cubicBezTo>
                      <a:pt x="326" y="267"/>
                      <a:pt x="326" y="267"/>
                      <a:pt x="326" y="267"/>
                    </a:cubicBezTo>
                    <a:cubicBezTo>
                      <a:pt x="342" y="267"/>
                      <a:pt x="354" y="254"/>
                      <a:pt x="354" y="239"/>
                    </a:cubicBezTo>
                    <a:cubicBezTo>
                      <a:pt x="354" y="28"/>
                      <a:pt x="354" y="28"/>
                      <a:pt x="354" y="28"/>
                    </a:cubicBezTo>
                    <a:cubicBezTo>
                      <a:pt x="354" y="13"/>
                      <a:pt x="342" y="0"/>
                      <a:pt x="326" y="0"/>
                    </a:cubicBezTo>
                    <a:cubicBezTo>
                      <a:pt x="28" y="0"/>
                      <a:pt x="28" y="0"/>
                      <a:pt x="28" y="0"/>
                    </a:cubicBezTo>
                    <a:cubicBezTo>
                      <a:pt x="12" y="0"/>
                      <a:pt x="0" y="13"/>
                      <a:pt x="0" y="28"/>
                    </a:cubicBezTo>
                    <a:cubicBezTo>
                      <a:pt x="0" y="239"/>
                      <a:pt x="0" y="239"/>
                      <a:pt x="0" y="239"/>
                    </a:cubicBezTo>
                    <a:cubicBezTo>
                      <a:pt x="0" y="254"/>
                      <a:pt x="12" y="267"/>
                      <a:pt x="28" y="267"/>
                    </a:cubicBezTo>
                    <a:cubicBezTo>
                      <a:pt x="326" y="267"/>
                      <a:pt x="326" y="267"/>
                      <a:pt x="326" y="267"/>
                    </a:cubicBezTo>
                    <a:lnTo>
                      <a:pt x="326" y="266"/>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îSḷîďé">
                <a:extLst>
                  <a:ext uri="{FF2B5EF4-FFF2-40B4-BE49-F238E27FC236}">
                    <a16:creationId xmlns:a16="http://schemas.microsoft.com/office/drawing/2014/main" id="{61E3E002-DC4A-FAD8-871A-CC76D1A3E59F}"/>
                  </a:ext>
                </a:extLst>
              </p:cNvPr>
              <p:cNvSpPr/>
              <p:nvPr/>
            </p:nvSpPr>
            <p:spPr bwMode="auto">
              <a:xfrm>
                <a:off x="2398" y="1562"/>
                <a:ext cx="660" cy="506"/>
              </a:xfrm>
              <a:custGeom>
                <a:avLst/>
                <a:gdLst>
                  <a:gd name="T0" fmla="*/ 256 w 278"/>
                  <a:gd name="T1" fmla="*/ 213 h 213"/>
                  <a:gd name="T2" fmla="*/ 22 w 278"/>
                  <a:gd name="T3" fmla="*/ 213 h 213"/>
                  <a:gd name="T4" fmla="*/ 0 w 278"/>
                  <a:gd name="T5" fmla="*/ 192 h 213"/>
                  <a:gd name="T6" fmla="*/ 0 w 278"/>
                  <a:gd name="T7" fmla="*/ 21 h 213"/>
                  <a:gd name="T8" fmla="*/ 22 w 278"/>
                  <a:gd name="T9" fmla="*/ 0 h 213"/>
                  <a:gd name="T10" fmla="*/ 256 w 278"/>
                  <a:gd name="T11" fmla="*/ 0 h 213"/>
                  <a:gd name="T12" fmla="*/ 278 w 278"/>
                  <a:gd name="T13" fmla="*/ 21 h 213"/>
                  <a:gd name="T14" fmla="*/ 278 w 278"/>
                  <a:gd name="T15" fmla="*/ 192 h 213"/>
                  <a:gd name="T16" fmla="*/ 256 w 27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13">
                    <a:moveTo>
                      <a:pt x="256" y="213"/>
                    </a:moveTo>
                    <a:cubicBezTo>
                      <a:pt x="22" y="213"/>
                      <a:pt x="22" y="213"/>
                      <a:pt x="22" y="213"/>
                    </a:cubicBezTo>
                    <a:cubicBezTo>
                      <a:pt x="10" y="213"/>
                      <a:pt x="0" y="204"/>
                      <a:pt x="0" y="192"/>
                    </a:cubicBezTo>
                    <a:cubicBezTo>
                      <a:pt x="0" y="21"/>
                      <a:pt x="0" y="21"/>
                      <a:pt x="0" y="21"/>
                    </a:cubicBezTo>
                    <a:cubicBezTo>
                      <a:pt x="0" y="9"/>
                      <a:pt x="10" y="0"/>
                      <a:pt x="22" y="0"/>
                    </a:cubicBezTo>
                    <a:cubicBezTo>
                      <a:pt x="256" y="0"/>
                      <a:pt x="256" y="0"/>
                      <a:pt x="256" y="0"/>
                    </a:cubicBezTo>
                    <a:cubicBezTo>
                      <a:pt x="268" y="0"/>
                      <a:pt x="278" y="9"/>
                      <a:pt x="278" y="21"/>
                    </a:cubicBezTo>
                    <a:cubicBezTo>
                      <a:pt x="278" y="192"/>
                      <a:pt x="278" y="192"/>
                      <a:pt x="278" y="192"/>
                    </a:cubicBezTo>
                    <a:cubicBezTo>
                      <a:pt x="278" y="204"/>
                      <a:pt x="268" y="213"/>
                      <a:pt x="256" y="2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íṧḷïḑe">
                <a:extLst>
                  <a:ext uri="{FF2B5EF4-FFF2-40B4-BE49-F238E27FC236}">
                    <a16:creationId xmlns:a16="http://schemas.microsoft.com/office/drawing/2014/main" id="{73050339-564B-19DE-7A05-195CAB3028A4}"/>
                  </a:ext>
                </a:extLst>
              </p:cNvPr>
              <p:cNvSpPr/>
              <p:nvPr/>
            </p:nvSpPr>
            <p:spPr bwMode="auto">
              <a:xfrm>
                <a:off x="2395" y="1560"/>
                <a:ext cx="666" cy="511"/>
              </a:xfrm>
              <a:custGeom>
                <a:avLst/>
                <a:gdLst>
                  <a:gd name="T0" fmla="*/ 257 w 280"/>
                  <a:gd name="T1" fmla="*/ 214 h 215"/>
                  <a:gd name="T2" fmla="*/ 257 w 280"/>
                  <a:gd name="T3" fmla="*/ 213 h 215"/>
                  <a:gd name="T4" fmla="*/ 23 w 280"/>
                  <a:gd name="T5" fmla="*/ 213 h 215"/>
                  <a:gd name="T6" fmla="*/ 8 w 280"/>
                  <a:gd name="T7" fmla="*/ 207 h 215"/>
                  <a:gd name="T8" fmla="*/ 2 w 280"/>
                  <a:gd name="T9" fmla="*/ 193 h 215"/>
                  <a:gd name="T10" fmla="*/ 2 w 280"/>
                  <a:gd name="T11" fmla="*/ 22 h 215"/>
                  <a:gd name="T12" fmla="*/ 8 w 280"/>
                  <a:gd name="T13" fmla="*/ 8 h 215"/>
                  <a:gd name="T14" fmla="*/ 23 w 280"/>
                  <a:gd name="T15" fmla="*/ 2 h 215"/>
                  <a:gd name="T16" fmla="*/ 257 w 280"/>
                  <a:gd name="T17" fmla="*/ 2 h 215"/>
                  <a:gd name="T18" fmla="*/ 272 w 280"/>
                  <a:gd name="T19" fmla="*/ 8 h 215"/>
                  <a:gd name="T20" fmla="*/ 278 w 280"/>
                  <a:gd name="T21" fmla="*/ 22 h 215"/>
                  <a:gd name="T22" fmla="*/ 278 w 280"/>
                  <a:gd name="T23" fmla="*/ 193 h 215"/>
                  <a:gd name="T24" fmla="*/ 272 w 280"/>
                  <a:gd name="T25" fmla="*/ 207 h 215"/>
                  <a:gd name="T26" fmla="*/ 257 w 280"/>
                  <a:gd name="T27" fmla="*/ 213 h 215"/>
                  <a:gd name="T28" fmla="*/ 257 w 280"/>
                  <a:gd name="T29" fmla="*/ 214 h 215"/>
                  <a:gd name="T30" fmla="*/ 257 w 280"/>
                  <a:gd name="T31" fmla="*/ 215 h 215"/>
                  <a:gd name="T32" fmla="*/ 280 w 280"/>
                  <a:gd name="T33" fmla="*/ 193 h 215"/>
                  <a:gd name="T34" fmla="*/ 280 w 280"/>
                  <a:gd name="T35" fmla="*/ 22 h 215"/>
                  <a:gd name="T36" fmla="*/ 257 w 280"/>
                  <a:gd name="T37" fmla="*/ 0 h 215"/>
                  <a:gd name="T38" fmla="*/ 23 w 280"/>
                  <a:gd name="T39" fmla="*/ 0 h 215"/>
                  <a:gd name="T40" fmla="*/ 0 w 280"/>
                  <a:gd name="T41" fmla="*/ 22 h 215"/>
                  <a:gd name="T42" fmla="*/ 0 w 280"/>
                  <a:gd name="T43" fmla="*/ 193 h 215"/>
                  <a:gd name="T44" fmla="*/ 23 w 280"/>
                  <a:gd name="T45" fmla="*/ 215 h 215"/>
                  <a:gd name="T46" fmla="*/ 257 w 280"/>
                  <a:gd name="T47" fmla="*/ 215 h 215"/>
                  <a:gd name="T48" fmla="*/ 257 w 280"/>
                  <a:gd name="T49"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15">
                    <a:moveTo>
                      <a:pt x="257" y="214"/>
                    </a:moveTo>
                    <a:cubicBezTo>
                      <a:pt x="257" y="213"/>
                      <a:pt x="257" y="213"/>
                      <a:pt x="257" y="213"/>
                    </a:cubicBezTo>
                    <a:cubicBezTo>
                      <a:pt x="23" y="213"/>
                      <a:pt x="23" y="213"/>
                      <a:pt x="23" y="213"/>
                    </a:cubicBezTo>
                    <a:cubicBezTo>
                      <a:pt x="17" y="213"/>
                      <a:pt x="12" y="211"/>
                      <a:pt x="8" y="207"/>
                    </a:cubicBezTo>
                    <a:cubicBezTo>
                      <a:pt x="4" y="204"/>
                      <a:pt x="2" y="198"/>
                      <a:pt x="2" y="193"/>
                    </a:cubicBezTo>
                    <a:cubicBezTo>
                      <a:pt x="2" y="22"/>
                      <a:pt x="2" y="22"/>
                      <a:pt x="2" y="22"/>
                    </a:cubicBezTo>
                    <a:cubicBezTo>
                      <a:pt x="2" y="16"/>
                      <a:pt x="4" y="11"/>
                      <a:pt x="8" y="8"/>
                    </a:cubicBezTo>
                    <a:cubicBezTo>
                      <a:pt x="12" y="4"/>
                      <a:pt x="17" y="2"/>
                      <a:pt x="23" y="2"/>
                    </a:cubicBezTo>
                    <a:cubicBezTo>
                      <a:pt x="257" y="2"/>
                      <a:pt x="257" y="2"/>
                      <a:pt x="257" y="2"/>
                    </a:cubicBezTo>
                    <a:cubicBezTo>
                      <a:pt x="263" y="2"/>
                      <a:pt x="268" y="4"/>
                      <a:pt x="272" y="8"/>
                    </a:cubicBezTo>
                    <a:cubicBezTo>
                      <a:pt x="276" y="11"/>
                      <a:pt x="278" y="16"/>
                      <a:pt x="278" y="22"/>
                    </a:cubicBezTo>
                    <a:cubicBezTo>
                      <a:pt x="278" y="193"/>
                      <a:pt x="278" y="193"/>
                      <a:pt x="278" y="193"/>
                    </a:cubicBezTo>
                    <a:cubicBezTo>
                      <a:pt x="278" y="198"/>
                      <a:pt x="276" y="204"/>
                      <a:pt x="272" y="207"/>
                    </a:cubicBezTo>
                    <a:cubicBezTo>
                      <a:pt x="268" y="211"/>
                      <a:pt x="263" y="213"/>
                      <a:pt x="257" y="213"/>
                    </a:cubicBezTo>
                    <a:cubicBezTo>
                      <a:pt x="257" y="214"/>
                      <a:pt x="257" y="214"/>
                      <a:pt x="257" y="214"/>
                    </a:cubicBezTo>
                    <a:cubicBezTo>
                      <a:pt x="257" y="215"/>
                      <a:pt x="257" y="215"/>
                      <a:pt x="257" y="215"/>
                    </a:cubicBezTo>
                    <a:cubicBezTo>
                      <a:pt x="270" y="215"/>
                      <a:pt x="280" y="205"/>
                      <a:pt x="280" y="193"/>
                    </a:cubicBezTo>
                    <a:cubicBezTo>
                      <a:pt x="280" y="22"/>
                      <a:pt x="280" y="22"/>
                      <a:pt x="280" y="22"/>
                    </a:cubicBezTo>
                    <a:cubicBezTo>
                      <a:pt x="280" y="10"/>
                      <a:pt x="270" y="0"/>
                      <a:pt x="257" y="0"/>
                    </a:cubicBezTo>
                    <a:cubicBezTo>
                      <a:pt x="23" y="0"/>
                      <a:pt x="23" y="0"/>
                      <a:pt x="23" y="0"/>
                    </a:cubicBezTo>
                    <a:cubicBezTo>
                      <a:pt x="10" y="0"/>
                      <a:pt x="0" y="10"/>
                      <a:pt x="0" y="22"/>
                    </a:cubicBezTo>
                    <a:cubicBezTo>
                      <a:pt x="0" y="193"/>
                      <a:pt x="0" y="193"/>
                      <a:pt x="0" y="193"/>
                    </a:cubicBezTo>
                    <a:cubicBezTo>
                      <a:pt x="0" y="205"/>
                      <a:pt x="10" y="215"/>
                      <a:pt x="23" y="215"/>
                    </a:cubicBezTo>
                    <a:cubicBezTo>
                      <a:pt x="257" y="215"/>
                      <a:pt x="257" y="215"/>
                      <a:pt x="257" y="215"/>
                    </a:cubicBezTo>
                    <a:lnTo>
                      <a:pt x="257" y="214"/>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îšļïḑé">
                <a:extLst>
                  <a:ext uri="{FF2B5EF4-FFF2-40B4-BE49-F238E27FC236}">
                    <a16:creationId xmlns:a16="http://schemas.microsoft.com/office/drawing/2014/main" id="{387E4344-319B-1C5E-9547-D810CE33DC66}"/>
                  </a:ext>
                </a:extLst>
              </p:cNvPr>
              <p:cNvSpPr/>
              <p:nvPr/>
            </p:nvSpPr>
            <p:spPr bwMode="auto">
              <a:xfrm>
                <a:off x="2578" y="1667"/>
                <a:ext cx="300" cy="297"/>
              </a:xfrm>
              <a:prstGeom prst="ellipse">
                <a:avLst/>
              </a:pr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ïşľîďe">
                <a:extLst>
                  <a:ext uri="{FF2B5EF4-FFF2-40B4-BE49-F238E27FC236}">
                    <a16:creationId xmlns:a16="http://schemas.microsoft.com/office/drawing/2014/main" id="{AC1322B1-324C-7D01-0B7B-D89489ED7CA1}"/>
                  </a:ext>
                </a:extLst>
              </p:cNvPr>
              <p:cNvSpPr/>
              <p:nvPr/>
            </p:nvSpPr>
            <p:spPr bwMode="auto">
              <a:xfrm>
                <a:off x="2576" y="1664"/>
                <a:ext cx="304" cy="302"/>
              </a:xfrm>
              <a:custGeom>
                <a:avLst/>
                <a:gdLst>
                  <a:gd name="T0" fmla="*/ 127 w 128"/>
                  <a:gd name="T1" fmla="*/ 63 h 127"/>
                  <a:gd name="T2" fmla="*/ 126 w 128"/>
                  <a:gd name="T3" fmla="*/ 63 h 127"/>
                  <a:gd name="T4" fmla="*/ 108 w 128"/>
                  <a:gd name="T5" fmla="*/ 107 h 127"/>
                  <a:gd name="T6" fmla="*/ 64 w 128"/>
                  <a:gd name="T7" fmla="*/ 125 h 127"/>
                  <a:gd name="T8" fmla="*/ 20 w 128"/>
                  <a:gd name="T9" fmla="*/ 107 h 127"/>
                  <a:gd name="T10" fmla="*/ 2 w 128"/>
                  <a:gd name="T11" fmla="*/ 63 h 127"/>
                  <a:gd name="T12" fmla="*/ 20 w 128"/>
                  <a:gd name="T13" fmla="*/ 20 h 127"/>
                  <a:gd name="T14" fmla="*/ 64 w 128"/>
                  <a:gd name="T15" fmla="*/ 2 h 127"/>
                  <a:gd name="T16" fmla="*/ 108 w 128"/>
                  <a:gd name="T17" fmla="*/ 20 h 127"/>
                  <a:gd name="T18" fmla="*/ 126 w 128"/>
                  <a:gd name="T19" fmla="*/ 63 h 127"/>
                  <a:gd name="T20" fmla="*/ 127 w 128"/>
                  <a:gd name="T21" fmla="*/ 63 h 127"/>
                  <a:gd name="T22" fmla="*/ 128 w 128"/>
                  <a:gd name="T23" fmla="*/ 63 h 127"/>
                  <a:gd name="T24" fmla="*/ 64 w 128"/>
                  <a:gd name="T25" fmla="*/ 0 h 127"/>
                  <a:gd name="T26" fmla="*/ 0 w 128"/>
                  <a:gd name="T27" fmla="*/ 63 h 127"/>
                  <a:gd name="T28" fmla="*/ 64 w 128"/>
                  <a:gd name="T29" fmla="*/ 127 h 127"/>
                  <a:gd name="T30" fmla="*/ 128 w 128"/>
                  <a:gd name="T31" fmla="*/ 63 h 127"/>
                  <a:gd name="T32" fmla="*/ 127 w 128"/>
                  <a:gd name="T33"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7">
                    <a:moveTo>
                      <a:pt x="127" y="63"/>
                    </a:moveTo>
                    <a:cubicBezTo>
                      <a:pt x="126" y="63"/>
                      <a:pt x="126" y="63"/>
                      <a:pt x="126" y="63"/>
                    </a:cubicBezTo>
                    <a:cubicBezTo>
                      <a:pt x="126" y="80"/>
                      <a:pt x="119" y="96"/>
                      <a:pt x="108" y="107"/>
                    </a:cubicBezTo>
                    <a:cubicBezTo>
                      <a:pt x="96" y="118"/>
                      <a:pt x="81" y="125"/>
                      <a:pt x="64" y="125"/>
                    </a:cubicBezTo>
                    <a:cubicBezTo>
                      <a:pt x="47" y="125"/>
                      <a:pt x="31" y="118"/>
                      <a:pt x="20" y="107"/>
                    </a:cubicBezTo>
                    <a:cubicBezTo>
                      <a:pt x="9" y="96"/>
                      <a:pt x="2" y="80"/>
                      <a:pt x="2" y="63"/>
                    </a:cubicBezTo>
                    <a:cubicBezTo>
                      <a:pt x="2" y="46"/>
                      <a:pt x="9" y="31"/>
                      <a:pt x="20" y="20"/>
                    </a:cubicBezTo>
                    <a:cubicBezTo>
                      <a:pt x="31" y="9"/>
                      <a:pt x="47" y="2"/>
                      <a:pt x="64" y="2"/>
                    </a:cubicBezTo>
                    <a:cubicBezTo>
                      <a:pt x="81" y="2"/>
                      <a:pt x="96" y="9"/>
                      <a:pt x="108" y="20"/>
                    </a:cubicBezTo>
                    <a:cubicBezTo>
                      <a:pt x="119" y="31"/>
                      <a:pt x="126" y="46"/>
                      <a:pt x="126" y="63"/>
                    </a:cubicBezTo>
                    <a:cubicBezTo>
                      <a:pt x="127" y="63"/>
                      <a:pt x="127" y="63"/>
                      <a:pt x="127" y="63"/>
                    </a:cubicBezTo>
                    <a:cubicBezTo>
                      <a:pt x="128" y="63"/>
                      <a:pt x="128" y="63"/>
                      <a:pt x="128" y="63"/>
                    </a:cubicBezTo>
                    <a:cubicBezTo>
                      <a:pt x="128" y="28"/>
                      <a:pt x="99" y="0"/>
                      <a:pt x="64" y="0"/>
                    </a:cubicBezTo>
                    <a:cubicBezTo>
                      <a:pt x="29" y="0"/>
                      <a:pt x="0" y="28"/>
                      <a:pt x="0" y="63"/>
                    </a:cubicBezTo>
                    <a:cubicBezTo>
                      <a:pt x="0" y="99"/>
                      <a:pt x="29" y="127"/>
                      <a:pt x="64" y="127"/>
                    </a:cubicBezTo>
                    <a:cubicBezTo>
                      <a:pt x="99" y="127"/>
                      <a:pt x="128" y="99"/>
                      <a:pt x="128" y="63"/>
                    </a:cubicBezTo>
                    <a:lnTo>
                      <a:pt x="127" y="6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íşļïḑè">
                <a:extLst>
                  <a:ext uri="{FF2B5EF4-FFF2-40B4-BE49-F238E27FC236}">
                    <a16:creationId xmlns:a16="http://schemas.microsoft.com/office/drawing/2014/main" id="{147BC05A-354C-4710-0C13-48B583BFBFDB}"/>
                  </a:ext>
                </a:extLst>
              </p:cNvPr>
              <p:cNvSpPr/>
              <p:nvPr/>
            </p:nvSpPr>
            <p:spPr bwMode="auto">
              <a:xfrm>
                <a:off x="2685" y="1750"/>
                <a:ext cx="110" cy="131"/>
              </a:xfrm>
              <a:custGeom>
                <a:avLst/>
                <a:gdLst>
                  <a:gd name="T0" fmla="*/ 43 w 46"/>
                  <a:gd name="T1" fmla="*/ 23 h 55"/>
                  <a:gd name="T2" fmla="*/ 7 w 46"/>
                  <a:gd name="T3" fmla="*/ 2 h 55"/>
                  <a:gd name="T4" fmla="*/ 0 w 46"/>
                  <a:gd name="T5" fmla="*/ 6 h 55"/>
                  <a:gd name="T6" fmla="*/ 0 w 46"/>
                  <a:gd name="T7" fmla="*/ 49 h 55"/>
                  <a:gd name="T8" fmla="*/ 7 w 46"/>
                  <a:gd name="T9" fmla="*/ 53 h 55"/>
                  <a:gd name="T10" fmla="*/ 43 w 46"/>
                  <a:gd name="T11" fmla="*/ 32 h 55"/>
                  <a:gd name="T12" fmla="*/ 43 w 46"/>
                  <a:gd name="T13" fmla="*/ 23 h 55"/>
                </a:gdLst>
                <a:ahLst/>
                <a:cxnLst>
                  <a:cxn ang="0">
                    <a:pos x="T0" y="T1"/>
                  </a:cxn>
                  <a:cxn ang="0">
                    <a:pos x="T2" y="T3"/>
                  </a:cxn>
                  <a:cxn ang="0">
                    <a:pos x="T4" y="T5"/>
                  </a:cxn>
                  <a:cxn ang="0">
                    <a:pos x="T6" y="T7"/>
                  </a:cxn>
                  <a:cxn ang="0">
                    <a:pos x="T8" y="T9"/>
                  </a:cxn>
                  <a:cxn ang="0">
                    <a:pos x="T10" y="T11"/>
                  </a:cxn>
                  <a:cxn ang="0">
                    <a:pos x="T12" y="T13"/>
                  </a:cxn>
                </a:cxnLst>
                <a:rect l="0" t="0" r="r" b="b"/>
                <a:pathLst>
                  <a:path w="46" h="55">
                    <a:moveTo>
                      <a:pt x="43" y="23"/>
                    </a:moveTo>
                    <a:cubicBezTo>
                      <a:pt x="7" y="2"/>
                      <a:pt x="7" y="2"/>
                      <a:pt x="7" y="2"/>
                    </a:cubicBezTo>
                    <a:cubicBezTo>
                      <a:pt x="3" y="0"/>
                      <a:pt x="0" y="3"/>
                      <a:pt x="0" y="6"/>
                    </a:cubicBezTo>
                    <a:cubicBezTo>
                      <a:pt x="0" y="49"/>
                      <a:pt x="0" y="49"/>
                      <a:pt x="0" y="49"/>
                    </a:cubicBezTo>
                    <a:cubicBezTo>
                      <a:pt x="0" y="52"/>
                      <a:pt x="3" y="55"/>
                      <a:pt x="7" y="53"/>
                    </a:cubicBezTo>
                    <a:cubicBezTo>
                      <a:pt x="43" y="32"/>
                      <a:pt x="43" y="32"/>
                      <a:pt x="43" y="32"/>
                    </a:cubicBezTo>
                    <a:cubicBezTo>
                      <a:pt x="46" y="30"/>
                      <a:pt x="46" y="25"/>
                      <a:pt x="4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ïśľîḍê">
                <a:extLst>
                  <a:ext uri="{FF2B5EF4-FFF2-40B4-BE49-F238E27FC236}">
                    <a16:creationId xmlns:a16="http://schemas.microsoft.com/office/drawing/2014/main" id="{8813FF6A-5828-FADF-7A20-F7B4EF9DB7E9}"/>
                  </a:ext>
                </a:extLst>
              </p:cNvPr>
              <p:cNvSpPr/>
              <p:nvPr/>
            </p:nvSpPr>
            <p:spPr bwMode="auto">
              <a:xfrm>
                <a:off x="2683" y="1752"/>
                <a:ext cx="114" cy="126"/>
              </a:xfrm>
              <a:custGeom>
                <a:avLst/>
                <a:gdLst>
                  <a:gd name="T0" fmla="*/ 44 w 48"/>
                  <a:gd name="T1" fmla="*/ 22 h 53"/>
                  <a:gd name="T2" fmla="*/ 45 w 48"/>
                  <a:gd name="T3" fmla="*/ 22 h 53"/>
                  <a:gd name="T4" fmla="*/ 8 w 48"/>
                  <a:gd name="T5" fmla="*/ 0 h 53"/>
                  <a:gd name="T6" fmla="*/ 5 w 48"/>
                  <a:gd name="T7" fmla="*/ 0 h 53"/>
                  <a:gd name="T8" fmla="*/ 0 w 48"/>
                  <a:gd name="T9" fmla="*/ 5 h 53"/>
                  <a:gd name="T10" fmla="*/ 0 w 48"/>
                  <a:gd name="T11" fmla="*/ 48 h 53"/>
                  <a:gd name="T12" fmla="*/ 5 w 48"/>
                  <a:gd name="T13" fmla="*/ 53 h 53"/>
                  <a:gd name="T14" fmla="*/ 8 w 48"/>
                  <a:gd name="T15" fmla="*/ 53 h 53"/>
                  <a:gd name="T16" fmla="*/ 45 w 48"/>
                  <a:gd name="T17" fmla="*/ 31 h 53"/>
                  <a:gd name="T18" fmla="*/ 48 w 48"/>
                  <a:gd name="T19" fmla="*/ 26 h 53"/>
                  <a:gd name="T20" fmla="*/ 45 w 48"/>
                  <a:gd name="T21" fmla="*/ 22 h 53"/>
                  <a:gd name="T22" fmla="*/ 44 w 48"/>
                  <a:gd name="T23" fmla="*/ 22 h 53"/>
                  <a:gd name="T24" fmla="*/ 44 w 48"/>
                  <a:gd name="T25" fmla="*/ 23 h 53"/>
                  <a:gd name="T26" fmla="*/ 46 w 48"/>
                  <a:gd name="T27" fmla="*/ 26 h 53"/>
                  <a:gd name="T28" fmla="*/ 44 w 48"/>
                  <a:gd name="T29" fmla="*/ 30 h 53"/>
                  <a:gd name="T30" fmla="*/ 7 w 48"/>
                  <a:gd name="T31" fmla="*/ 51 h 53"/>
                  <a:gd name="T32" fmla="*/ 5 w 48"/>
                  <a:gd name="T33" fmla="*/ 51 h 53"/>
                  <a:gd name="T34" fmla="*/ 2 w 48"/>
                  <a:gd name="T35" fmla="*/ 48 h 53"/>
                  <a:gd name="T36" fmla="*/ 2 w 48"/>
                  <a:gd name="T37" fmla="*/ 5 h 53"/>
                  <a:gd name="T38" fmla="*/ 5 w 48"/>
                  <a:gd name="T39" fmla="*/ 2 h 53"/>
                  <a:gd name="T40" fmla="*/ 7 w 48"/>
                  <a:gd name="T41" fmla="*/ 2 h 53"/>
                  <a:gd name="T42" fmla="*/ 44 w 48"/>
                  <a:gd name="T43" fmla="*/ 23 h 53"/>
                  <a:gd name="T44" fmla="*/ 44 w 48"/>
                  <a:gd name="T45" fmla="*/ 2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53">
                    <a:moveTo>
                      <a:pt x="44" y="22"/>
                    </a:moveTo>
                    <a:cubicBezTo>
                      <a:pt x="45" y="22"/>
                      <a:pt x="45" y="22"/>
                      <a:pt x="45" y="22"/>
                    </a:cubicBezTo>
                    <a:cubicBezTo>
                      <a:pt x="8" y="0"/>
                      <a:pt x="8" y="0"/>
                      <a:pt x="8" y="0"/>
                    </a:cubicBezTo>
                    <a:cubicBezTo>
                      <a:pt x="7" y="0"/>
                      <a:pt x="6" y="0"/>
                      <a:pt x="5" y="0"/>
                    </a:cubicBezTo>
                    <a:cubicBezTo>
                      <a:pt x="2" y="0"/>
                      <a:pt x="0" y="2"/>
                      <a:pt x="0" y="5"/>
                    </a:cubicBezTo>
                    <a:cubicBezTo>
                      <a:pt x="0" y="48"/>
                      <a:pt x="0" y="48"/>
                      <a:pt x="0" y="48"/>
                    </a:cubicBezTo>
                    <a:cubicBezTo>
                      <a:pt x="0" y="51"/>
                      <a:pt x="2" y="53"/>
                      <a:pt x="5" y="53"/>
                    </a:cubicBezTo>
                    <a:cubicBezTo>
                      <a:pt x="6" y="53"/>
                      <a:pt x="7" y="53"/>
                      <a:pt x="8" y="53"/>
                    </a:cubicBezTo>
                    <a:cubicBezTo>
                      <a:pt x="45" y="31"/>
                      <a:pt x="45" y="31"/>
                      <a:pt x="45" y="31"/>
                    </a:cubicBezTo>
                    <a:cubicBezTo>
                      <a:pt x="47" y="30"/>
                      <a:pt x="48" y="28"/>
                      <a:pt x="48" y="26"/>
                    </a:cubicBezTo>
                    <a:cubicBezTo>
                      <a:pt x="48" y="25"/>
                      <a:pt x="47" y="23"/>
                      <a:pt x="45" y="22"/>
                    </a:cubicBezTo>
                    <a:cubicBezTo>
                      <a:pt x="44" y="22"/>
                      <a:pt x="44" y="22"/>
                      <a:pt x="44" y="22"/>
                    </a:cubicBezTo>
                    <a:cubicBezTo>
                      <a:pt x="44" y="23"/>
                      <a:pt x="44" y="23"/>
                      <a:pt x="44" y="23"/>
                    </a:cubicBezTo>
                    <a:cubicBezTo>
                      <a:pt x="45" y="24"/>
                      <a:pt x="46" y="25"/>
                      <a:pt x="46" y="26"/>
                    </a:cubicBezTo>
                    <a:cubicBezTo>
                      <a:pt x="46" y="28"/>
                      <a:pt x="45" y="29"/>
                      <a:pt x="44" y="30"/>
                    </a:cubicBezTo>
                    <a:cubicBezTo>
                      <a:pt x="7" y="51"/>
                      <a:pt x="7" y="51"/>
                      <a:pt x="7" y="51"/>
                    </a:cubicBezTo>
                    <a:cubicBezTo>
                      <a:pt x="7" y="51"/>
                      <a:pt x="6" y="51"/>
                      <a:pt x="5" y="51"/>
                    </a:cubicBezTo>
                    <a:cubicBezTo>
                      <a:pt x="3" y="51"/>
                      <a:pt x="2" y="50"/>
                      <a:pt x="2" y="48"/>
                    </a:cubicBezTo>
                    <a:cubicBezTo>
                      <a:pt x="2" y="5"/>
                      <a:pt x="2" y="5"/>
                      <a:pt x="2" y="5"/>
                    </a:cubicBezTo>
                    <a:cubicBezTo>
                      <a:pt x="2" y="3"/>
                      <a:pt x="3" y="2"/>
                      <a:pt x="5" y="2"/>
                    </a:cubicBezTo>
                    <a:cubicBezTo>
                      <a:pt x="6" y="2"/>
                      <a:pt x="7" y="2"/>
                      <a:pt x="7" y="2"/>
                    </a:cubicBezTo>
                    <a:cubicBezTo>
                      <a:pt x="44" y="23"/>
                      <a:pt x="44" y="23"/>
                      <a:pt x="44" y="23"/>
                    </a:cubicBezTo>
                    <a:lnTo>
                      <a:pt x="44" y="2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íşḻîḑe">
                <a:extLst>
                  <a:ext uri="{FF2B5EF4-FFF2-40B4-BE49-F238E27FC236}">
                    <a16:creationId xmlns:a16="http://schemas.microsoft.com/office/drawing/2014/main" id="{A4D6785B-7203-4BDB-B19F-1E58798342EC}"/>
                  </a:ext>
                </a:extLst>
              </p:cNvPr>
              <p:cNvSpPr/>
              <p:nvPr/>
            </p:nvSpPr>
            <p:spPr bwMode="auto">
              <a:xfrm>
                <a:off x="2224" y="3276"/>
                <a:ext cx="3236" cy="102"/>
              </a:xfrm>
              <a:custGeom>
                <a:avLst/>
                <a:gdLst>
                  <a:gd name="T0" fmla="*/ 1340 w 1362"/>
                  <a:gd name="T1" fmla="*/ 43 h 43"/>
                  <a:gd name="T2" fmla="*/ 21 w 1362"/>
                  <a:gd name="T3" fmla="*/ 43 h 43"/>
                  <a:gd name="T4" fmla="*/ 0 w 1362"/>
                  <a:gd name="T5" fmla="*/ 22 h 43"/>
                  <a:gd name="T6" fmla="*/ 21 w 1362"/>
                  <a:gd name="T7" fmla="*/ 0 h 43"/>
                  <a:gd name="T8" fmla="*/ 1340 w 1362"/>
                  <a:gd name="T9" fmla="*/ 0 h 43"/>
                  <a:gd name="T10" fmla="*/ 1362 w 1362"/>
                  <a:gd name="T11" fmla="*/ 22 h 43"/>
                  <a:gd name="T12" fmla="*/ 1340 w 136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362" h="43">
                    <a:moveTo>
                      <a:pt x="1340" y="43"/>
                    </a:moveTo>
                    <a:cubicBezTo>
                      <a:pt x="21" y="43"/>
                      <a:pt x="21" y="43"/>
                      <a:pt x="21" y="43"/>
                    </a:cubicBezTo>
                    <a:cubicBezTo>
                      <a:pt x="10" y="43"/>
                      <a:pt x="0" y="33"/>
                      <a:pt x="0" y="22"/>
                    </a:cubicBezTo>
                    <a:cubicBezTo>
                      <a:pt x="0" y="10"/>
                      <a:pt x="10" y="0"/>
                      <a:pt x="21" y="0"/>
                    </a:cubicBezTo>
                    <a:cubicBezTo>
                      <a:pt x="1340" y="0"/>
                      <a:pt x="1340" y="0"/>
                      <a:pt x="1340" y="0"/>
                    </a:cubicBezTo>
                    <a:cubicBezTo>
                      <a:pt x="1352" y="0"/>
                      <a:pt x="1362" y="10"/>
                      <a:pt x="1362" y="22"/>
                    </a:cubicBezTo>
                    <a:cubicBezTo>
                      <a:pt x="1362" y="33"/>
                      <a:pt x="1352" y="43"/>
                      <a:pt x="1340" y="43"/>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íṡḻîḋè">
                <a:extLst>
                  <a:ext uri="{FF2B5EF4-FFF2-40B4-BE49-F238E27FC236}">
                    <a16:creationId xmlns:a16="http://schemas.microsoft.com/office/drawing/2014/main" id="{8C469EBA-5C8F-8ABC-7913-DFBEF907197B}"/>
                  </a:ext>
                </a:extLst>
              </p:cNvPr>
              <p:cNvSpPr/>
              <p:nvPr/>
            </p:nvSpPr>
            <p:spPr bwMode="auto">
              <a:xfrm>
                <a:off x="3213" y="2187"/>
                <a:ext cx="1494" cy="999"/>
              </a:xfrm>
              <a:custGeom>
                <a:avLst/>
                <a:gdLst>
                  <a:gd name="T0" fmla="*/ 603 w 629"/>
                  <a:gd name="T1" fmla="*/ 420 h 420"/>
                  <a:gd name="T2" fmla="*/ 26 w 629"/>
                  <a:gd name="T3" fmla="*/ 420 h 420"/>
                  <a:gd name="T4" fmla="*/ 0 w 629"/>
                  <a:gd name="T5" fmla="*/ 394 h 420"/>
                  <a:gd name="T6" fmla="*/ 0 w 629"/>
                  <a:gd name="T7" fmla="*/ 25 h 420"/>
                  <a:gd name="T8" fmla="*/ 26 w 629"/>
                  <a:gd name="T9" fmla="*/ 0 h 420"/>
                  <a:gd name="T10" fmla="*/ 603 w 629"/>
                  <a:gd name="T11" fmla="*/ 0 h 420"/>
                  <a:gd name="T12" fmla="*/ 629 w 629"/>
                  <a:gd name="T13" fmla="*/ 25 h 420"/>
                  <a:gd name="T14" fmla="*/ 629 w 629"/>
                  <a:gd name="T15" fmla="*/ 394 h 420"/>
                  <a:gd name="T16" fmla="*/ 603 w 629"/>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420">
                    <a:moveTo>
                      <a:pt x="603" y="420"/>
                    </a:moveTo>
                    <a:cubicBezTo>
                      <a:pt x="26" y="420"/>
                      <a:pt x="26" y="420"/>
                      <a:pt x="26" y="420"/>
                    </a:cubicBezTo>
                    <a:cubicBezTo>
                      <a:pt x="12" y="420"/>
                      <a:pt x="0" y="408"/>
                      <a:pt x="0" y="394"/>
                    </a:cubicBezTo>
                    <a:cubicBezTo>
                      <a:pt x="0" y="25"/>
                      <a:pt x="0" y="25"/>
                      <a:pt x="0" y="25"/>
                    </a:cubicBezTo>
                    <a:cubicBezTo>
                      <a:pt x="0" y="11"/>
                      <a:pt x="12" y="0"/>
                      <a:pt x="26" y="0"/>
                    </a:cubicBezTo>
                    <a:cubicBezTo>
                      <a:pt x="603" y="0"/>
                      <a:pt x="603" y="0"/>
                      <a:pt x="603" y="0"/>
                    </a:cubicBezTo>
                    <a:cubicBezTo>
                      <a:pt x="617" y="0"/>
                      <a:pt x="629" y="11"/>
                      <a:pt x="629" y="25"/>
                    </a:cubicBezTo>
                    <a:cubicBezTo>
                      <a:pt x="629" y="394"/>
                      <a:pt x="629" y="394"/>
                      <a:pt x="629" y="394"/>
                    </a:cubicBezTo>
                    <a:cubicBezTo>
                      <a:pt x="629" y="408"/>
                      <a:pt x="617" y="420"/>
                      <a:pt x="603" y="42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ís1iďè">
                <a:extLst>
                  <a:ext uri="{FF2B5EF4-FFF2-40B4-BE49-F238E27FC236}">
                    <a16:creationId xmlns:a16="http://schemas.microsoft.com/office/drawing/2014/main" id="{C206BD9B-C01A-7A26-D6B2-9ADF9BDAC128}"/>
                  </a:ext>
                </a:extLst>
              </p:cNvPr>
              <p:cNvSpPr/>
              <p:nvPr/>
            </p:nvSpPr>
            <p:spPr bwMode="auto">
              <a:xfrm>
                <a:off x="3210" y="2185"/>
                <a:ext cx="1500" cy="1003"/>
              </a:xfrm>
              <a:custGeom>
                <a:avLst/>
                <a:gdLst>
                  <a:gd name="T0" fmla="*/ 604 w 631"/>
                  <a:gd name="T1" fmla="*/ 421 h 422"/>
                  <a:gd name="T2" fmla="*/ 604 w 631"/>
                  <a:gd name="T3" fmla="*/ 420 h 422"/>
                  <a:gd name="T4" fmla="*/ 27 w 631"/>
                  <a:gd name="T5" fmla="*/ 420 h 422"/>
                  <a:gd name="T6" fmla="*/ 9 w 631"/>
                  <a:gd name="T7" fmla="*/ 413 h 422"/>
                  <a:gd name="T8" fmla="*/ 2 w 631"/>
                  <a:gd name="T9" fmla="*/ 395 h 422"/>
                  <a:gd name="T10" fmla="*/ 2 w 631"/>
                  <a:gd name="T11" fmla="*/ 26 h 422"/>
                  <a:gd name="T12" fmla="*/ 9 w 631"/>
                  <a:gd name="T13" fmla="*/ 9 h 422"/>
                  <a:gd name="T14" fmla="*/ 27 w 631"/>
                  <a:gd name="T15" fmla="*/ 2 h 422"/>
                  <a:gd name="T16" fmla="*/ 604 w 631"/>
                  <a:gd name="T17" fmla="*/ 2 h 422"/>
                  <a:gd name="T18" fmla="*/ 622 w 631"/>
                  <a:gd name="T19" fmla="*/ 9 h 422"/>
                  <a:gd name="T20" fmla="*/ 629 w 631"/>
                  <a:gd name="T21" fmla="*/ 26 h 422"/>
                  <a:gd name="T22" fmla="*/ 629 w 631"/>
                  <a:gd name="T23" fmla="*/ 395 h 422"/>
                  <a:gd name="T24" fmla="*/ 622 w 631"/>
                  <a:gd name="T25" fmla="*/ 413 h 422"/>
                  <a:gd name="T26" fmla="*/ 604 w 631"/>
                  <a:gd name="T27" fmla="*/ 420 h 422"/>
                  <a:gd name="T28" fmla="*/ 604 w 631"/>
                  <a:gd name="T29" fmla="*/ 421 h 422"/>
                  <a:gd name="T30" fmla="*/ 604 w 631"/>
                  <a:gd name="T31" fmla="*/ 422 h 422"/>
                  <a:gd name="T32" fmla="*/ 631 w 631"/>
                  <a:gd name="T33" fmla="*/ 395 h 422"/>
                  <a:gd name="T34" fmla="*/ 631 w 631"/>
                  <a:gd name="T35" fmla="*/ 26 h 422"/>
                  <a:gd name="T36" fmla="*/ 604 w 631"/>
                  <a:gd name="T37" fmla="*/ 0 h 422"/>
                  <a:gd name="T38" fmla="*/ 27 w 631"/>
                  <a:gd name="T39" fmla="*/ 0 h 422"/>
                  <a:gd name="T40" fmla="*/ 0 w 631"/>
                  <a:gd name="T41" fmla="*/ 26 h 422"/>
                  <a:gd name="T42" fmla="*/ 0 w 631"/>
                  <a:gd name="T43" fmla="*/ 395 h 422"/>
                  <a:gd name="T44" fmla="*/ 27 w 631"/>
                  <a:gd name="T45" fmla="*/ 422 h 422"/>
                  <a:gd name="T46" fmla="*/ 604 w 631"/>
                  <a:gd name="T47" fmla="*/ 422 h 422"/>
                  <a:gd name="T48" fmla="*/ 604 w 631"/>
                  <a:gd name="T4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1" h="422">
                    <a:moveTo>
                      <a:pt x="604" y="421"/>
                    </a:moveTo>
                    <a:cubicBezTo>
                      <a:pt x="604" y="420"/>
                      <a:pt x="604" y="420"/>
                      <a:pt x="604" y="420"/>
                    </a:cubicBezTo>
                    <a:cubicBezTo>
                      <a:pt x="27" y="420"/>
                      <a:pt x="27" y="420"/>
                      <a:pt x="27" y="420"/>
                    </a:cubicBezTo>
                    <a:cubicBezTo>
                      <a:pt x="20" y="420"/>
                      <a:pt x="14" y="417"/>
                      <a:pt x="9" y="413"/>
                    </a:cubicBezTo>
                    <a:cubicBezTo>
                      <a:pt x="5" y="408"/>
                      <a:pt x="2" y="402"/>
                      <a:pt x="2" y="395"/>
                    </a:cubicBezTo>
                    <a:cubicBezTo>
                      <a:pt x="2" y="26"/>
                      <a:pt x="2" y="26"/>
                      <a:pt x="2" y="26"/>
                    </a:cubicBezTo>
                    <a:cubicBezTo>
                      <a:pt x="2" y="19"/>
                      <a:pt x="5" y="13"/>
                      <a:pt x="9" y="9"/>
                    </a:cubicBezTo>
                    <a:cubicBezTo>
                      <a:pt x="14" y="5"/>
                      <a:pt x="20" y="2"/>
                      <a:pt x="27" y="2"/>
                    </a:cubicBezTo>
                    <a:cubicBezTo>
                      <a:pt x="604" y="2"/>
                      <a:pt x="604" y="2"/>
                      <a:pt x="604" y="2"/>
                    </a:cubicBezTo>
                    <a:cubicBezTo>
                      <a:pt x="611" y="2"/>
                      <a:pt x="617" y="5"/>
                      <a:pt x="622" y="9"/>
                    </a:cubicBezTo>
                    <a:cubicBezTo>
                      <a:pt x="626" y="13"/>
                      <a:pt x="629" y="19"/>
                      <a:pt x="629" y="26"/>
                    </a:cubicBezTo>
                    <a:cubicBezTo>
                      <a:pt x="629" y="395"/>
                      <a:pt x="629" y="395"/>
                      <a:pt x="629" y="395"/>
                    </a:cubicBezTo>
                    <a:cubicBezTo>
                      <a:pt x="629" y="402"/>
                      <a:pt x="626" y="408"/>
                      <a:pt x="622" y="413"/>
                    </a:cubicBezTo>
                    <a:cubicBezTo>
                      <a:pt x="617" y="417"/>
                      <a:pt x="611" y="420"/>
                      <a:pt x="604" y="420"/>
                    </a:cubicBezTo>
                    <a:cubicBezTo>
                      <a:pt x="604" y="421"/>
                      <a:pt x="604" y="421"/>
                      <a:pt x="604" y="421"/>
                    </a:cubicBezTo>
                    <a:cubicBezTo>
                      <a:pt x="604" y="422"/>
                      <a:pt x="604" y="422"/>
                      <a:pt x="604" y="422"/>
                    </a:cubicBezTo>
                    <a:cubicBezTo>
                      <a:pt x="619" y="422"/>
                      <a:pt x="631" y="410"/>
                      <a:pt x="631" y="395"/>
                    </a:cubicBezTo>
                    <a:cubicBezTo>
                      <a:pt x="631" y="26"/>
                      <a:pt x="631" y="26"/>
                      <a:pt x="631" y="26"/>
                    </a:cubicBezTo>
                    <a:cubicBezTo>
                      <a:pt x="631" y="12"/>
                      <a:pt x="619" y="0"/>
                      <a:pt x="604" y="0"/>
                    </a:cubicBezTo>
                    <a:cubicBezTo>
                      <a:pt x="27" y="0"/>
                      <a:pt x="27" y="0"/>
                      <a:pt x="27" y="0"/>
                    </a:cubicBezTo>
                    <a:cubicBezTo>
                      <a:pt x="12" y="0"/>
                      <a:pt x="0" y="12"/>
                      <a:pt x="0" y="26"/>
                    </a:cubicBezTo>
                    <a:cubicBezTo>
                      <a:pt x="0" y="395"/>
                      <a:pt x="0" y="395"/>
                      <a:pt x="0" y="395"/>
                    </a:cubicBezTo>
                    <a:cubicBezTo>
                      <a:pt x="0" y="410"/>
                      <a:pt x="12" y="422"/>
                      <a:pt x="27" y="422"/>
                    </a:cubicBezTo>
                    <a:cubicBezTo>
                      <a:pt x="604" y="422"/>
                      <a:pt x="604" y="422"/>
                      <a:pt x="604" y="422"/>
                    </a:cubicBezTo>
                    <a:cubicBezTo>
                      <a:pt x="604" y="421"/>
                      <a:pt x="604" y="421"/>
                      <a:pt x="604" y="4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íslîḋê">
                <a:extLst>
                  <a:ext uri="{FF2B5EF4-FFF2-40B4-BE49-F238E27FC236}">
                    <a16:creationId xmlns:a16="http://schemas.microsoft.com/office/drawing/2014/main" id="{8E2CC94C-F1EB-E337-4B5E-C88FC5BEB069}"/>
                  </a:ext>
                </a:extLst>
              </p:cNvPr>
              <p:cNvSpPr/>
              <p:nvPr/>
            </p:nvSpPr>
            <p:spPr bwMode="auto">
              <a:xfrm>
                <a:off x="3303" y="2247"/>
                <a:ext cx="1314" cy="879"/>
              </a:xfrm>
              <a:custGeom>
                <a:avLst/>
                <a:gdLst>
                  <a:gd name="T0" fmla="*/ 541 w 553"/>
                  <a:gd name="T1" fmla="*/ 370 h 370"/>
                  <a:gd name="T2" fmla="*/ 12 w 553"/>
                  <a:gd name="T3" fmla="*/ 370 h 370"/>
                  <a:gd name="T4" fmla="*/ 0 w 553"/>
                  <a:gd name="T5" fmla="*/ 358 h 370"/>
                  <a:gd name="T6" fmla="*/ 0 w 553"/>
                  <a:gd name="T7" fmla="*/ 12 h 370"/>
                  <a:gd name="T8" fmla="*/ 12 w 553"/>
                  <a:gd name="T9" fmla="*/ 0 h 370"/>
                  <a:gd name="T10" fmla="*/ 541 w 553"/>
                  <a:gd name="T11" fmla="*/ 0 h 370"/>
                  <a:gd name="T12" fmla="*/ 553 w 553"/>
                  <a:gd name="T13" fmla="*/ 12 h 370"/>
                  <a:gd name="T14" fmla="*/ 553 w 553"/>
                  <a:gd name="T15" fmla="*/ 358 h 370"/>
                  <a:gd name="T16" fmla="*/ 541 w 553"/>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370">
                    <a:moveTo>
                      <a:pt x="541" y="370"/>
                    </a:moveTo>
                    <a:cubicBezTo>
                      <a:pt x="12" y="370"/>
                      <a:pt x="12" y="370"/>
                      <a:pt x="12" y="370"/>
                    </a:cubicBezTo>
                    <a:cubicBezTo>
                      <a:pt x="5" y="370"/>
                      <a:pt x="0" y="364"/>
                      <a:pt x="0" y="358"/>
                    </a:cubicBezTo>
                    <a:cubicBezTo>
                      <a:pt x="0" y="12"/>
                      <a:pt x="0" y="12"/>
                      <a:pt x="0" y="12"/>
                    </a:cubicBezTo>
                    <a:cubicBezTo>
                      <a:pt x="0" y="5"/>
                      <a:pt x="5" y="0"/>
                      <a:pt x="12" y="0"/>
                    </a:cubicBezTo>
                    <a:cubicBezTo>
                      <a:pt x="541" y="0"/>
                      <a:pt x="541" y="0"/>
                      <a:pt x="541" y="0"/>
                    </a:cubicBezTo>
                    <a:cubicBezTo>
                      <a:pt x="548" y="0"/>
                      <a:pt x="553" y="5"/>
                      <a:pt x="553" y="12"/>
                    </a:cubicBezTo>
                    <a:cubicBezTo>
                      <a:pt x="553" y="358"/>
                      <a:pt x="553" y="358"/>
                      <a:pt x="553" y="358"/>
                    </a:cubicBezTo>
                    <a:cubicBezTo>
                      <a:pt x="553" y="364"/>
                      <a:pt x="548" y="370"/>
                      <a:pt x="541" y="370"/>
                    </a:cubicBezTo>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ïṣ1ídè">
                <a:extLst>
                  <a:ext uri="{FF2B5EF4-FFF2-40B4-BE49-F238E27FC236}">
                    <a16:creationId xmlns:a16="http://schemas.microsoft.com/office/drawing/2014/main" id="{CD459BF6-50CC-4021-580D-EFD05138F3B5}"/>
                  </a:ext>
                </a:extLst>
              </p:cNvPr>
              <p:cNvSpPr/>
              <p:nvPr/>
            </p:nvSpPr>
            <p:spPr bwMode="auto">
              <a:xfrm>
                <a:off x="3301" y="2244"/>
                <a:ext cx="1318" cy="885"/>
              </a:xfrm>
              <a:custGeom>
                <a:avLst/>
                <a:gdLst>
                  <a:gd name="T0" fmla="*/ 542 w 555"/>
                  <a:gd name="T1" fmla="*/ 371 h 372"/>
                  <a:gd name="T2" fmla="*/ 542 w 555"/>
                  <a:gd name="T3" fmla="*/ 370 h 372"/>
                  <a:gd name="T4" fmla="*/ 13 w 555"/>
                  <a:gd name="T5" fmla="*/ 370 h 372"/>
                  <a:gd name="T6" fmla="*/ 2 w 555"/>
                  <a:gd name="T7" fmla="*/ 359 h 372"/>
                  <a:gd name="T8" fmla="*/ 2 w 555"/>
                  <a:gd name="T9" fmla="*/ 13 h 372"/>
                  <a:gd name="T10" fmla="*/ 13 w 555"/>
                  <a:gd name="T11" fmla="*/ 2 h 372"/>
                  <a:gd name="T12" fmla="*/ 542 w 555"/>
                  <a:gd name="T13" fmla="*/ 2 h 372"/>
                  <a:gd name="T14" fmla="*/ 553 w 555"/>
                  <a:gd name="T15" fmla="*/ 13 h 372"/>
                  <a:gd name="T16" fmla="*/ 553 w 555"/>
                  <a:gd name="T17" fmla="*/ 359 h 372"/>
                  <a:gd name="T18" fmla="*/ 542 w 555"/>
                  <a:gd name="T19" fmla="*/ 370 h 372"/>
                  <a:gd name="T20" fmla="*/ 542 w 555"/>
                  <a:gd name="T21" fmla="*/ 371 h 372"/>
                  <a:gd name="T22" fmla="*/ 542 w 555"/>
                  <a:gd name="T23" fmla="*/ 372 h 372"/>
                  <a:gd name="T24" fmla="*/ 555 w 555"/>
                  <a:gd name="T25" fmla="*/ 359 h 372"/>
                  <a:gd name="T26" fmla="*/ 555 w 555"/>
                  <a:gd name="T27" fmla="*/ 13 h 372"/>
                  <a:gd name="T28" fmla="*/ 542 w 555"/>
                  <a:gd name="T29" fmla="*/ 0 h 372"/>
                  <a:gd name="T30" fmla="*/ 13 w 555"/>
                  <a:gd name="T31" fmla="*/ 0 h 372"/>
                  <a:gd name="T32" fmla="*/ 0 w 555"/>
                  <a:gd name="T33" fmla="*/ 13 h 372"/>
                  <a:gd name="T34" fmla="*/ 0 w 555"/>
                  <a:gd name="T35" fmla="*/ 359 h 372"/>
                  <a:gd name="T36" fmla="*/ 13 w 555"/>
                  <a:gd name="T37" fmla="*/ 372 h 372"/>
                  <a:gd name="T38" fmla="*/ 542 w 555"/>
                  <a:gd name="T39" fmla="*/ 372 h 372"/>
                  <a:gd name="T40" fmla="*/ 542 w 555"/>
                  <a:gd name="T41" fmla="*/ 37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5" h="372">
                    <a:moveTo>
                      <a:pt x="542" y="371"/>
                    </a:moveTo>
                    <a:cubicBezTo>
                      <a:pt x="542" y="370"/>
                      <a:pt x="542" y="370"/>
                      <a:pt x="542" y="370"/>
                    </a:cubicBezTo>
                    <a:cubicBezTo>
                      <a:pt x="13" y="370"/>
                      <a:pt x="13" y="370"/>
                      <a:pt x="13" y="370"/>
                    </a:cubicBezTo>
                    <a:cubicBezTo>
                      <a:pt x="7" y="370"/>
                      <a:pt x="2" y="365"/>
                      <a:pt x="2" y="359"/>
                    </a:cubicBezTo>
                    <a:cubicBezTo>
                      <a:pt x="2" y="13"/>
                      <a:pt x="2" y="13"/>
                      <a:pt x="2" y="13"/>
                    </a:cubicBezTo>
                    <a:cubicBezTo>
                      <a:pt x="2" y="7"/>
                      <a:pt x="7" y="2"/>
                      <a:pt x="13" y="2"/>
                    </a:cubicBezTo>
                    <a:cubicBezTo>
                      <a:pt x="542" y="2"/>
                      <a:pt x="542" y="2"/>
                      <a:pt x="542" y="2"/>
                    </a:cubicBezTo>
                    <a:cubicBezTo>
                      <a:pt x="548" y="2"/>
                      <a:pt x="553" y="7"/>
                      <a:pt x="553" y="13"/>
                    </a:cubicBezTo>
                    <a:cubicBezTo>
                      <a:pt x="553" y="359"/>
                      <a:pt x="553" y="359"/>
                      <a:pt x="553" y="359"/>
                    </a:cubicBezTo>
                    <a:cubicBezTo>
                      <a:pt x="553" y="365"/>
                      <a:pt x="548" y="370"/>
                      <a:pt x="542" y="370"/>
                    </a:cubicBezTo>
                    <a:cubicBezTo>
                      <a:pt x="542" y="371"/>
                      <a:pt x="542" y="371"/>
                      <a:pt x="542" y="371"/>
                    </a:cubicBezTo>
                    <a:cubicBezTo>
                      <a:pt x="542" y="372"/>
                      <a:pt x="542" y="372"/>
                      <a:pt x="542" y="372"/>
                    </a:cubicBezTo>
                    <a:cubicBezTo>
                      <a:pt x="550" y="372"/>
                      <a:pt x="555" y="366"/>
                      <a:pt x="555" y="359"/>
                    </a:cubicBezTo>
                    <a:cubicBezTo>
                      <a:pt x="555" y="13"/>
                      <a:pt x="555" y="13"/>
                      <a:pt x="555" y="13"/>
                    </a:cubicBezTo>
                    <a:cubicBezTo>
                      <a:pt x="555" y="6"/>
                      <a:pt x="550" y="0"/>
                      <a:pt x="542" y="0"/>
                    </a:cubicBezTo>
                    <a:cubicBezTo>
                      <a:pt x="13" y="0"/>
                      <a:pt x="13" y="0"/>
                      <a:pt x="13" y="0"/>
                    </a:cubicBezTo>
                    <a:cubicBezTo>
                      <a:pt x="5" y="0"/>
                      <a:pt x="0" y="6"/>
                      <a:pt x="0" y="13"/>
                    </a:cubicBezTo>
                    <a:cubicBezTo>
                      <a:pt x="0" y="359"/>
                      <a:pt x="0" y="359"/>
                      <a:pt x="0" y="359"/>
                    </a:cubicBezTo>
                    <a:cubicBezTo>
                      <a:pt x="0" y="366"/>
                      <a:pt x="5" y="372"/>
                      <a:pt x="13" y="372"/>
                    </a:cubicBezTo>
                    <a:cubicBezTo>
                      <a:pt x="542" y="372"/>
                      <a:pt x="542" y="372"/>
                      <a:pt x="542" y="372"/>
                    </a:cubicBezTo>
                    <a:cubicBezTo>
                      <a:pt x="542" y="371"/>
                      <a:pt x="542" y="371"/>
                      <a:pt x="542" y="37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î$ľîḍé">
                <a:extLst>
                  <a:ext uri="{FF2B5EF4-FFF2-40B4-BE49-F238E27FC236}">
                    <a16:creationId xmlns:a16="http://schemas.microsoft.com/office/drawing/2014/main" id="{87691003-CA96-BF56-7C05-8BCB17EE14CA}"/>
                  </a:ext>
                </a:extLst>
              </p:cNvPr>
              <p:cNvSpPr/>
              <p:nvPr/>
            </p:nvSpPr>
            <p:spPr bwMode="auto">
              <a:xfrm>
                <a:off x="3016" y="3162"/>
                <a:ext cx="1891" cy="114"/>
              </a:xfrm>
              <a:custGeom>
                <a:avLst/>
                <a:gdLst>
                  <a:gd name="T0" fmla="*/ 765 w 796"/>
                  <a:gd name="T1" fmla="*/ 48 h 48"/>
                  <a:gd name="T2" fmla="*/ 31 w 796"/>
                  <a:gd name="T3" fmla="*/ 48 h 48"/>
                  <a:gd name="T4" fmla="*/ 0 w 796"/>
                  <a:gd name="T5" fmla="*/ 17 h 48"/>
                  <a:gd name="T6" fmla="*/ 0 w 796"/>
                  <a:gd name="T7" fmla="*/ 10 h 48"/>
                  <a:gd name="T8" fmla="*/ 9 w 796"/>
                  <a:gd name="T9" fmla="*/ 0 h 48"/>
                  <a:gd name="T10" fmla="*/ 787 w 796"/>
                  <a:gd name="T11" fmla="*/ 0 h 48"/>
                  <a:gd name="T12" fmla="*/ 796 w 796"/>
                  <a:gd name="T13" fmla="*/ 10 h 48"/>
                  <a:gd name="T14" fmla="*/ 796 w 796"/>
                  <a:gd name="T15" fmla="*/ 17 h 48"/>
                  <a:gd name="T16" fmla="*/ 765 w 796"/>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6" h="48">
                    <a:moveTo>
                      <a:pt x="765" y="48"/>
                    </a:moveTo>
                    <a:cubicBezTo>
                      <a:pt x="31" y="48"/>
                      <a:pt x="31" y="48"/>
                      <a:pt x="31" y="48"/>
                    </a:cubicBezTo>
                    <a:cubicBezTo>
                      <a:pt x="14" y="48"/>
                      <a:pt x="0" y="34"/>
                      <a:pt x="0" y="17"/>
                    </a:cubicBezTo>
                    <a:cubicBezTo>
                      <a:pt x="0" y="10"/>
                      <a:pt x="0" y="10"/>
                      <a:pt x="0" y="10"/>
                    </a:cubicBezTo>
                    <a:cubicBezTo>
                      <a:pt x="0" y="4"/>
                      <a:pt x="4" y="0"/>
                      <a:pt x="9" y="0"/>
                    </a:cubicBezTo>
                    <a:cubicBezTo>
                      <a:pt x="787" y="0"/>
                      <a:pt x="787" y="0"/>
                      <a:pt x="787" y="0"/>
                    </a:cubicBezTo>
                    <a:cubicBezTo>
                      <a:pt x="792" y="0"/>
                      <a:pt x="796" y="4"/>
                      <a:pt x="796" y="10"/>
                    </a:cubicBezTo>
                    <a:cubicBezTo>
                      <a:pt x="796" y="17"/>
                      <a:pt x="796" y="17"/>
                      <a:pt x="796" y="17"/>
                    </a:cubicBezTo>
                    <a:cubicBezTo>
                      <a:pt x="796" y="34"/>
                      <a:pt x="782" y="48"/>
                      <a:pt x="765" y="48"/>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îślíḋè">
                <a:extLst>
                  <a:ext uri="{FF2B5EF4-FFF2-40B4-BE49-F238E27FC236}">
                    <a16:creationId xmlns:a16="http://schemas.microsoft.com/office/drawing/2014/main" id="{AB5B6981-10C8-DF3B-333C-C81EA9252442}"/>
                  </a:ext>
                </a:extLst>
              </p:cNvPr>
              <p:cNvSpPr/>
              <p:nvPr/>
            </p:nvSpPr>
            <p:spPr bwMode="auto">
              <a:xfrm>
                <a:off x="3013" y="3160"/>
                <a:ext cx="1896" cy="118"/>
              </a:xfrm>
              <a:custGeom>
                <a:avLst/>
                <a:gdLst>
                  <a:gd name="T0" fmla="*/ 766 w 798"/>
                  <a:gd name="T1" fmla="*/ 49 h 50"/>
                  <a:gd name="T2" fmla="*/ 766 w 798"/>
                  <a:gd name="T3" fmla="*/ 48 h 50"/>
                  <a:gd name="T4" fmla="*/ 32 w 798"/>
                  <a:gd name="T5" fmla="*/ 48 h 50"/>
                  <a:gd name="T6" fmla="*/ 11 w 798"/>
                  <a:gd name="T7" fmla="*/ 39 h 50"/>
                  <a:gd name="T8" fmla="*/ 2 w 798"/>
                  <a:gd name="T9" fmla="*/ 18 h 50"/>
                  <a:gd name="T10" fmla="*/ 2 w 798"/>
                  <a:gd name="T11" fmla="*/ 11 h 50"/>
                  <a:gd name="T12" fmla="*/ 10 w 798"/>
                  <a:gd name="T13" fmla="*/ 2 h 50"/>
                  <a:gd name="T14" fmla="*/ 788 w 798"/>
                  <a:gd name="T15" fmla="*/ 2 h 50"/>
                  <a:gd name="T16" fmla="*/ 796 w 798"/>
                  <a:gd name="T17" fmla="*/ 11 h 50"/>
                  <a:gd name="T18" fmla="*/ 796 w 798"/>
                  <a:gd name="T19" fmla="*/ 18 h 50"/>
                  <a:gd name="T20" fmla="*/ 787 w 798"/>
                  <a:gd name="T21" fmla="*/ 39 h 50"/>
                  <a:gd name="T22" fmla="*/ 766 w 798"/>
                  <a:gd name="T23" fmla="*/ 48 h 50"/>
                  <a:gd name="T24" fmla="*/ 766 w 798"/>
                  <a:gd name="T25" fmla="*/ 49 h 50"/>
                  <a:gd name="T26" fmla="*/ 766 w 798"/>
                  <a:gd name="T27" fmla="*/ 50 h 50"/>
                  <a:gd name="T28" fmla="*/ 798 w 798"/>
                  <a:gd name="T29" fmla="*/ 18 h 50"/>
                  <a:gd name="T30" fmla="*/ 798 w 798"/>
                  <a:gd name="T31" fmla="*/ 11 h 50"/>
                  <a:gd name="T32" fmla="*/ 788 w 798"/>
                  <a:gd name="T33" fmla="*/ 0 h 50"/>
                  <a:gd name="T34" fmla="*/ 10 w 798"/>
                  <a:gd name="T35" fmla="*/ 0 h 50"/>
                  <a:gd name="T36" fmla="*/ 0 w 798"/>
                  <a:gd name="T37" fmla="*/ 11 h 50"/>
                  <a:gd name="T38" fmla="*/ 0 w 798"/>
                  <a:gd name="T39" fmla="*/ 18 h 50"/>
                  <a:gd name="T40" fmla="*/ 32 w 798"/>
                  <a:gd name="T41" fmla="*/ 50 h 50"/>
                  <a:gd name="T42" fmla="*/ 766 w 798"/>
                  <a:gd name="T43" fmla="*/ 50 h 50"/>
                  <a:gd name="T44" fmla="*/ 766 w 798"/>
                  <a:gd name="T45"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8" h="50">
                    <a:moveTo>
                      <a:pt x="766" y="49"/>
                    </a:moveTo>
                    <a:cubicBezTo>
                      <a:pt x="766" y="48"/>
                      <a:pt x="766" y="48"/>
                      <a:pt x="766" y="48"/>
                    </a:cubicBezTo>
                    <a:cubicBezTo>
                      <a:pt x="32" y="48"/>
                      <a:pt x="32" y="48"/>
                      <a:pt x="32" y="48"/>
                    </a:cubicBezTo>
                    <a:cubicBezTo>
                      <a:pt x="24" y="48"/>
                      <a:pt x="16" y="45"/>
                      <a:pt x="11" y="39"/>
                    </a:cubicBezTo>
                    <a:cubicBezTo>
                      <a:pt x="5" y="34"/>
                      <a:pt x="2" y="26"/>
                      <a:pt x="2" y="18"/>
                    </a:cubicBezTo>
                    <a:cubicBezTo>
                      <a:pt x="2" y="11"/>
                      <a:pt x="2" y="11"/>
                      <a:pt x="2" y="11"/>
                    </a:cubicBezTo>
                    <a:cubicBezTo>
                      <a:pt x="2" y="6"/>
                      <a:pt x="6" y="2"/>
                      <a:pt x="10" y="2"/>
                    </a:cubicBezTo>
                    <a:cubicBezTo>
                      <a:pt x="788" y="2"/>
                      <a:pt x="788" y="2"/>
                      <a:pt x="788" y="2"/>
                    </a:cubicBezTo>
                    <a:cubicBezTo>
                      <a:pt x="793" y="2"/>
                      <a:pt x="796" y="6"/>
                      <a:pt x="796" y="11"/>
                    </a:cubicBezTo>
                    <a:cubicBezTo>
                      <a:pt x="796" y="18"/>
                      <a:pt x="796" y="18"/>
                      <a:pt x="796" y="18"/>
                    </a:cubicBezTo>
                    <a:cubicBezTo>
                      <a:pt x="796" y="26"/>
                      <a:pt x="793" y="34"/>
                      <a:pt x="787" y="39"/>
                    </a:cubicBezTo>
                    <a:cubicBezTo>
                      <a:pt x="782" y="45"/>
                      <a:pt x="774" y="48"/>
                      <a:pt x="766" y="48"/>
                    </a:cubicBezTo>
                    <a:cubicBezTo>
                      <a:pt x="766" y="49"/>
                      <a:pt x="766" y="49"/>
                      <a:pt x="766" y="49"/>
                    </a:cubicBezTo>
                    <a:cubicBezTo>
                      <a:pt x="766" y="50"/>
                      <a:pt x="766" y="50"/>
                      <a:pt x="766" y="50"/>
                    </a:cubicBezTo>
                    <a:cubicBezTo>
                      <a:pt x="784" y="50"/>
                      <a:pt x="798" y="36"/>
                      <a:pt x="798" y="18"/>
                    </a:cubicBezTo>
                    <a:cubicBezTo>
                      <a:pt x="798" y="11"/>
                      <a:pt x="798" y="11"/>
                      <a:pt x="798" y="11"/>
                    </a:cubicBezTo>
                    <a:cubicBezTo>
                      <a:pt x="798" y="5"/>
                      <a:pt x="794" y="0"/>
                      <a:pt x="788" y="0"/>
                    </a:cubicBezTo>
                    <a:cubicBezTo>
                      <a:pt x="10" y="0"/>
                      <a:pt x="10" y="0"/>
                      <a:pt x="10" y="0"/>
                    </a:cubicBezTo>
                    <a:cubicBezTo>
                      <a:pt x="5" y="0"/>
                      <a:pt x="0" y="5"/>
                      <a:pt x="0" y="11"/>
                    </a:cubicBezTo>
                    <a:cubicBezTo>
                      <a:pt x="0" y="18"/>
                      <a:pt x="0" y="18"/>
                      <a:pt x="0" y="18"/>
                    </a:cubicBezTo>
                    <a:cubicBezTo>
                      <a:pt x="0" y="36"/>
                      <a:pt x="14" y="50"/>
                      <a:pt x="32" y="50"/>
                    </a:cubicBezTo>
                    <a:cubicBezTo>
                      <a:pt x="766" y="50"/>
                      <a:pt x="766" y="50"/>
                      <a:pt x="766" y="50"/>
                    </a:cubicBezTo>
                    <a:cubicBezTo>
                      <a:pt x="766" y="49"/>
                      <a:pt x="766" y="49"/>
                      <a:pt x="766" y="4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iŝļiḑè">
                <a:extLst>
                  <a:ext uri="{FF2B5EF4-FFF2-40B4-BE49-F238E27FC236}">
                    <a16:creationId xmlns:a16="http://schemas.microsoft.com/office/drawing/2014/main" id="{4EE532F4-BCFA-9F8E-362A-B2EEC27E1F5B}"/>
                  </a:ext>
                </a:extLst>
              </p:cNvPr>
              <p:cNvSpPr/>
              <p:nvPr/>
            </p:nvSpPr>
            <p:spPr bwMode="auto">
              <a:xfrm>
                <a:off x="3686" y="3162"/>
                <a:ext cx="551" cy="57"/>
              </a:xfrm>
              <a:custGeom>
                <a:avLst/>
                <a:gdLst>
                  <a:gd name="T0" fmla="*/ 208 w 232"/>
                  <a:gd name="T1" fmla="*/ 24 h 24"/>
                  <a:gd name="T2" fmla="*/ 24 w 232"/>
                  <a:gd name="T3" fmla="*/ 24 h 24"/>
                  <a:gd name="T4" fmla="*/ 0 w 232"/>
                  <a:gd name="T5" fmla="*/ 0 h 24"/>
                  <a:gd name="T6" fmla="*/ 232 w 232"/>
                  <a:gd name="T7" fmla="*/ 0 h 24"/>
                  <a:gd name="T8" fmla="*/ 208 w 232"/>
                  <a:gd name="T9" fmla="*/ 24 h 24"/>
                </a:gdLst>
                <a:ahLst/>
                <a:cxnLst>
                  <a:cxn ang="0">
                    <a:pos x="T0" y="T1"/>
                  </a:cxn>
                  <a:cxn ang="0">
                    <a:pos x="T2" y="T3"/>
                  </a:cxn>
                  <a:cxn ang="0">
                    <a:pos x="T4" y="T5"/>
                  </a:cxn>
                  <a:cxn ang="0">
                    <a:pos x="T6" y="T7"/>
                  </a:cxn>
                  <a:cxn ang="0">
                    <a:pos x="T8" y="T9"/>
                  </a:cxn>
                </a:cxnLst>
                <a:rect l="0" t="0" r="r" b="b"/>
                <a:pathLst>
                  <a:path w="232" h="24">
                    <a:moveTo>
                      <a:pt x="208" y="24"/>
                    </a:moveTo>
                    <a:cubicBezTo>
                      <a:pt x="24" y="24"/>
                      <a:pt x="24" y="24"/>
                      <a:pt x="24" y="24"/>
                    </a:cubicBezTo>
                    <a:cubicBezTo>
                      <a:pt x="11" y="24"/>
                      <a:pt x="0" y="13"/>
                      <a:pt x="0" y="0"/>
                    </a:cubicBezTo>
                    <a:cubicBezTo>
                      <a:pt x="232" y="0"/>
                      <a:pt x="232" y="0"/>
                      <a:pt x="232" y="0"/>
                    </a:cubicBezTo>
                    <a:cubicBezTo>
                      <a:pt x="232" y="13"/>
                      <a:pt x="221" y="24"/>
                      <a:pt x="208" y="2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iŝľidè">
                <a:extLst>
                  <a:ext uri="{FF2B5EF4-FFF2-40B4-BE49-F238E27FC236}">
                    <a16:creationId xmlns:a16="http://schemas.microsoft.com/office/drawing/2014/main" id="{8D03AC93-DEED-3278-BB5E-0B7DC3B61474}"/>
                  </a:ext>
                </a:extLst>
              </p:cNvPr>
              <p:cNvSpPr/>
              <p:nvPr/>
            </p:nvSpPr>
            <p:spPr bwMode="auto">
              <a:xfrm>
                <a:off x="3683" y="3160"/>
                <a:ext cx="556" cy="61"/>
              </a:xfrm>
              <a:custGeom>
                <a:avLst/>
                <a:gdLst>
                  <a:gd name="T0" fmla="*/ 209 w 234"/>
                  <a:gd name="T1" fmla="*/ 25 h 26"/>
                  <a:gd name="T2" fmla="*/ 209 w 234"/>
                  <a:gd name="T3" fmla="*/ 24 h 26"/>
                  <a:gd name="T4" fmla="*/ 25 w 234"/>
                  <a:gd name="T5" fmla="*/ 24 h 26"/>
                  <a:gd name="T6" fmla="*/ 9 w 234"/>
                  <a:gd name="T7" fmla="*/ 17 h 26"/>
                  <a:gd name="T8" fmla="*/ 2 w 234"/>
                  <a:gd name="T9" fmla="*/ 1 h 26"/>
                  <a:gd name="T10" fmla="*/ 1 w 234"/>
                  <a:gd name="T11" fmla="*/ 1 h 26"/>
                  <a:gd name="T12" fmla="*/ 1 w 234"/>
                  <a:gd name="T13" fmla="*/ 2 h 26"/>
                  <a:gd name="T14" fmla="*/ 233 w 234"/>
                  <a:gd name="T15" fmla="*/ 2 h 26"/>
                  <a:gd name="T16" fmla="*/ 233 w 234"/>
                  <a:gd name="T17" fmla="*/ 1 h 26"/>
                  <a:gd name="T18" fmla="*/ 232 w 234"/>
                  <a:gd name="T19" fmla="*/ 1 h 26"/>
                  <a:gd name="T20" fmla="*/ 225 w 234"/>
                  <a:gd name="T21" fmla="*/ 17 h 26"/>
                  <a:gd name="T22" fmla="*/ 209 w 234"/>
                  <a:gd name="T23" fmla="*/ 24 h 26"/>
                  <a:gd name="T24" fmla="*/ 209 w 234"/>
                  <a:gd name="T25" fmla="*/ 25 h 26"/>
                  <a:gd name="T26" fmla="*/ 209 w 234"/>
                  <a:gd name="T27" fmla="*/ 26 h 26"/>
                  <a:gd name="T28" fmla="*/ 234 w 234"/>
                  <a:gd name="T29" fmla="*/ 1 h 26"/>
                  <a:gd name="T30" fmla="*/ 234 w 234"/>
                  <a:gd name="T31" fmla="*/ 0 h 26"/>
                  <a:gd name="T32" fmla="*/ 0 w 234"/>
                  <a:gd name="T33" fmla="*/ 0 h 26"/>
                  <a:gd name="T34" fmla="*/ 0 w 234"/>
                  <a:gd name="T35" fmla="*/ 1 h 26"/>
                  <a:gd name="T36" fmla="*/ 25 w 234"/>
                  <a:gd name="T37" fmla="*/ 26 h 26"/>
                  <a:gd name="T38" fmla="*/ 209 w 234"/>
                  <a:gd name="T39" fmla="*/ 26 h 26"/>
                  <a:gd name="T40" fmla="*/ 209 w 234"/>
                  <a:gd name="T4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6">
                    <a:moveTo>
                      <a:pt x="209" y="25"/>
                    </a:moveTo>
                    <a:cubicBezTo>
                      <a:pt x="209" y="24"/>
                      <a:pt x="209" y="24"/>
                      <a:pt x="209" y="24"/>
                    </a:cubicBezTo>
                    <a:cubicBezTo>
                      <a:pt x="25" y="24"/>
                      <a:pt x="25" y="24"/>
                      <a:pt x="25" y="24"/>
                    </a:cubicBezTo>
                    <a:cubicBezTo>
                      <a:pt x="19" y="24"/>
                      <a:pt x="13" y="22"/>
                      <a:pt x="9" y="17"/>
                    </a:cubicBezTo>
                    <a:cubicBezTo>
                      <a:pt x="5" y="13"/>
                      <a:pt x="2" y="8"/>
                      <a:pt x="2" y="1"/>
                    </a:cubicBezTo>
                    <a:cubicBezTo>
                      <a:pt x="1" y="1"/>
                      <a:pt x="1" y="1"/>
                      <a:pt x="1" y="1"/>
                    </a:cubicBezTo>
                    <a:cubicBezTo>
                      <a:pt x="1" y="2"/>
                      <a:pt x="1" y="2"/>
                      <a:pt x="1" y="2"/>
                    </a:cubicBezTo>
                    <a:cubicBezTo>
                      <a:pt x="233" y="2"/>
                      <a:pt x="233" y="2"/>
                      <a:pt x="233" y="2"/>
                    </a:cubicBezTo>
                    <a:cubicBezTo>
                      <a:pt x="233" y="1"/>
                      <a:pt x="233" y="1"/>
                      <a:pt x="233" y="1"/>
                    </a:cubicBezTo>
                    <a:cubicBezTo>
                      <a:pt x="232" y="1"/>
                      <a:pt x="232" y="1"/>
                      <a:pt x="232" y="1"/>
                    </a:cubicBezTo>
                    <a:cubicBezTo>
                      <a:pt x="232" y="8"/>
                      <a:pt x="229" y="13"/>
                      <a:pt x="225" y="17"/>
                    </a:cubicBezTo>
                    <a:cubicBezTo>
                      <a:pt x="221" y="22"/>
                      <a:pt x="215" y="24"/>
                      <a:pt x="209" y="24"/>
                    </a:cubicBezTo>
                    <a:cubicBezTo>
                      <a:pt x="209" y="25"/>
                      <a:pt x="209" y="25"/>
                      <a:pt x="209" y="25"/>
                    </a:cubicBezTo>
                    <a:cubicBezTo>
                      <a:pt x="209" y="26"/>
                      <a:pt x="209" y="26"/>
                      <a:pt x="209" y="26"/>
                    </a:cubicBezTo>
                    <a:cubicBezTo>
                      <a:pt x="223" y="26"/>
                      <a:pt x="234" y="15"/>
                      <a:pt x="234" y="1"/>
                    </a:cubicBezTo>
                    <a:cubicBezTo>
                      <a:pt x="234" y="0"/>
                      <a:pt x="234" y="0"/>
                      <a:pt x="234" y="0"/>
                    </a:cubicBezTo>
                    <a:cubicBezTo>
                      <a:pt x="0" y="0"/>
                      <a:pt x="0" y="0"/>
                      <a:pt x="0" y="0"/>
                    </a:cubicBezTo>
                    <a:cubicBezTo>
                      <a:pt x="0" y="1"/>
                      <a:pt x="0" y="1"/>
                      <a:pt x="0" y="1"/>
                    </a:cubicBezTo>
                    <a:cubicBezTo>
                      <a:pt x="0" y="15"/>
                      <a:pt x="11" y="26"/>
                      <a:pt x="25" y="26"/>
                    </a:cubicBezTo>
                    <a:cubicBezTo>
                      <a:pt x="209" y="26"/>
                      <a:pt x="209" y="26"/>
                      <a:pt x="209" y="26"/>
                    </a:cubicBezTo>
                    <a:lnTo>
                      <a:pt x="20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îṣḷiḓe">
                <a:extLst>
                  <a:ext uri="{FF2B5EF4-FFF2-40B4-BE49-F238E27FC236}">
                    <a16:creationId xmlns:a16="http://schemas.microsoft.com/office/drawing/2014/main" id="{39E10B78-6BEA-7662-75C8-268DFC90383C}"/>
                  </a:ext>
                </a:extLst>
              </p:cNvPr>
              <p:cNvSpPr/>
              <p:nvPr/>
            </p:nvSpPr>
            <p:spPr bwMode="auto">
              <a:xfrm>
                <a:off x="3343" y="2278"/>
                <a:ext cx="1234" cy="323"/>
              </a:xfrm>
              <a:custGeom>
                <a:avLst/>
                <a:gdLst>
                  <a:gd name="T0" fmla="*/ 510 w 519"/>
                  <a:gd name="T1" fmla="*/ 136 h 136"/>
                  <a:gd name="T2" fmla="*/ 9 w 519"/>
                  <a:gd name="T3" fmla="*/ 136 h 136"/>
                  <a:gd name="T4" fmla="*/ 0 w 519"/>
                  <a:gd name="T5" fmla="*/ 127 h 136"/>
                  <a:gd name="T6" fmla="*/ 0 w 519"/>
                  <a:gd name="T7" fmla="*/ 9 h 136"/>
                  <a:gd name="T8" fmla="*/ 9 w 519"/>
                  <a:gd name="T9" fmla="*/ 0 h 136"/>
                  <a:gd name="T10" fmla="*/ 510 w 519"/>
                  <a:gd name="T11" fmla="*/ 0 h 136"/>
                  <a:gd name="T12" fmla="*/ 519 w 519"/>
                  <a:gd name="T13" fmla="*/ 9 h 136"/>
                  <a:gd name="T14" fmla="*/ 519 w 519"/>
                  <a:gd name="T15" fmla="*/ 127 h 136"/>
                  <a:gd name="T16" fmla="*/ 510 w 519"/>
                  <a:gd name="T1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 h="136">
                    <a:moveTo>
                      <a:pt x="510" y="136"/>
                    </a:moveTo>
                    <a:cubicBezTo>
                      <a:pt x="9" y="136"/>
                      <a:pt x="9" y="136"/>
                      <a:pt x="9" y="136"/>
                    </a:cubicBezTo>
                    <a:cubicBezTo>
                      <a:pt x="4" y="136"/>
                      <a:pt x="0" y="132"/>
                      <a:pt x="0" y="127"/>
                    </a:cubicBezTo>
                    <a:cubicBezTo>
                      <a:pt x="0" y="9"/>
                      <a:pt x="0" y="9"/>
                      <a:pt x="0" y="9"/>
                    </a:cubicBezTo>
                    <a:cubicBezTo>
                      <a:pt x="0" y="4"/>
                      <a:pt x="4" y="0"/>
                      <a:pt x="9" y="0"/>
                    </a:cubicBezTo>
                    <a:cubicBezTo>
                      <a:pt x="510" y="0"/>
                      <a:pt x="510" y="0"/>
                      <a:pt x="510" y="0"/>
                    </a:cubicBezTo>
                    <a:cubicBezTo>
                      <a:pt x="515" y="0"/>
                      <a:pt x="519" y="4"/>
                      <a:pt x="519" y="9"/>
                    </a:cubicBezTo>
                    <a:cubicBezTo>
                      <a:pt x="519" y="127"/>
                      <a:pt x="519" y="127"/>
                      <a:pt x="519" y="127"/>
                    </a:cubicBezTo>
                    <a:cubicBezTo>
                      <a:pt x="519" y="132"/>
                      <a:pt x="515" y="136"/>
                      <a:pt x="510" y="136"/>
                    </a:cubicBezTo>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išlîde">
                <a:extLst>
                  <a:ext uri="{FF2B5EF4-FFF2-40B4-BE49-F238E27FC236}">
                    <a16:creationId xmlns:a16="http://schemas.microsoft.com/office/drawing/2014/main" id="{91E05314-BB7D-6CB2-F45A-FD4E613E13DF}"/>
                  </a:ext>
                </a:extLst>
              </p:cNvPr>
              <p:cNvSpPr/>
              <p:nvPr/>
            </p:nvSpPr>
            <p:spPr bwMode="auto">
              <a:xfrm>
                <a:off x="3341" y="2275"/>
                <a:ext cx="1238" cy="328"/>
              </a:xfrm>
              <a:custGeom>
                <a:avLst/>
                <a:gdLst>
                  <a:gd name="T0" fmla="*/ 511 w 521"/>
                  <a:gd name="T1" fmla="*/ 137 h 138"/>
                  <a:gd name="T2" fmla="*/ 511 w 521"/>
                  <a:gd name="T3" fmla="*/ 136 h 138"/>
                  <a:gd name="T4" fmla="*/ 10 w 521"/>
                  <a:gd name="T5" fmla="*/ 136 h 138"/>
                  <a:gd name="T6" fmla="*/ 2 w 521"/>
                  <a:gd name="T7" fmla="*/ 128 h 138"/>
                  <a:gd name="T8" fmla="*/ 2 w 521"/>
                  <a:gd name="T9" fmla="*/ 10 h 138"/>
                  <a:gd name="T10" fmla="*/ 10 w 521"/>
                  <a:gd name="T11" fmla="*/ 2 h 138"/>
                  <a:gd name="T12" fmla="*/ 511 w 521"/>
                  <a:gd name="T13" fmla="*/ 2 h 138"/>
                  <a:gd name="T14" fmla="*/ 519 w 521"/>
                  <a:gd name="T15" fmla="*/ 10 h 138"/>
                  <a:gd name="T16" fmla="*/ 519 w 521"/>
                  <a:gd name="T17" fmla="*/ 128 h 138"/>
                  <a:gd name="T18" fmla="*/ 511 w 521"/>
                  <a:gd name="T19" fmla="*/ 136 h 138"/>
                  <a:gd name="T20" fmla="*/ 511 w 521"/>
                  <a:gd name="T21" fmla="*/ 137 h 138"/>
                  <a:gd name="T22" fmla="*/ 511 w 521"/>
                  <a:gd name="T23" fmla="*/ 138 h 138"/>
                  <a:gd name="T24" fmla="*/ 521 w 521"/>
                  <a:gd name="T25" fmla="*/ 128 h 138"/>
                  <a:gd name="T26" fmla="*/ 521 w 521"/>
                  <a:gd name="T27" fmla="*/ 10 h 138"/>
                  <a:gd name="T28" fmla="*/ 511 w 521"/>
                  <a:gd name="T29" fmla="*/ 0 h 138"/>
                  <a:gd name="T30" fmla="*/ 10 w 521"/>
                  <a:gd name="T31" fmla="*/ 0 h 138"/>
                  <a:gd name="T32" fmla="*/ 0 w 521"/>
                  <a:gd name="T33" fmla="*/ 10 h 138"/>
                  <a:gd name="T34" fmla="*/ 0 w 521"/>
                  <a:gd name="T35" fmla="*/ 128 h 138"/>
                  <a:gd name="T36" fmla="*/ 10 w 521"/>
                  <a:gd name="T37" fmla="*/ 138 h 138"/>
                  <a:gd name="T38" fmla="*/ 511 w 521"/>
                  <a:gd name="T39" fmla="*/ 138 h 138"/>
                  <a:gd name="T40" fmla="*/ 511 w 521"/>
                  <a:gd name="T41" fmla="*/ 1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1" h="138">
                    <a:moveTo>
                      <a:pt x="511" y="137"/>
                    </a:moveTo>
                    <a:cubicBezTo>
                      <a:pt x="511" y="136"/>
                      <a:pt x="511" y="136"/>
                      <a:pt x="511" y="136"/>
                    </a:cubicBezTo>
                    <a:cubicBezTo>
                      <a:pt x="10" y="136"/>
                      <a:pt x="10" y="136"/>
                      <a:pt x="10" y="136"/>
                    </a:cubicBezTo>
                    <a:cubicBezTo>
                      <a:pt x="6" y="136"/>
                      <a:pt x="2" y="133"/>
                      <a:pt x="2" y="128"/>
                    </a:cubicBezTo>
                    <a:cubicBezTo>
                      <a:pt x="2" y="10"/>
                      <a:pt x="2" y="10"/>
                      <a:pt x="2" y="10"/>
                    </a:cubicBezTo>
                    <a:cubicBezTo>
                      <a:pt x="2" y="6"/>
                      <a:pt x="6" y="2"/>
                      <a:pt x="10" y="2"/>
                    </a:cubicBezTo>
                    <a:cubicBezTo>
                      <a:pt x="511" y="2"/>
                      <a:pt x="511" y="2"/>
                      <a:pt x="511" y="2"/>
                    </a:cubicBezTo>
                    <a:cubicBezTo>
                      <a:pt x="515" y="2"/>
                      <a:pt x="519" y="6"/>
                      <a:pt x="519" y="10"/>
                    </a:cubicBezTo>
                    <a:cubicBezTo>
                      <a:pt x="519" y="128"/>
                      <a:pt x="519" y="128"/>
                      <a:pt x="519" y="128"/>
                    </a:cubicBezTo>
                    <a:cubicBezTo>
                      <a:pt x="519" y="133"/>
                      <a:pt x="515" y="136"/>
                      <a:pt x="511" y="136"/>
                    </a:cubicBezTo>
                    <a:cubicBezTo>
                      <a:pt x="511" y="137"/>
                      <a:pt x="511" y="137"/>
                      <a:pt x="511" y="137"/>
                    </a:cubicBezTo>
                    <a:cubicBezTo>
                      <a:pt x="511" y="138"/>
                      <a:pt x="511" y="138"/>
                      <a:pt x="511" y="138"/>
                    </a:cubicBezTo>
                    <a:cubicBezTo>
                      <a:pt x="516" y="138"/>
                      <a:pt x="521" y="134"/>
                      <a:pt x="521" y="128"/>
                    </a:cubicBezTo>
                    <a:cubicBezTo>
                      <a:pt x="521" y="10"/>
                      <a:pt x="521" y="10"/>
                      <a:pt x="521" y="10"/>
                    </a:cubicBezTo>
                    <a:cubicBezTo>
                      <a:pt x="521" y="4"/>
                      <a:pt x="516" y="0"/>
                      <a:pt x="511" y="0"/>
                    </a:cubicBezTo>
                    <a:cubicBezTo>
                      <a:pt x="10" y="0"/>
                      <a:pt x="10" y="0"/>
                      <a:pt x="10" y="0"/>
                    </a:cubicBezTo>
                    <a:cubicBezTo>
                      <a:pt x="5" y="0"/>
                      <a:pt x="0" y="4"/>
                      <a:pt x="0" y="10"/>
                    </a:cubicBezTo>
                    <a:cubicBezTo>
                      <a:pt x="0" y="128"/>
                      <a:pt x="0" y="128"/>
                      <a:pt x="0" y="128"/>
                    </a:cubicBezTo>
                    <a:cubicBezTo>
                      <a:pt x="0" y="134"/>
                      <a:pt x="5" y="138"/>
                      <a:pt x="10" y="138"/>
                    </a:cubicBezTo>
                    <a:cubicBezTo>
                      <a:pt x="511" y="138"/>
                      <a:pt x="511" y="138"/>
                      <a:pt x="511" y="138"/>
                    </a:cubicBezTo>
                    <a:lnTo>
                      <a:pt x="511"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ïṥļîḍé">
                <a:extLst>
                  <a:ext uri="{FF2B5EF4-FFF2-40B4-BE49-F238E27FC236}">
                    <a16:creationId xmlns:a16="http://schemas.microsoft.com/office/drawing/2014/main" id="{7CC6CF73-B849-2773-772A-FCE23ADB878C}"/>
                  </a:ext>
                </a:extLst>
              </p:cNvPr>
              <p:cNvSpPr/>
              <p:nvPr/>
            </p:nvSpPr>
            <p:spPr bwMode="auto">
              <a:xfrm>
                <a:off x="3343" y="2622"/>
                <a:ext cx="1234" cy="129"/>
              </a:xfrm>
              <a:custGeom>
                <a:avLst/>
                <a:gdLst>
                  <a:gd name="T0" fmla="*/ 513 w 519"/>
                  <a:gd name="T1" fmla="*/ 54 h 54"/>
                  <a:gd name="T2" fmla="*/ 6 w 519"/>
                  <a:gd name="T3" fmla="*/ 54 h 54"/>
                  <a:gd name="T4" fmla="*/ 0 w 519"/>
                  <a:gd name="T5" fmla="*/ 49 h 54"/>
                  <a:gd name="T6" fmla="*/ 0 w 519"/>
                  <a:gd name="T7" fmla="*/ 6 h 54"/>
                  <a:gd name="T8" fmla="*/ 6 w 519"/>
                  <a:gd name="T9" fmla="*/ 0 h 54"/>
                  <a:gd name="T10" fmla="*/ 513 w 519"/>
                  <a:gd name="T11" fmla="*/ 0 h 54"/>
                  <a:gd name="T12" fmla="*/ 519 w 519"/>
                  <a:gd name="T13" fmla="*/ 6 h 54"/>
                  <a:gd name="T14" fmla="*/ 519 w 519"/>
                  <a:gd name="T15" fmla="*/ 49 h 54"/>
                  <a:gd name="T16" fmla="*/ 513 w 519"/>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 h="54">
                    <a:moveTo>
                      <a:pt x="513" y="54"/>
                    </a:moveTo>
                    <a:cubicBezTo>
                      <a:pt x="6" y="54"/>
                      <a:pt x="6" y="54"/>
                      <a:pt x="6" y="54"/>
                    </a:cubicBezTo>
                    <a:cubicBezTo>
                      <a:pt x="3" y="54"/>
                      <a:pt x="0" y="52"/>
                      <a:pt x="0" y="49"/>
                    </a:cubicBezTo>
                    <a:cubicBezTo>
                      <a:pt x="0" y="6"/>
                      <a:pt x="0" y="6"/>
                      <a:pt x="0" y="6"/>
                    </a:cubicBezTo>
                    <a:cubicBezTo>
                      <a:pt x="0" y="3"/>
                      <a:pt x="3" y="0"/>
                      <a:pt x="6" y="0"/>
                    </a:cubicBezTo>
                    <a:cubicBezTo>
                      <a:pt x="513" y="0"/>
                      <a:pt x="513" y="0"/>
                      <a:pt x="513" y="0"/>
                    </a:cubicBezTo>
                    <a:cubicBezTo>
                      <a:pt x="516" y="0"/>
                      <a:pt x="519" y="3"/>
                      <a:pt x="519" y="6"/>
                    </a:cubicBezTo>
                    <a:cubicBezTo>
                      <a:pt x="519" y="49"/>
                      <a:pt x="519" y="49"/>
                      <a:pt x="519" y="49"/>
                    </a:cubicBezTo>
                    <a:cubicBezTo>
                      <a:pt x="519" y="52"/>
                      <a:pt x="516" y="54"/>
                      <a:pt x="513" y="54"/>
                    </a:cubicBez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i$ḻîḑé">
                <a:extLst>
                  <a:ext uri="{FF2B5EF4-FFF2-40B4-BE49-F238E27FC236}">
                    <a16:creationId xmlns:a16="http://schemas.microsoft.com/office/drawing/2014/main" id="{44706700-7313-D716-EBD2-8A29E95B5C48}"/>
                  </a:ext>
                </a:extLst>
              </p:cNvPr>
              <p:cNvSpPr/>
              <p:nvPr/>
            </p:nvSpPr>
            <p:spPr bwMode="auto">
              <a:xfrm>
                <a:off x="3341" y="2620"/>
                <a:ext cx="1238" cy="133"/>
              </a:xfrm>
              <a:custGeom>
                <a:avLst/>
                <a:gdLst>
                  <a:gd name="T0" fmla="*/ 514 w 521"/>
                  <a:gd name="T1" fmla="*/ 55 h 56"/>
                  <a:gd name="T2" fmla="*/ 514 w 521"/>
                  <a:gd name="T3" fmla="*/ 54 h 56"/>
                  <a:gd name="T4" fmla="*/ 7 w 521"/>
                  <a:gd name="T5" fmla="*/ 54 h 56"/>
                  <a:gd name="T6" fmla="*/ 2 w 521"/>
                  <a:gd name="T7" fmla="*/ 50 h 56"/>
                  <a:gd name="T8" fmla="*/ 2 w 521"/>
                  <a:gd name="T9" fmla="*/ 7 h 56"/>
                  <a:gd name="T10" fmla="*/ 7 w 521"/>
                  <a:gd name="T11" fmla="*/ 2 h 56"/>
                  <a:gd name="T12" fmla="*/ 514 w 521"/>
                  <a:gd name="T13" fmla="*/ 2 h 56"/>
                  <a:gd name="T14" fmla="*/ 519 w 521"/>
                  <a:gd name="T15" fmla="*/ 7 h 56"/>
                  <a:gd name="T16" fmla="*/ 519 w 521"/>
                  <a:gd name="T17" fmla="*/ 50 h 56"/>
                  <a:gd name="T18" fmla="*/ 514 w 521"/>
                  <a:gd name="T19" fmla="*/ 54 h 56"/>
                  <a:gd name="T20" fmla="*/ 514 w 521"/>
                  <a:gd name="T21" fmla="*/ 55 h 56"/>
                  <a:gd name="T22" fmla="*/ 514 w 521"/>
                  <a:gd name="T23" fmla="*/ 56 h 56"/>
                  <a:gd name="T24" fmla="*/ 521 w 521"/>
                  <a:gd name="T25" fmla="*/ 50 h 56"/>
                  <a:gd name="T26" fmla="*/ 521 w 521"/>
                  <a:gd name="T27" fmla="*/ 7 h 56"/>
                  <a:gd name="T28" fmla="*/ 514 w 521"/>
                  <a:gd name="T29" fmla="*/ 0 h 56"/>
                  <a:gd name="T30" fmla="*/ 7 w 521"/>
                  <a:gd name="T31" fmla="*/ 0 h 56"/>
                  <a:gd name="T32" fmla="*/ 0 w 521"/>
                  <a:gd name="T33" fmla="*/ 7 h 56"/>
                  <a:gd name="T34" fmla="*/ 0 w 521"/>
                  <a:gd name="T35" fmla="*/ 50 h 56"/>
                  <a:gd name="T36" fmla="*/ 7 w 521"/>
                  <a:gd name="T37" fmla="*/ 56 h 56"/>
                  <a:gd name="T38" fmla="*/ 514 w 521"/>
                  <a:gd name="T39" fmla="*/ 56 h 56"/>
                  <a:gd name="T40" fmla="*/ 514 w 521"/>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1" h="56">
                    <a:moveTo>
                      <a:pt x="514" y="55"/>
                    </a:moveTo>
                    <a:cubicBezTo>
                      <a:pt x="514" y="54"/>
                      <a:pt x="514" y="54"/>
                      <a:pt x="514" y="54"/>
                    </a:cubicBezTo>
                    <a:cubicBezTo>
                      <a:pt x="7" y="54"/>
                      <a:pt x="7" y="54"/>
                      <a:pt x="7" y="54"/>
                    </a:cubicBezTo>
                    <a:cubicBezTo>
                      <a:pt x="4" y="54"/>
                      <a:pt x="2" y="52"/>
                      <a:pt x="2" y="50"/>
                    </a:cubicBezTo>
                    <a:cubicBezTo>
                      <a:pt x="2" y="7"/>
                      <a:pt x="2" y="7"/>
                      <a:pt x="2" y="7"/>
                    </a:cubicBezTo>
                    <a:cubicBezTo>
                      <a:pt x="2" y="4"/>
                      <a:pt x="4" y="2"/>
                      <a:pt x="7" y="2"/>
                    </a:cubicBezTo>
                    <a:cubicBezTo>
                      <a:pt x="514" y="2"/>
                      <a:pt x="514" y="2"/>
                      <a:pt x="514" y="2"/>
                    </a:cubicBezTo>
                    <a:cubicBezTo>
                      <a:pt x="517" y="2"/>
                      <a:pt x="519" y="4"/>
                      <a:pt x="519" y="7"/>
                    </a:cubicBezTo>
                    <a:cubicBezTo>
                      <a:pt x="519" y="50"/>
                      <a:pt x="519" y="50"/>
                      <a:pt x="519" y="50"/>
                    </a:cubicBezTo>
                    <a:cubicBezTo>
                      <a:pt x="519" y="52"/>
                      <a:pt x="517" y="54"/>
                      <a:pt x="514" y="54"/>
                    </a:cubicBezTo>
                    <a:cubicBezTo>
                      <a:pt x="514" y="55"/>
                      <a:pt x="514" y="55"/>
                      <a:pt x="514" y="55"/>
                    </a:cubicBezTo>
                    <a:cubicBezTo>
                      <a:pt x="514" y="56"/>
                      <a:pt x="514" y="56"/>
                      <a:pt x="514" y="56"/>
                    </a:cubicBezTo>
                    <a:cubicBezTo>
                      <a:pt x="518" y="56"/>
                      <a:pt x="521" y="54"/>
                      <a:pt x="521" y="50"/>
                    </a:cubicBezTo>
                    <a:cubicBezTo>
                      <a:pt x="521" y="7"/>
                      <a:pt x="521" y="7"/>
                      <a:pt x="521" y="7"/>
                    </a:cubicBezTo>
                    <a:cubicBezTo>
                      <a:pt x="521" y="3"/>
                      <a:pt x="518" y="0"/>
                      <a:pt x="514" y="0"/>
                    </a:cubicBezTo>
                    <a:cubicBezTo>
                      <a:pt x="7" y="0"/>
                      <a:pt x="7" y="0"/>
                      <a:pt x="7" y="0"/>
                    </a:cubicBezTo>
                    <a:cubicBezTo>
                      <a:pt x="3" y="0"/>
                      <a:pt x="0" y="3"/>
                      <a:pt x="0" y="7"/>
                    </a:cubicBezTo>
                    <a:cubicBezTo>
                      <a:pt x="0" y="50"/>
                      <a:pt x="0" y="50"/>
                      <a:pt x="0" y="50"/>
                    </a:cubicBezTo>
                    <a:cubicBezTo>
                      <a:pt x="0" y="54"/>
                      <a:pt x="3" y="56"/>
                      <a:pt x="7" y="56"/>
                    </a:cubicBezTo>
                    <a:cubicBezTo>
                      <a:pt x="514" y="56"/>
                      <a:pt x="514" y="56"/>
                      <a:pt x="514" y="56"/>
                    </a:cubicBezTo>
                    <a:lnTo>
                      <a:pt x="5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íŝ1îḋè">
                <a:extLst>
                  <a:ext uri="{FF2B5EF4-FFF2-40B4-BE49-F238E27FC236}">
                    <a16:creationId xmlns:a16="http://schemas.microsoft.com/office/drawing/2014/main" id="{F1661590-EB4A-BF21-48F7-3774FBEF2FD9}"/>
                  </a:ext>
                </a:extLst>
              </p:cNvPr>
              <p:cNvSpPr/>
              <p:nvPr/>
            </p:nvSpPr>
            <p:spPr bwMode="auto">
              <a:xfrm>
                <a:off x="3317" y="2784"/>
                <a:ext cx="150" cy="128"/>
              </a:xfrm>
              <a:custGeom>
                <a:avLst/>
                <a:gdLst>
                  <a:gd name="T0" fmla="*/ 56 w 63"/>
                  <a:gd name="T1" fmla="*/ 54 h 54"/>
                  <a:gd name="T2" fmla="*/ 6 w 63"/>
                  <a:gd name="T3" fmla="*/ 54 h 54"/>
                  <a:gd name="T4" fmla="*/ 0 w 63"/>
                  <a:gd name="T5" fmla="*/ 48 h 54"/>
                  <a:gd name="T6" fmla="*/ 0 w 63"/>
                  <a:gd name="T7" fmla="*/ 7 h 54"/>
                  <a:gd name="T8" fmla="*/ 6 w 63"/>
                  <a:gd name="T9" fmla="*/ 0 h 54"/>
                  <a:gd name="T10" fmla="*/ 56 w 63"/>
                  <a:gd name="T11" fmla="*/ 0 h 54"/>
                  <a:gd name="T12" fmla="*/ 63 w 63"/>
                  <a:gd name="T13" fmla="*/ 7 h 54"/>
                  <a:gd name="T14" fmla="*/ 63 w 63"/>
                  <a:gd name="T15" fmla="*/ 48 h 54"/>
                  <a:gd name="T16" fmla="*/ 56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6" y="54"/>
                    </a:moveTo>
                    <a:cubicBezTo>
                      <a:pt x="6" y="54"/>
                      <a:pt x="6" y="54"/>
                      <a:pt x="6" y="54"/>
                    </a:cubicBezTo>
                    <a:cubicBezTo>
                      <a:pt x="3" y="54"/>
                      <a:pt x="0" y="51"/>
                      <a:pt x="0" y="48"/>
                    </a:cubicBezTo>
                    <a:cubicBezTo>
                      <a:pt x="0" y="7"/>
                      <a:pt x="0" y="7"/>
                      <a:pt x="0" y="7"/>
                    </a:cubicBezTo>
                    <a:cubicBezTo>
                      <a:pt x="0" y="3"/>
                      <a:pt x="3" y="0"/>
                      <a:pt x="6" y="0"/>
                    </a:cubicBezTo>
                    <a:cubicBezTo>
                      <a:pt x="56" y="0"/>
                      <a:pt x="56" y="0"/>
                      <a:pt x="56" y="0"/>
                    </a:cubicBezTo>
                    <a:cubicBezTo>
                      <a:pt x="60" y="0"/>
                      <a:pt x="63" y="3"/>
                      <a:pt x="63" y="7"/>
                    </a:cubicBezTo>
                    <a:cubicBezTo>
                      <a:pt x="63" y="48"/>
                      <a:pt x="63" y="48"/>
                      <a:pt x="63" y="48"/>
                    </a:cubicBezTo>
                    <a:cubicBezTo>
                      <a:pt x="63" y="51"/>
                      <a:pt x="60" y="54"/>
                      <a:pt x="56" y="54"/>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ïṣ1idê">
                <a:extLst>
                  <a:ext uri="{FF2B5EF4-FFF2-40B4-BE49-F238E27FC236}">
                    <a16:creationId xmlns:a16="http://schemas.microsoft.com/office/drawing/2014/main" id="{22F9587F-EB7A-5382-9D6E-3A0F1112174E}"/>
                  </a:ext>
                </a:extLst>
              </p:cNvPr>
              <p:cNvSpPr/>
              <p:nvPr/>
            </p:nvSpPr>
            <p:spPr bwMode="auto">
              <a:xfrm>
                <a:off x="3315" y="2782"/>
                <a:ext cx="154" cy="133"/>
              </a:xfrm>
              <a:custGeom>
                <a:avLst/>
                <a:gdLst>
                  <a:gd name="T0" fmla="*/ 57 w 65"/>
                  <a:gd name="T1" fmla="*/ 55 h 56"/>
                  <a:gd name="T2" fmla="*/ 57 w 65"/>
                  <a:gd name="T3" fmla="*/ 54 h 56"/>
                  <a:gd name="T4" fmla="*/ 7 w 65"/>
                  <a:gd name="T5" fmla="*/ 54 h 56"/>
                  <a:gd name="T6" fmla="*/ 2 w 65"/>
                  <a:gd name="T7" fmla="*/ 49 h 56"/>
                  <a:gd name="T8" fmla="*/ 2 w 65"/>
                  <a:gd name="T9" fmla="*/ 8 h 56"/>
                  <a:gd name="T10" fmla="*/ 7 w 65"/>
                  <a:gd name="T11" fmla="*/ 2 h 56"/>
                  <a:gd name="T12" fmla="*/ 57 w 65"/>
                  <a:gd name="T13" fmla="*/ 2 h 56"/>
                  <a:gd name="T14" fmla="*/ 63 w 65"/>
                  <a:gd name="T15" fmla="*/ 8 h 56"/>
                  <a:gd name="T16" fmla="*/ 63 w 65"/>
                  <a:gd name="T17" fmla="*/ 49 h 56"/>
                  <a:gd name="T18" fmla="*/ 57 w 65"/>
                  <a:gd name="T19" fmla="*/ 54 h 56"/>
                  <a:gd name="T20" fmla="*/ 57 w 65"/>
                  <a:gd name="T21" fmla="*/ 55 h 56"/>
                  <a:gd name="T22" fmla="*/ 57 w 65"/>
                  <a:gd name="T23" fmla="*/ 56 h 56"/>
                  <a:gd name="T24" fmla="*/ 65 w 65"/>
                  <a:gd name="T25" fmla="*/ 49 h 56"/>
                  <a:gd name="T26" fmla="*/ 65 w 65"/>
                  <a:gd name="T27" fmla="*/ 8 h 56"/>
                  <a:gd name="T28" fmla="*/ 57 w 65"/>
                  <a:gd name="T29" fmla="*/ 0 h 56"/>
                  <a:gd name="T30" fmla="*/ 7 w 65"/>
                  <a:gd name="T31" fmla="*/ 0 h 56"/>
                  <a:gd name="T32" fmla="*/ 0 w 65"/>
                  <a:gd name="T33" fmla="*/ 8 h 56"/>
                  <a:gd name="T34" fmla="*/ 0 w 65"/>
                  <a:gd name="T35" fmla="*/ 49 h 56"/>
                  <a:gd name="T36" fmla="*/ 7 w 65"/>
                  <a:gd name="T37" fmla="*/ 56 h 56"/>
                  <a:gd name="T38" fmla="*/ 57 w 65"/>
                  <a:gd name="T39" fmla="*/ 56 h 56"/>
                  <a:gd name="T40" fmla="*/ 57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7" y="55"/>
                    </a:moveTo>
                    <a:cubicBezTo>
                      <a:pt x="57" y="54"/>
                      <a:pt x="57" y="54"/>
                      <a:pt x="57" y="54"/>
                    </a:cubicBezTo>
                    <a:cubicBezTo>
                      <a:pt x="7" y="54"/>
                      <a:pt x="7" y="54"/>
                      <a:pt x="7" y="54"/>
                    </a:cubicBezTo>
                    <a:cubicBezTo>
                      <a:pt x="4" y="54"/>
                      <a:pt x="2" y="52"/>
                      <a:pt x="2" y="49"/>
                    </a:cubicBezTo>
                    <a:cubicBezTo>
                      <a:pt x="2" y="8"/>
                      <a:pt x="2" y="8"/>
                      <a:pt x="2" y="8"/>
                    </a:cubicBezTo>
                    <a:cubicBezTo>
                      <a:pt x="2" y="4"/>
                      <a:pt x="4" y="2"/>
                      <a:pt x="7" y="2"/>
                    </a:cubicBezTo>
                    <a:cubicBezTo>
                      <a:pt x="57" y="2"/>
                      <a:pt x="57" y="2"/>
                      <a:pt x="57" y="2"/>
                    </a:cubicBezTo>
                    <a:cubicBezTo>
                      <a:pt x="60" y="2"/>
                      <a:pt x="63" y="4"/>
                      <a:pt x="63" y="8"/>
                    </a:cubicBezTo>
                    <a:cubicBezTo>
                      <a:pt x="63" y="49"/>
                      <a:pt x="63" y="49"/>
                      <a:pt x="63" y="49"/>
                    </a:cubicBezTo>
                    <a:cubicBezTo>
                      <a:pt x="63" y="52"/>
                      <a:pt x="60" y="54"/>
                      <a:pt x="57" y="54"/>
                    </a:cubicBezTo>
                    <a:cubicBezTo>
                      <a:pt x="57" y="55"/>
                      <a:pt x="57" y="55"/>
                      <a:pt x="57" y="55"/>
                    </a:cubicBezTo>
                    <a:cubicBezTo>
                      <a:pt x="57" y="56"/>
                      <a:pt x="57" y="56"/>
                      <a:pt x="57" y="56"/>
                    </a:cubicBezTo>
                    <a:cubicBezTo>
                      <a:pt x="61" y="56"/>
                      <a:pt x="65" y="53"/>
                      <a:pt x="65" y="49"/>
                    </a:cubicBezTo>
                    <a:cubicBezTo>
                      <a:pt x="65" y="8"/>
                      <a:pt x="65" y="8"/>
                      <a:pt x="65" y="8"/>
                    </a:cubicBezTo>
                    <a:cubicBezTo>
                      <a:pt x="65" y="3"/>
                      <a:pt x="61" y="0"/>
                      <a:pt x="57" y="0"/>
                    </a:cubicBezTo>
                    <a:cubicBezTo>
                      <a:pt x="7" y="0"/>
                      <a:pt x="7" y="0"/>
                      <a:pt x="7" y="0"/>
                    </a:cubicBezTo>
                    <a:cubicBezTo>
                      <a:pt x="3" y="0"/>
                      <a:pt x="0" y="3"/>
                      <a:pt x="0" y="8"/>
                    </a:cubicBezTo>
                    <a:cubicBezTo>
                      <a:pt x="0" y="49"/>
                      <a:pt x="0" y="49"/>
                      <a:pt x="0" y="49"/>
                    </a:cubicBezTo>
                    <a:cubicBezTo>
                      <a:pt x="0" y="53"/>
                      <a:pt x="3" y="56"/>
                      <a:pt x="7" y="56"/>
                    </a:cubicBezTo>
                    <a:cubicBezTo>
                      <a:pt x="57" y="56"/>
                      <a:pt x="57" y="56"/>
                      <a:pt x="57" y="56"/>
                    </a:cubicBezTo>
                    <a:lnTo>
                      <a:pt x="5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ïŝļíḋè">
                <a:extLst>
                  <a:ext uri="{FF2B5EF4-FFF2-40B4-BE49-F238E27FC236}">
                    <a16:creationId xmlns:a16="http://schemas.microsoft.com/office/drawing/2014/main" id="{C9BAE089-DB58-957A-B786-FFF63599AF96}"/>
                  </a:ext>
                </a:extLst>
              </p:cNvPr>
              <p:cNvSpPr/>
              <p:nvPr/>
            </p:nvSpPr>
            <p:spPr bwMode="auto">
              <a:xfrm>
                <a:off x="3465" y="2784"/>
                <a:ext cx="149" cy="128"/>
              </a:xfrm>
              <a:custGeom>
                <a:avLst/>
                <a:gdLst>
                  <a:gd name="T0" fmla="*/ 57 w 63"/>
                  <a:gd name="T1" fmla="*/ 54 h 54"/>
                  <a:gd name="T2" fmla="*/ 7 w 63"/>
                  <a:gd name="T3" fmla="*/ 54 h 54"/>
                  <a:gd name="T4" fmla="*/ 0 w 63"/>
                  <a:gd name="T5" fmla="*/ 48 h 54"/>
                  <a:gd name="T6" fmla="*/ 0 w 63"/>
                  <a:gd name="T7" fmla="*/ 7 h 54"/>
                  <a:gd name="T8" fmla="*/ 7 w 63"/>
                  <a:gd name="T9" fmla="*/ 0 h 54"/>
                  <a:gd name="T10" fmla="*/ 57 w 63"/>
                  <a:gd name="T11" fmla="*/ 0 h 54"/>
                  <a:gd name="T12" fmla="*/ 63 w 63"/>
                  <a:gd name="T13" fmla="*/ 7 h 54"/>
                  <a:gd name="T14" fmla="*/ 63 w 63"/>
                  <a:gd name="T15" fmla="*/ 48 h 54"/>
                  <a:gd name="T16" fmla="*/ 57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7" y="54"/>
                    </a:moveTo>
                    <a:cubicBezTo>
                      <a:pt x="7" y="54"/>
                      <a:pt x="7" y="54"/>
                      <a:pt x="7" y="54"/>
                    </a:cubicBezTo>
                    <a:cubicBezTo>
                      <a:pt x="3" y="54"/>
                      <a:pt x="0" y="51"/>
                      <a:pt x="0" y="48"/>
                    </a:cubicBezTo>
                    <a:cubicBezTo>
                      <a:pt x="0" y="7"/>
                      <a:pt x="0" y="7"/>
                      <a:pt x="0" y="7"/>
                    </a:cubicBezTo>
                    <a:cubicBezTo>
                      <a:pt x="0" y="3"/>
                      <a:pt x="3" y="0"/>
                      <a:pt x="7" y="0"/>
                    </a:cubicBezTo>
                    <a:cubicBezTo>
                      <a:pt x="57" y="0"/>
                      <a:pt x="57" y="0"/>
                      <a:pt x="57" y="0"/>
                    </a:cubicBezTo>
                    <a:cubicBezTo>
                      <a:pt x="60" y="0"/>
                      <a:pt x="63" y="3"/>
                      <a:pt x="63" y="7"/>
                    </a:cubicBezTo>
                    <a:cubicBezTo>
                      <a:pt x="63" y="48"/>
                      <a:pt x="63" y="48"/>
                      <a:pt x="63" y="48"/>
                    </a:cubicBezTo>
                    <a:cubicBezTo>
                      <a:pt x="63" y="51"/>
                      <a:pt x="60" y="54"/>
                      <a:pt x="57" y="54"/>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iṥḷíḋê">
                <a:extLst>
                  <a:ext uri="{FF2B5EF4-FFF2-40B4-BE49-F238E27FC236}">
                    <a16:creationId xmlns:a16="http://schemas.microsoft.com/office/drawing/2014/main" id="{B27D2D60-774C-CDE2-C44B-21AE7B3C03C8}"/>
                  </a:ext>
                </a:extLst>
              </p:cNvPr>
              <p:cNvSpPr/>
              <p:nvPr/>
            </p:nvSpPr>
            <p:spPr bwMode="auto">
              <a:xfrm>
                <a:off x="3462" y="2782"/>
                <a:ext cx="155" cy="133"/>
              </a:xfrm>
              <a:custGeom>
                <a:avLst/>
                <a:gdLst>
                  <a:gd name="T0" fmla="*/ 58 w 65"/>
                  <a:gd name="T1" fmla="*/ 55 h 56"/>
                  <a:gd name="T2" fmla="*/ 58 w 65"/>
                  <a:gd name="T3" fmla="*/ 54 h 56"/>
                  <a:gd name="T4" fmla="*/ 8 w 65"/>
                  <a:gd name="T5" fmla="*/ 54 h 56"/>
                  <a:gd name="T6" fmla="*/ 2 w 65"/>
                  <a:gd name="T7" fmla="*/ 49 h 56"/>
                  <a:gd name="T8" fmla="*/ 2 w 65"/>
                  <a:gd name="T9" fmla="*/ 8 h 56"/>
                  <a:gd name="T10" fmla="*/ 8 w 65"/>
                  <a:gd name="T11" fmla="*/ 2 h 56"/>
                  <a:gd name="T12" fmla="*/ 58 w 65"/>
                  <a:gd name="T13" fmla="*/ 2 h 56"/>
                  <a:gd name="T14" fmla="*/ 63 w 65"/>
                  <a:gd name="T15" fmla="*/ 8 h 56"/>
                  <a:gd name="T16" fmla="*/ 63 w 65"/>
                  <a:gd name="T17" fmla="*/ 49 h 56"/>
                  <a:gd name="T18" fmla="*/ 58 w 65"/>
                  <a:gd name="T19" fmla="*/ 54 h 56"/>
                  <a:gd name="T20" fmla="*/ 58 w 65"/>
                  <a:gd name="T21" fmla="*/ 55 h 56"/>
                  <a:gd name="T22" fmla="*/ 58 w 65"/>
                  <a:gd name="T23" fmla="*/ 56 h 56"/>
                  <a:gd name="T24" fmla="*/ 65 w 65"/>
                  <a:gd name="T25" fmla="*/ 49 h 56"/>
                  <a:gd name="T26" fmla="*/ 65 w 65"/>
                  <a:gd name="T27" fmla="*/ 8 h 56"/>
                  <a:gd name="T28" fmla="*/ 58 w 65"/>
                  <a:gd name="T29" fmla="*/ 0 h 56"/>
                  <a:gd name="T30" fmla="*/ 8 w 65"/>
                  <a:gd name="T31" fmla="*/ 0 h 56"/>
                  <a:gd name="T32" fmla="*/ 0 w 65"/>
                  <a:gd name="T33" fmla="*/ 8 h 56"/>
                  <a:gd name="T34" fmla="*/ 0 w 65"/>
                  <a:gd name="T35" fmla="*/ 49 h 56"/>
                  <a:gd name="T36" fmla="*/ 8 w 65"/>
                  <a:gd name="T37" fmla="*/ 56 h 56"/>
                  <a:gd name="T38" fmla="*/ 58 w 65"/>
                  <a:gd name="T39" fmla="*/ 56 h 56"/>
                  <a:gd name="T40" fmla="*/ 58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8" y="55"/>
                    </a:moveTo>
                    <a:cubicBezTo>
                      <a:pt x="58" y="54"/>
                      <a:pt x="58" y="54"/>
                      <a:pt x="58" y="54"/>
                    </a:cubicBezTo>
                    <a:cubicBezTo>
                      <a:pt x="8" y="54"/>
                      <a:pt x="8" y="54"/>
                      <a:pt x="8" y="54"/>
                    </a:cubicBezTo>
                    <a:cubicBezTo>
                      <a:pt x="5" y="54"/>
                      <a:pt x="2" y="52"/>
                      <a:pt x="2" y="49"/>
                    </a:cubicBezTo>
                    <a:cubicBezTo>
                      <a:pt x="2" y="8"/>
                      <a:pt x="2" y="8"/>
                      <a:pt x="2" y="8"/>
                    </a:cubicBezTo>
                    <a:cubicBezTo>
                      <a:pt x="2" y="4"/>
                      <a:pt x="5" y="2"/>
                      <a:pt x="8" y="2"/>
                    </a:cubicBezTo>
                    <a:cubicBezTo>
                      <a:pt x="58" y="2"/>
                      <a:pt x="58" y="2"/>
                      <a:pt x="58" y="2"/>
                    </a:cubicBezTo>
                    <a:cubicBezTo>
                      <a:pt x="61" y="2"/>
                      <a:pt x="63" y="4"/>
                      <a:pt x="63" y="8"/>
                    </a:cubicBezTo>
                    <a:cubicBezTo>
                      <a:pt x="63" y="49"/>
                      <a:pt x="63" y="49"/>
                      <a:pt x="63" y="49"/>
                    </a:cubicBezTo>
                    <a:cubicBezTo>
                      <a:pt x="63" y="52"/>
                      <a:pt x="61" y="54"/>
                      <a:pt x="58" y="54"/>
                    </a:cubicBezTo>
                    <a:cubicBezTo>
                      <a:pt x="58" y="55"/>
                      <a:pt x="58" y="55"/>
                      <a:pt x="58" y="55"/>
                    </a:cubicBezTo>
                    <a:cubicBezTo>
                      <a:pt x="58" y="56"/>
                      <a:pt x="58" y="56"/>
                      <a:pt x="58" y="56"/>
                    </a:cubicBezTo>
                    <a:cubicBezTo>
                      <a:pt x="62" y="56"/>
                      <a:pt x="65" y="53"/>
                      <a:pt x="65" y="49"/>
                    </a:cubicBezTo>
                    <a:cubicBezTo>
                      <a:pt x="65" y="8"/>
                      <a:pt x="65" y="8"/>
                      <a:pt x="65" y="8"/>
                    </a:cubicBezTo>
                    <a:cubicBezTo>
                      <a:pt x="65" y="3"/>
                      <a:pt x="62" y="0"/>
                      <a:pt x="58" y="0"/>
                    </a:cubicBezTo>
                    <a:cubicBezTo>
                      <a:pt x="8" y="0"/>
                      <a:pt x="8" y="0"/>
                      <a:pt x="8" y="0"/>
                    </a:cubicBezTo>
                    <a:cubicBezTo>
                      <a:pt x="4" y="0"/>
                      <a:pt x="0" y="3"/>
                      <a:pt x="0" y="8"/>
                    </a:cubicBezTo>
                    <a:cubicBezTo>
                      <a:pt x="0" y="49"/>
                      <a:pt x="0" y="49"/>
                      <a:pt x="0" y="49"/>
                    </a:cubicBezTo>
                    <a:cubicBezTo>
                      <a:pt x="0" y="53"/>
                      <a:pt x="4" y="56"/>
                      <a:pt x="8" y="56"/>
                    </a:cubicBezTo>
                    <a:cubicBezTo>
                      <a:pt x="58" y="56"/>
                      <a:pt x="58" y="56"/>
                      <a:pt x="58" y="56"/>
                    </a:cubicBezTo>
                    <a:lnTo>
                      <a:pt x="5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ïŝlïdê">
                <a:extLst>
                  <a:ext uri="{FF2B5EF4-FFF2-40B4-BE49-F238E27FC236}">
                    <a16:creationId xmlns:a16="http://schemas.microsoft.com/office/drawing/2014/main" id="{B0D1EFD5-60B0-A35F-90F4-FA6F4F365297}"/>
                  </a:ext>
                </a:extLst>
              </p:cNvPr>
              <p:cNvSpPr/>
              <p:nvPr/>
            </p:nvSpPr>
            <p:spPr bwMode="auto">
              <a:xfrm>
                <a:off x="3617" y="2784"/>
                <a:ext cx="149" cy="131"/>
              </a:xfrm>
              <a:custGeom>
                <a:avLst/>
                <a:gdLst>
                  <a:gd name="T0" fmla="*/ 56 w 63"/>
                  <a:gd name="T1" fmla="*/ 55 h 55"/>
                  <a:gd name="T2" fmla="*/ 6 w 63"/>
                  <a:gd name="T3" fmla="*/ 55 h 55"/>
                  <a:gd name="T4" fmla="*/ 0 w 63"/>
                  <a:gd name="T5" fmla="*/ 48 h 55"/>
                  <a:gd name="T6" fmla="*/ 0 w 63"/>
                  <a:gd name="T7" fmla="*/ 7 h 55"/>
                  <a:gd name="T8" fmla="*/ 6 w 63"/>
                  <a:gd name="T9" fmla="*/ 0 h 55"/>
                  <a:gd name="T10" fmla="*/ 56 w 63"/>
                  <a:gd name="T11" fmla="*/ 0 h 55"/>
                  <a:gd name="T12" fmla="*/ 63 w 63"/>
                  <a:gd name="T13" fmla="*/ 7 h 55"/>
                  <a:gd name="T14" fmla="*/ 63 w 63"/>
                  <a:gd name="T15" fmla="*/ 48 h 55"/>
                  <a:gd name="T16" fmla="*/ 56 w 63"/>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5">
                    <a:moveTo>
                      <a:pt x="56" y="55"/>
                    </a:moveTo>
                    <a:cubicBezTo>
                      <a:pt x="6" y="55"/>
                      <a:pt x="6" y="55"/>
                      <a:pt x="6" y="55"/>
                    </a:cubicBezTo>
                    <a:cubicBezTo>
                      <a:pt x="3" y="55"/>
                      <a:pt x="0" y="52"/>
                      <a:pt x="0" y="48"/>
                    </a:cubicBezTo>
                    <a:cubicBezTo>
                      <a:pt x="0" y="7"/>
                      <a:pt x="0" y="7"/>
                      <a:pt x="0" y="7"/>
                    </a:cubicBezTo>
                    <a:cubicBezTo>
                      <a:pt x="0" y="3"/>
                      <a:pt x="3" y="0"/>
                      <a:pt x="6" y="0"/>
                    </a:cubicBezTo>
                    <a:cubicBezTo>
                      <a:pt x="56" y="0"/>
                      <a:pt x="56" y="0"/>
                      <a:pt x="56" y="0"/>
                    </a:cubicBezTo>
                    <a:cubicBezTo>
                      <a:pt x="60" y="0"/>
                      <a:pt x="63" y="3"/>
                      <a:pt x="63" y="7"/>
                    </a:cubicBezTo>
                    <a:cubicBezTo>
                      <a:pt x="63" y="48"/>
                      <a:pt x="63" y="48"/>
                      <a:pt x="63" y="48"/>
                    </a:cubicBezTo>
                    <a:cubicBezTo>
                      <a:pt x="63" y="52"/>
                      <a:pt x="60" y="55"/>
                      <a:pt x="56" y="55"/>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íş1iḓê">
                <a:extLst>
                  <a:ext uri="{FF2B5EF4-FFF2-40B4-BE49-F238E27FC236}">
                    <a16:creationId xmlns:a16="http://schemas.microsoft.com/office/drawing/2014/main" id="{C720252C-E349-4CAD-EA12-1F82F87714DC}"/>
                  </a:ext>
                </a:extLst>
              </p:cNvPr>
              <p:cNvSpPr/>
              <p:nvPr/>
            </p:nvSpPr>
            <p:spPr bwMode="auto">
              <a:xfrm>
                <a:off x="3614" y="2782"/>
                <a:ext cx="155" cy="135"/>
              </a:xfrm>
              <a:custGeom>
                <a:avLst/>
                <a:gdLst>
                  <a:gd name="T0" fmla="*/ 57 w 65"/>
                  <a:gd name="T1" fmla="*/ 56 h 57"/>
                  <a:gd name="T2" fmla="*/ 57 w 65"/>
                  <a:gd name="T3" fmla="*/ 55 h 57"/>
                  <a:gd name="T4" fmla="*/ 7 w 65"/>
                  <a:gd name="T5" fmla="*/ 55 h 57"/>
                  <a:gd name="T6" fmla="*/ 2 w 65"/>
                  <a:gd name="T7" fmla="*/ 49 h 57"/>
                  <a:gd name="T8" fmla="*/ 2 w 65"/>
                  <a:gd name="T9" fmla="*/ 8 h 57"/>
                  <a:gd name="T10" fmla="*/ 7 w 65"/>
                  <a:gd name="T11" fmla="*/ 2 h 57"/>
                  <a:gd name="T12" fmla="*/ 57 w 65"/>
                  <a:gd name="T13" fmla="*/ 2 h 57"/>
                  <a:gd name="T14" fmla="*/ 63 w 65"/>
                  <a:gd name="T15" fmla="*/ 8 h 57"/>
                  <a:gd name="T16" fmla="*/ 63 w 65"/>
                  <a:gd name="T17" fmla="*/ 49 h 57"/>
                  <a:gd name="T18" fmla="*/ 57 w 65"/>
                  <a:gd name="T19" fmla="*/ 55 h 57"/>
                  <a:gd name="T20" fmla="*/ 57 w 65"/>
                  <a:gd name="T21" fmla="*/ 56 h 57"/>
                  <a:gd name="T22" fmla="*/ 57 w 65"/>
                  <a:gd name="T23" fmla="*/ 57 h 57"/>
                  <a:gd name="T24" fmla="*/ 65 w 65"/>
                  <a:gd name="T25" fmla="*/ 49 h 57"/>
                  <a:gd name="T26" fmla="*/ 65 w 65"/>
                  <a:gd name="T27" fmla="*/ 8 h 57"/>
                  <a:gd name="T28" fmla="*/ 57 w 65"/>
                  <a:gd name="T29" fmla="*/ 0 h 57"/>
                  <a:gd name="T30" fmla="*/ 7 w 65"/>
                  <a:gd name="T31" fmla="*/ 0 h 57"/>
                  <a:gd name="T32" fmla="*/ 0 w 65"/>
                  <a:gd name="T33" fmla="*/ 8 h 57"/>
                  <a:gd name="T34" fmla="*/ 0 w 65"/>
                  <a:gd name="T35" fmla="*/ 49 h 57"/>
                  <a:gd name="T36" fmla="*/ 7 w 65"/>
                  <a:gd name="T37" fmla="*/ 57 h 57"/>
                  <a:gd name="T38" fmla="*/ 57 w 65"/>
                  <a:gd name="T39" fmla="*/ 57 h 57"/>
                  <a:gd name="T40" fmla="*/ 57 w 65"/>
                  <a:gd name="T41"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7">
                    <a:moveTo>
                      <a:pt x="57" y="56"/>
                    </a:moveTo>
                    <a:cubicBezTo>
                      <a:pt x="57" y="55"/>
                      <a:pt x="57" y="55"/>
                      <a:pt x="57" y="55"/>
                    </a:cubicBezTo>
                    <a:cubicBezTo>
                      <a:pt x="7" y="55"/>
                      <a:pt x="7" y="55"/>
                      <a:pt x="7" y="55"/>
                    </a:cubicBezTo>
                    <a:cubicBezTo>
                      <a:pt x="4" y="55"/>
                      <a:pt x="2" y="52"/>
                      <a:pt x="2" y="49"/>
                    </a:cubicBezTo>
                    <a:cubicBezTo>
                      <a:pt x="2" y="8"/>
                      <a:pt x="2" y="8"/>
                      <a:pt x="2" y="8"/>
                    </a:cubicBezTo>
                    <a:cubicBezTo>
                      <a:pt x="2" y="5"/>
                      <a:pt x="4" y="2"/>
                      <a:pt x="7" y="2"/>
                    </a:cubicBezTo>
                    <a:cubicBezTo>
                      <a:pt x="57" y="2"/>
                      <a:pt x="57" y="2"/>
                      <a:pt x="57" y="2"/>
                    </a:cubicBezTo>
                    <a:cubicBezTo>
                      <a:pt x="60" y="2"/>
                      <a:pt x="63" y="5"/>
                      <a:pt x="63" y="8"/>
                    </a:cubicBezTo>
                    <a:cubicBezTo>
                      <a:pt x="63" y="49"/>
                      <a:pt x="63" y="49"/>
                      <a:pt x="63" y="49"/>
                    </a:cubicBezTo>
                    <a:cubicBezTo>
                      <a:pt x="63" y="52"/>
                      <a:pt x="60" y="55"/>
                      <a:pt x="57" y="55"/>
                    </a:cubicBezTo>
                    <a:cubicBezTo>
                      <a:pt x="57" y="56"/>
                      <a:pt x="57" y="56"/>
                      <a:pt x="57" y="56"/>
                    </a:cubicBezTo>
                    <a:cubicBezTo>
                      <a:pt x="57" y="57"/>
                      <a:pt x="57" y="57"/>
                      <a:pt x="57" y="57"/>
                    </a:cubicBezTo>
                    <a:cubicBezTo>
                      <a:pt x="61" y="57"/>
                      <a:pt x="65" y="53"/>
                      <a:pt x="65" y="49"/>
                    </a:cubicBezTo>
                    <a:cubicBezTo>
                      <a:pt x="65" y="8"/>
                      <a:pt x="65" y="8"/>
                      <a:pt x="65" y="8"/>
                    </a:cubicBezTo>
                    <a:cubicBezTo>
                      <a:pt x="65" y="4"/>
                      <a:pt x="61" y="0"/>
                      <a:pt x="57" y="0"/>
                    </a:cubicBezTo>
                    <a:cubicBezTo>
                      <a:pt x="7" y="0"/>
                      <a:pt x="7" y="0"/>
                      <a:pt x="7" y="0"/>
                    </a:cubicBezTo>
                    <a:cubicBezTo>
                      <a:pt x="3" y="0"/>
                      <a:pt x="0" y="4"/>
                      <a:pt x="0" y="8"/>
                    </a:cubicBezTo>
                    <a:cubicBezTo>
                      <a:pt x="0" y="49"/>
                      <a:pt x="0" y="49"/>
                      <a:pt x="0" y="49"/>
                    </a:cubicBezTo>
                    <a:cubicBezTo>
                      <a:pt x="0" y="53"/>
                      <a:pt x="3" y="57"/>
                      <a:pt x="7" y="57"/>
                    </a:cubicBezTo>
                    <a:cubicBezTo>
                      <a:pt x="57" y="57"/>
                      <a:pt x="57" y="57"/>
                      <a:pt x="57" y="57"/>
                    </a:cubicBezTo>
                    <a:lnTo>
                      <a:pt x="5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ïṡḷïḓè">
                <a:extLst>
                  <a:ext uri="{FF2B5EF4-FFF2-40B4-BE49-F238E27FC236}">
                    <a16:creationId xmlns:a16="http://schemas.microsoft.com/office/drawing/2014/main" id="{277F77BD-95D8-70FD-3C0D-34119895B3A6}"/>
                  </a:ext>
                </a:extLst>
              </p:cNvPr>
              <p:cNvSpPr/>
              <p:nvPr/>
            </p:nvSpPr>
            <p:spPr bwMode="auto">
              <a:xfrm>
                <a:off x="3766" y="2784"/>
                <a:ext cx="150" cy="128"/>
              </a:xfrm>
              <a:custGeom>
                <a:avLst/>
                <a:gdLst>
                  <a:gd name="T0" fmla="*/ 57 w 63"/>
                  <a:gd name="T1" fmla="*/ 54 h 54"/>
                  <a:gd name="T2" fmla="*/ 7 w 63"/>
                  <a:gd name="T3" fmla="*/ 54 h 54"/>
                  <a:gd name="T4" fmla="*/ 0 w 63"/>
                  <a:gd name="T5" fmla="*/ 48 h 54"/>
                  <a:gd name="T6" fmla="*/ 0 w 63"/>
                  <a:gd name="T7" fmla="*/ 7 h 54"/>
                  <a:gd name="T8" fmla="*/ 7 w 63"/>
                  <a:gd name="T9" fmla="*/ 0 h 54"/>
                  <a:gd name="T10" fmla="*/ 57 w 63"/>
                  <a:gd name="T11" fmla="*/ 0 h 54"/>
                  <a:gd name="T12" fmla="*/ 63 w 63"/>
                  <a:gd name="T13" fmla="*/ 7 h 54"/>
                  <a:gd name="T14" fmla="*/ 63 w 63"/>
                  <a:gd name="T15" fmla="*/ 48 h 54"/>
                  <a:gd name="T16" fmla="*/ 57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7" y="54"/>
                    </a:moveTo>
                    <a:cubicBezTo>
                      <a:pt x="7" y="54"/>
                      <a:pt x="7" y="54"/>
                      <a:pt x="7" y="54"/>
                    </a:cubicBezTo>
                    <a:cubicBezTo>
                      <a:pt x="3" y="54"/>
                      <a:pt x="0" y="51"/>
                      <a:pt x="0" y="48"/>
                    </a:cubicBezTo>
                    <a:cubicBezTo>
                      <a:pt x="0" y="7"/>
                      <a:pt x="0" y="7"/>
                      <a:pt x="0" y="7"/>
                    </a:cubicBezTo>
                    <a:cubicBezTo>
                      <a:pt x="0" y="3"/>
                      <a:pt x="3" y="0"/>
                      <a:pt x="7" y="0"/>
                    </a:cubicBezTo>
                    <a:cubicBezTo>
                      <a:pt x="57" y="0"/>
                      <a:pt x="57" y="0"/>
                      <a:pt x="57" y="0"/>
                    </a:cubicBezTo>
                    <a:cubicBezTo>
                      <a:pt x="60" y="0"/>
                      <a:pt x="63" y="3"/>
                      <a:pt x="63" y="7"/>
                    </a:cubicBezTo>
                    <a:cubicBezTo>
                      <a:pt x="63" y="48"/>
                      <a:pt x="63" y="48"/>
                      <a:pt x="63" y="48"/>
                    </a:cubicBezTo>
                    <a:cubicBezTo>
                      <a:pt x="63" y="51"/>
                      <a:pt x="60" y="54"/>
                      <a:pt x="57" y="54"/>
                    </a:cubicBezTo>
                    <a:close/>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išļîḓé">
                <a:extLst>
                  <a:ext uri="{FF2B5EF4-FFF2-40B4-BE49-F238E27FC236}">
                    <a16:creationId xmlns:a16="http://schemas.microsoft.com/office/drawing/2014/main" id="{E37CA4BE-D7D1-235C-B754-6E2D3E6279AC}"/>
                  </a:ext>
                </a:extLst>
              </p:cNvPr>
              <p:cNvSpPr/>
              <p:nvPr/>
            </p:nvSpPr>
            <p:spPr bwMode="auto">
              <a:xfrm>
                <a:off x="3764" y="2782"/>
                <a:ext cx="154" cy="133"/>
              </a:xfrm>
              <a:custGeom>
                <a:avLst/>
                <a:gdLst>
                  <a:gd name="T0" fmla="*/ 58 w 65"/>
                  <a:gd name="T1" fmla="*/ 55 h 56"/>
                  <a:gd name="T2" fmla="*/ 58 w 65"/>
                  <a:gd name="T3" fmla="*/ 54 h 56"/>
                  <a:gd name="T4" fmla="*/ 8 w 65"/>
                  <a:gd name="T5" fmla="*/ 54 h 56"/>
                  <a:gd name="T6" fmla="*/ 2 w 65"/>
                  <a:gd name="T7" fmla="*/ 49 h 56"/>
                  <a:gd name="T8" fmla="*/ 2 w 65"/>
                  <a:gd name="T9" fmla="*/ 8 h 56"/>
                  <a:gd name="T10" fmla="*/ 8 w 65"/>
                  <a:gd name="T11" fmla="*/ 2 h 56"/>
                  <a:gd name="T12" fmla="*/ 58 w 65"/>
                  <a:gd name="T13" fmla="*/ 2 h 56"/>
                  <a:gd name="T14" fmla="*/ 63 w 65"/>
                  <a:gd name="T15" fmla="*/ 8 h 56"/>
                  <a:gd name="T16" fmla="*/ 63 w 65"/>
                  <a:gd name="T17" fmla="*/ 49 h 56"/>
                  <a:gd name="T18" fmla="*/ 58 w 65"/>
                  <a:gd name="T19" fmla="*/ 54 h 56"/>
                  <a:gd name="T20" fmla="*/ 58 w 65"/>
                  <a:gd name="T21" fmla="*/ 55 h 56"/>
                  <a:gd name="T22" fmla="*/ 58 w 65"/>
                  <a:gd name="T23" fmla="*/ 56 h 56"/>
                  <a:gd name="T24" fmla="*/ 65 w 65"/>
                  <a:gd name="T25" fmla="*/ 49 h 56"/>
                  <a:gd name="T26" fmla="*/ 65 w 65"/>
                  <a:gd name="T27" fmla="*/ 8 h 56"/>
                  <a:gd name="T28" fmla="*/ 58 w 65"/>
                  <a:gd name="T29" fmla="*/ 0 h 56"/>
                  <a:gd name="T30" fmla="*/ 8 w 65"/>
                  <a:gd name="T31" fmla="*/ 0 h 56"/>
                  <a:gd name="T32" fmla="*/ 0 w 65"/>
                  <a:gd name="T33" fmla="*/ 8 h 56"/>
                  <a:gd name="T34" fmla="*/ 0 w 65"/>
                  <a:gd name="T35" fmla="*/ 49 h 56"/>
                  <a:gd name="T36" fmla="*/ 8 w 65"/>
                  <a:gd name="T37" fmla="*/ 56 h 56"/>
                  <a:gd name="T38" fmla="*/ 58 w 65"/>
                  <a:gd name="T39" fmla="*/ 56 h 56"/>
                  <a:gd name="T40" fmla="*/ 58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8" y="55"/>
                    </a:moveTo>
                    <a:cubicBezTo>
                      <a:pt x="58" y="54"/>
                      <a:pt x="58" y="54"/>
                      <a:pt x="58" y="54"/>
                    </a:cubicBezTo>
                    <a:cubicBezTo>
                      <a:pt x="8" y="54"/>
                      <a:pt x="8" y="54"/>
                      <a:pt x="8" y="54"/>
                    </a:cubicBezTo>
                    <a:cubicBezTo>
                      <a:pt x="5" y="54"/>
                      <a:pt x="2" y="52"/>
                      <a:pt x="2" y="49"/>
                    </a:cubicBezTo>
                    <a:cubicBezTo>
                      <a:pt x="2" y="8"/>
                      <a:pt x="2" y="8"/>
                      <a:pt x="2" y="8"/>
                    </a:cubicBezTo>
                    <a:cubicBezTo>
                      <a:pt x="2" y="4"/>
                      <a:pt x="5" y="2"/>
                      <a:pt x="8" y="2"/>
                    </a:cubicBezTo>
                    <a:cubicBezTo>
                      <a:pt x="58" y="2"/>
                      <a:pt x="58" y="2"/>
                      <a:pt x="58" y="2"/>
                    </a:cubicBezTo>
                    <a:cubicBezTo>
                      <a:pt x="61" y="2"/>
                      <a:pt x="63" y="4"/>
                      <a:pt x="63" y="8"/>
                    </a:cubicBezTo>
                    <a:cubicBezTo>
                      <a:pt x="63" y="49"/>
                      <a:pt x="63" y="49"/>
                      <a:pt x="63" y="49"/>
                    </a:cubicBezTo>
                    <a:cubicBezTo>
                      <a:pt x="63" y="52"/>
                      <a:pt x="61" y="54"/>
                      <a:pt x="58" y="54"/>
                    </a:cubicBezTo>
                    <a:cubicBezTo>
                      <a:pt x="58" y="55"/>
                      <a:pt x="58" y="55"/>
                      <a:pt x="58" y="55"/>
                    </a:cubicBezTo>
                    <a:cubicBezTo>
                      <a:pt x="58" y="56"/>
                      <a:pt x="58" y="56"/>
                      <a:pt x="58" y="56"/>
                    </a:cubicBezTo>
                    <a:cubicBezTo>
                      <a:pt x="62" y="56"/>
                      <a:pt x="65" y="53"/>
                      <a:pt x="65" y="49"/>
                    </a:cubicBezTo>
                    <a:cubicBezTo>
                      <a:pt x="65" y="8"/>
                      <a:pt x="65" y="8"/>
                      <a:pt x="65" y="8"/>
                    </a:cubicBezTo>
                    <a:cubicBezTo>
                      <a:pt x="65" y="3"/>
                      <a:pt x="62" y="0"/>
                      <a:pt x="58" y="0"/>
                    </a:cubicBezTo>
                    <a:cubicBezTo>
                      <a:pt x="8" y="0"/>
                      <a:pt x="8" y="0"/>
                      <a:pt x="8" y="0"/>
                    </a:cubicBezTo>
                    <a:cubicBezTo>
                      <a:pt x="4" y="0"/>
                      <a:pt x="0" y="3"/>
                      <a:pt x="0" y="8"/>
                    </a:cubicBezTo>
                    <a:cubicBezTo>
                      <a:pt x="0" y="49"/>
                      <a:pt x="0" y="49"/>
                      <a:pt x="0" y="49"/>
                    </a:cubicBezTo>
                    <a:cubicBezTo>
                      <a:pt x="0" y="53"/>
                      <a:pt x="4" y="56"/>
                      <a:pt x="8" y="56"/>
                    </a:cubicBezTo>
                    <a:cubicBezTo>
                      <a:pt x="58" y="56"/>
                      <a:pt x="58" y="56"/>
                      <a:pt x="58" y="56"/>
                    </a:cubicBezTo>
                    <a:lnTo>
                      <a:pt x="5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iŝḻîḑe">
                <a:extLst>
                  <a:ext uri="{FF2B5EF4-FFF2-40B4-BE49-F238E27FC236}">
                    <a16:creationId xmlns:a16="http://schemas.microsoft.com/office/drawing/2014/main" id="{5313FD47-8D3C-DD54-02EC-13B4170F6362}"/>
                  </a:ext>
                </a:extLst>
              </p:cNvPr>
              <p:cNvSpPr/>
              <p:nvPr/>
            </p:nvSpPr>
            <p:spPr bwMode="auto">
              <a:xfrm>
                <a:off x="3918" y="2784"/>
                <a:ext cx="150" cy="128"/>
              </a:xfrm>
              <a:custGeom>
                <a:avLst/>
                <a:gdLst>
                  <a:gd name="T0" fmla="*/ 56 w 63"/>
                  <a:gd name="T1" fmla="*/ 54 h 54"/>
                  <a:gd name="T2" fmla="*/ 7 w 63"/>
                  <a:gd name="T3" fmla="*/ 54 h 54"/>
                  <a:gd name="T4" fmla="*/ 0 w 63"/>
                  <a:gd name="T5" fmla="*/ 48 h 54"/>
                  <a:gd name="T6" fmla="*/ 0 w 63"/>
                  <a:gd name="T7" fmla="*/ 7 h 54"/>
                  <a:gd name="T8" fmla="*/ 7 w 63"/>
                  <a:gd name="T9" fmla="*/ 0 h 54"/>
                  <a:gd name="T10" fmla="*/ 56 w 63"/>
                  <a:gd name="T11" fmla="*/ 0 h 54"/>
                  <a:gd name="T12" fmla="*/ 63 w 63"/>
                  <a:gd name="T13" fmla="*/ 7 h 54"/>
                  <a:gd name="T14" fmla="*/ 63 w 63"/>
                  <a:gd name="T15" fmla="*/ 48 h 54"/>
                  <a:gd name="T16" fmla="*/ 56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6" y="54"/>
                    </a:moveTo>
                    <a:cubicBezTo>
                      <a:pt x="7" y="54"/>
                      <a:pt x="7" y="54"/>
                      <a:pt x="7" y="54"/>
                    </a:cubicBezTo>
                    <a:cubicBezTo>
                      <a:pt x="3" y="54"/>
                      <a:pt x="0" y="51"/>
                      <a:pt x="0" y="48"/>
                    </a:cubicBezTo>
                    <a:cubicBezTo>
                      <a:pt x="0" y="7"/>
                      <a:pt x="0" y="7"/>
                      <a:pt x="0" y="7"/>
                    </a:cubicBezTo>
                    <a:cubicBezTo>
                      <a:pt x="0" y="3"/>
                      <a:pt x="3" y="0"/>
                      <a:pt x="7" y="0"/>
                    </a:cubicBezTo>
                    <a:cubicBezTo>
                      <a:pt x="56" y="0"/>
                      <a:pt x="56" y="0"/>
                      <a:pt x="56" y="0"/>
                    </a:cubicBezTo>
                    <a:cubicBezTo>
                      <a:pt x="60" y="0"/>
                      <a:pt x="63" y="3"/>
                      <a:pt x="63" y="7"/>
                    </a:cubicBezTo>
                    <a:cubicBezTo>
                      <a:pt x="63" y="48"/>
                      <a:pt x="63" y="48"/>
                      <a:pt x="63" y="48"/>
                    </a:cubicBezTo>
                    <a:cubicBezTo>
                      <a:pt x="63" y="51"/>
                      <a:pt x="60" y="54"/>
                      <a:pt x="56" y="54"/>
                    </a:cubicBezTo>
                    <a:close/>
                  </a:path>
                </a:pathLst>
              </a:cu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ïšľiḓé">
                <a:extLst>
                  <a:ext uri="{FF2B5EF4-FFF2-40B4-BE49-F238E27FC236}">
                    <a16:creationId xmlns:a16="http://schemas.microsoft.com/office/drawing/2014/main" id="{22113465-C235-691A-48FB-EB5BC303EA1D}"/>
                  </a:ext>
                </a:extLst>
              </p:cNvPr>
              <p:cNvSpPr/>
              <p:nvPr/>
            </p:nvSpPr>
            <p:spPr bwMode="auto">
              <a:xfrm>
                <a:off x="3916" y="2782"/>
                <a:ext cx="154" cy="133"/>
              </a:xfrm>
              <a:custGeom>
                <a:avLst/>
                <a:gdLst>
                  <a:gd name="T0" fmla="*/ 57 w 65"/>
                  <a:gd name="T1" fmla="*/ 55 h 56"/>
                  <a:gd name="T2" fmla="*/ 57 w 65"/>
                  <a:gd name="T3" fmla="*/ 54 h 56"/>
                  <a:gd name="T4" fmla="*/ 8 w 65"/>
                  <a:gd name="T5" fmla="*/ 54 h 56"/>
                  <a:gd name="T6" fmla="*/ 2 w 65"/>
                  <a:gd name="T7" fmla="*/ 49 h 56"/>
                  <a:gd name="T8" fmla="*/ 2 w 65"/>
                  <a:gd name="T9" fmla="*/ 8 h 56"/>
                  <a:gd name="T10" fmla="*/ 8 w 65"/>
                  <a:gd name="T11" fmla="*/ 2 h 56"/>
                  <a:gd name="T12" fmla="*/ 57 w 65"/>
                  <a:gd name="T13" fmla="*/ 2 h 56"/>
                  <a:gd name="T14" fmla="*/ 63 w 65"/>
                  <a:gd name="T15" fmla="*/ 8 h 56"/>
                  <a:gd name="T16" fmla="*/ 63 w 65"/>
                  <a:gd name="T17" fmla="*/ 49 h 56"/>
                  <a:gd name="T18" fmla="*/ 57 w 65"/>
                  <a:gd name="T19" fmla="*/ 54 h 56"/>
                  <a:gd name="T20" fmla="*/ 57 w 65"/>
                  <a:gd name="T21" fmla="*/ 55 h 56"/>
                  <a:gd name="T22" fmla="*/ 57 w 65"/>
                  <a:gd name="T23" fmla="*/ 56 h 56"/>
                  <a:gd name="T24" fmla="*/ 65 w 65"/>
                  <a:gd name="T25" fmla="*/ 49 h 56"/>
                  <a:gd name="T26" fmla="*/ 65 w 65"/>
                  <a:gd name="T27" fmla="*/ 8 h 56"/>
                  <a:gd name="T28" fmla="*/ 57 w 65"/>
                  <a:gd name="T29" fmla="*/ 0 h 56"/>
                  <a:gd name="T30" fmla="*/ 8 w 65"/>
                  <a:gd name="T31" fmla="*/ 0 h 56"/>
                  <a:gd name="T32" fmla="*/ 0 w 65"/>
                  <a:gd name="T33" fmla="*/ 8 h 56"/>
                  <a:gd name="T34" fmla="*/ 0 w 65"/>
                  <a:gd name="T35" fmla="*/ 49 h 56"/>
                  <a:gd name="T36" fmla="*/ 8 w 65"/>
                  <a:gd name="T37" fmla="*/ 56 h 56"/>
                  <a:gd name="T38" fmla="*/ 57 w 65"/>
                  <a:gd name="T39" fmla="*/ 56 h 56"/>
                  <a:gd name="T40" fmla="*/ 57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7" y="55"/>
                    </a:moveTo>
                    <a:cubicBezTo>
                      <a:pt x="57" y="54"/>
                      <a:pt x="57" y="54"/>
                      <a:pt x="57" y="54"/>
                    </a:cubicBezTo>
                    <a:cubicBezTo>
                      <a:pt x="8" y="54"/>
                      <a:pt x="8" y="54"/>
                      <a:pt x="8" y="54"/>
                    </a:cubicBezTo>
                    <a:cubicBezTo>
                      <a:pt x="5" y="54"/>
                      <a:pt x="2" y="52"/>
                      <a:pt x="2" y="49"/>
                    </a:cubicBezTo>
                    <a:cubicBezTo>
                      <a:pt x="2" y="8"/>
                      <a:pt x="2" y="8"/>
                      <a:pt x="2" y="8"/>
                    </a:cubicBezTo>
                    <a:cubicBezTo>
                      <a:pt x="2" y="4"/>
                      <a:pt x="5" y="2"/>
                      <a:pt x="8" y="2"/>
                    </a:cubicBezTo>
                    <a:cubicBezTo>
                      <a:pt x="57" y="2"/>
                      <a:pt x="57" y="2"/>
                      <a:pt x="57" y="2"/>
                    </a:cubicBezTo>
                    <a:cubicBezTo>
                      <a:pt x="60" y="2"/>
                      <a:pt x="63" y="4"/>
                      <a:pt x="63" y="8"/>
                    </a:cubicBezTo>
                    <a:cubicBezTo>
                      <a:pt x="63" y="49"/>
                      <a:pt x="63" y="49"/>
                      <a:pt x="63" y="49"/>
                    </a:cubicBezTo>
                    <a:cubicBezTo>
                      <a:pt x="63" y="52"/>
                      <a:pt x="60" y="54"/>
                      <a:pt x="57" y="54"/>
                    </a:cubicBezTo>
                    <a:cubicBezTo>
                      <a:pt x="57" y="55"/>
                      <a:pt x="57" y="55"/>
                      <a:pt x="57" y="55"/>
                    </a:cubicBezTo>
                    <a:cubicBezTo>
                      <a:pt x="57" y="56"/>
                      <a:pt x="57" y="56"/>
                      <a:pt x="57" y="56"/>
                    </a:cubicBezTo>
                    <a:cubicBezTo>
                      <a:pt x="62" y="56"/>
                      <a:pt x="65" y="53"/>
                      <a:pt x="65" y="49"/>
                    </a:cubicBezTo>
                    <a:cubicBezTo>
                      <a:pt x="65" y="8"/>
                      <a:pt x="65" y="8"/>
                      <a:pt x="65" y="8"/>
                    </a:cubicBezTo>
                    <a:cubicBezTo>
                      <a:pt x="65" y="3"/>
                      <a:pt x="62" y="0"/>
                      <a:pt x="57" y="0"/>
                    </a:cubicBezTo>
                    <a:cubicBezTo>
                      <a:pt x="8" y="0"/>
                      <a:pt x="8" y="0"/>
                      <a:pt x="8" y="0"/>
                    </a:cubicBezTo>
                    <a:cubicBezTo>
                      <a:pt x="3" y="0"/>
                      <a:pt x="0" y="3"/>
                      <a:pt x="0" y="8"/>
                    </a:cubicBezTo>
                    <a:cubicBezTo>
                      <a:pt x="0" y="49"/>
                      <a:pt x="0" y="49"/>
                      <a:pt x="0" y="49"/>
                    </a:cubicBezTo>
                    <a:cubicBezTo>
                      <a:pt x="0" y="53"/>
                      <a:pt x="3" y="56"/>
                      <a:pt x="8" y="56"/>
                    </a:cubicBezTo>
                    <a:cubicBezTo>
                      <a:pt x="57" y="56"/>
                      <a:pt x="57" y="56"/>
                      <a:pt x="57" y="56"/>
                    </a:cubicBezTo>
                    <a:lnTo>
                      <a:pt x="5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iSļiḑe">
                <a:extLst>
                  <a:ext uri="{FF2B5EF4-FFF2-40B4-BE49-F238E27FC236}">
                    <a16:creationId xmlns:a16="http://schemas.microsoft.com/office/drawing/2014/main" id="{3FD8DF86-C138-495B-2BBF-24F1340C29CF}"/>
                  </a:ext>
                </a:extLst>
              </p:cNvPr>
              <p:cNvSpPr/>
              <p:nvPr/>
            </p:nvSpPr>
            <p:spPr bwMode="auto">
              <a:xfrm>
                <a:off x="4068" y="2784"/>
                <a:ext cx="150" cy="128"/>
              </a:xfrm>
              <a:custGeom>
                <a:avLst/>
                <a:gdLst>
                  <a:gd name="T0" fmla="*/ 57 w 63"/>
                  <a:gd name="T1" fmla="*/ 54 h 54"/>
                  <a:gd name="T2" fmla="*/ 7 w 63"/>
                  <a:gd name="T3" fmla="*/ 54 h 54"/>
                  <a:gd name="T4" fmla="*/ 0 w 63"/>
                  <a:gd name="T5" fmla="*/ 48 h 54"/>
                  <a:gd name="T6" fmla="*/ 0 w 63"/>
                  <a:gd name="T7" fmla="*/ 7 h 54"/>
                  <a:gd name="T8" fmla="*/ 7 w 63"/>
                  <a:gd name="T9" fmla="*/ 0 h 54"/>
                  <a:gd name="T10" fmla="*/ 57 w 63"/>
                  <a:gd name="T11" fmla="*/ 0 h 54"/>
                  <a:gd name="T12" fmla="*/ 63 w 63"/>
                  <a:gd name="T13" fmla="*/ 7 h 54"/>
                  <a:gd name="T14" fmla="*/ 63 w 63"/>
                  <a:gd name="T15" fmla="*/ 48 h 54"/>
                  <a:gd name="T16" fmla="*/ 57 w 6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4">
                    <a:moveTo>
                      <a:pt x="57" y="54"/>
                    </a:moveTo>
                    <a:cubicBezTo>
                      <a:pt x="7" y="54"/>
                      <a:pt x="7" y="54"/>
                      <a:pt x="7" y="54"/>
                    </a:cubicBezTo>
                    <a:cubicBezTo>
                      <a:pt x="3" y="54"/>
                      <a:pt x="0" y="51"/>
                      <a:pt x="0" y="48"/>
                    </a:cubicBezTo>
                    <a:cubicBezTo>
                      <a:pt x="0" y="7"/>
                      <a:pt x="0" y="7"/>
                      <a:pt x="0" y="7"/>
                    </a:cubicBezTo>
                    <a:cubicBezTo>
                      <a:pt x="0" y="3"/>
                      <a:pt x="3" y="0"/>
                      <a:pt x="7" y="0"/>
                    </a:cubicBezTo>
                    <a:cubicBezTo>
                      <a:pt x="57" y="0"/>
                      <a:pt x="57" y="0"/>
                      <a:pt x="57" y="0"/>
                    </a:cubicBezTo>
                    <a:cubicBezTo>
                      <a:pt x="60" y="0"/>
                      <a:pt x="63" y="3"/>
                      <a:pt x="63" y="7"/>
                    </a:cubicBezTo>
                    <a:cubicBezTo>
                      <a:pt x="63" y="48"/>
                      <a:pt x="63" y="48"/>
                      <a:pt x="63" y="48"/>
                    </a:cubicBezTo>
                    <a:cubicBezTo>
                      <a:pt x="63" y="51"/>
                      <a:pt x="60" y="54"/>
                      <a:pt x="57" y="54"/>
                    </a:cubicBezTo>
                    <a:close/>
                  </a:path>
                </a:pathLst>
              </a:custGeom>
              <a:solidFill>
                <a:srgbClr val="467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ïŝḻîḍê">
                <a:extLst>
                  <a:ext uri="{FF2B5EF4-FFF2-40B4-BE49-F238E27FC236}">
                    <a16:creationId xmlns:a16="http://schemas.microsoft.com/office/drawing/2014/main" id="{89036C36-E2FF-F062-0643-7A6BD6AEC6E4}"/>
                  </a:ext>
                </a:extLst>
              </p:cNvPr>
              <p:cNvSpPr/>
              <p:nvPr/>
            </p:nvSpPr>
            <p:spPr bwMode="auto">
              <a:xfrm>
                <a:off x="4066" y="2782"/>
                <a:ext cx="154" cy="133"/>
              </a:xfrm>
              <a:custGeom>
                <a:avLst/>
                <a:gdLst>
                  <a:gd name="T0" fmla="*/ 58 w 65"/>
                  <a:gd name="T1" fmla="*/ 55 h 56"/>
                  <a:gd name="T2" fmla="*/ 58 w 65"/>
                  <a:gd name="T3" fmla="*/ 54 h 56"/>
                  <a:gd name="T4" fmla="*/ 8 w 65"/>
                  <a:gd name="T5" fmla="*/ 54 h 56"/>
                  <a:gd name="T6" fmla="*/ 2 w 65"/>
                  <a:gd name="T7" fmla="*/ 49 h 56"/>
                  <a:gd name="T8" fmla="*/ 2 w 65"/>
                  <a:gd name="T9" fmla="*/ 8 h 56"/>
                  <a:gd name="T10" fmla="*/ 8 w 65"/>
                  <a:gd name="T11" fmla="*/ 2 h 56"/>
                  <a:gd name="T12" fmla="*/ 58 w 65"/>
                  <a:gd name="T13" fmla="*/ 2 h 56"/>
                  <a:gd name="T14" fmla="*/ 63 w 65"/>
                  <a:gd name="T15" fmla="*/ 8 h 56"/>
                  <a:gd name="T16" fmla="*/ 63 w 65"/>
                  <a:gd name="T17" fmla="*/ 49 h 56"/>
                  <a:gd name="T18" fmla="*/ 58 w 65"/>
                  <a:gd name="T19" fmla="*/ 54 h 56"/>
                  <a:gd name="T20" fmla="*/ 58 w 65"/>
                  <a:gd name="T21" fmla="*/ 55 h 56"/>
                  <a:gd name="T22" fmla="*/ 58 w 65"/>
                  <a:gd name="T23" fmla="*/ 56 h 56"/>
                  <a:gd name="T24" fmla="*/ 65 w 65"/>
                  <a:gd name="T25" fmla="*/ 49 h 56"/>
                  <a:gd name="T26" fmla="*/ 65 w 65"/>
                  <a:gd name="T27" fmla="*/ 8 h 56"/>
                  <a:gd name="T28" fmla="*/ 58 w 65"/>
                  <a:gd name="T29" fmla="*/ 0 h 56"/>
                  <a:gd name="T30" fmla="*/ 8 w 65"/>
                  <a:gd name="T31" fmla="*/ 0 h 56"/>
                  <a:gd name="T32" fmla="*/ 0 w 65"/>
                  <a:gd name="T33" fmla="*/ 8 h 56"/>
                  <a:gd name="T34" fmla="*/ 0 w 65"/>
                  <a:gd name="T35" fmla="*/ 49 h 56"/>
                  <a:gd name="T36" fmla="*/ 8 w 65"/>
                  <a:gd name="T37" fmla="*/ 56 h 56"/>
                  <a:gd name="T38" fmla="*/ 58 w 65"/>
                  <a:gd name="T39" fmla="*/ 56 h 56"/>
                  <a:gd name="T40" fmla="*/ 58 w 65"/>
                  <a:gd name="T4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6">
                    <a:moveTo>
                      <a:pt x="58" y="55"/>
                    </a:moveTo>
                    <a:cubicBezTo>
                      <a:pt x="58" y="54"/>
                      <a:pt x="58" y="54"/>
                      <a:pt x="58" y="54"/>
                    </a:cubicBezTo>
                    <a:cubicBezTo>
                      <a:pt x="8" y="54"/>
                      <a:pt x="8" y="54"/>
                      <a:pt x="8" y="54"/>
                    </a:cubicBezTo>
                    <a:cubicBezTo>
                      <a:pt x="5" y="54"/>
                      <a:pt x="2" y="52"/>
                      <a:pt x="2" y="49"/>
                    </a:cubicBezTo>
                    <a:cubicBezTo>
                      <a:pt x="2" y="8"/>
                      <a:pt x="2" y="8"/>
                      <a:pt x="2" y="8"/>
                    </a:cubicBezTo>
                    <a:cubicBezTo>
                      <a:pt x="2" y="4"/>
                      <a:pt x="5" y="2"/>
                      <a:pt x="8" y="2"/>
                    </a:cubicBezTo>
                    <a:cubicBezTo>
                      <a:pt x="58" y="2"/>
                      <a:pt x="58" y="2"/>
                      <a:pt x="58" y="2"/>
                    </a:cubicBezTo>
                    <a:cubicBezTo>
                      <a:pt x="61" y="2"/>
                      <a:pt x="63" y="4"/>
                      <a:pt x="63" y="8"/>
                    </a:cubicBezTo>
                    <a:cubicBezTo>
                      <a:pt x="63" y="49"/>
                      <a:pt x="63" y="49"/>
                      <a:pt x="63" y="49"/>
                    </a:cubicBezTo>
                    <a:cubicBezTo>
                      <a:pt x="63" y="52"/>
                      <a:pt x="61" y="54"/>
                      <a:pt x="58" y="54"/>
                    </a:cubicBezTo>
                    <a:cubicBezTo>
                      <a:pt x="58" y="55"/>
                      <a:pt x="58" y="55"/>
                      <a:pt x="58" y="55"/>
                    </a:cubicBezTo>
                    <a:cubicBezTo>
                      <a:pt x="58" y="56"/>
                      <a:pt x="58" y="56"/>
                      <a:pt x="58" y="56"/>
                    </a:cubicBezTo>
                    <a:cubicBezTo>
                      <a:pt x="62" y="56"/>
                      <a:pt x="65" y="53"/>
                      <a:pt x="65" y="49"/>
                    </a:cubicBezTo>
                    <a:cubicBezTo>
                      <a:pt x="65" y="8"/>
                      <a:pt x="65" y="8"/>
                      <a:pt x="65" y="8"/>
                    </a:cubicBezTo>
                    <a:cubicBezTo>
                      <a:pt x="65" y="3"/>
                      <a:pt x="62" y="0"/>
                      <a:pt x="58" y="0"/>
                    </a:cubicBezTo>
                    <a:cubicBezTo>
                      <a:pt x="8" y="0"/>
                      <a:pt x="8" y="0"/>
                      <a:pt x="8" y="0"/>
                    </a:cubicBezTo>
                    <a:cubicBezTo>
                      <a:pt x="4" y="0"/>
                      <a:pt x="0" y="3"/>
                      <a:pt x="0" y="8"/>
                    </a:cubicBezTo>
                    <a:cubicBezTo>
                      <a:pt x="0" y="49"/>
                      <a:pt x="0" y="49"/>
                      <a:pt x="0" y="49"/>
                    </a:cubicBezTo>
                    <a:cubicBezTo>
                      <a:pt x="0" y="53"/>
                      <a:pt x="4" y="56"/>
                      <a:pt x="8" y="56"/>
                    </a:cubicBezTo>
                    <a:cubicBezTo>
                      <a:pt x="58" y="56"/>
                      <a:pt x="58" y="56"/>
                      <a:pt x="58" y="56"/>
                    </a:cubicBezTo>
                    <a:lnTo>
                      <a:pt x="5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îśḷíḍè">
                <a:extLst>
                  <a:ext uri="{FF2B5EF4-FFF2-40B4-BE49-F238E27FC236}">
                    <a16:creationId xmlns:a16="http://schemas.microsoft.com/office/drawing/2014/main" id="{FF819691-E536-EA1F-9757-716A32D4ED91}"/>
                  </a:ext>
                </a:extLst>
              </p:cNvPr>
              <p:cNvSpPr/>
              <p:nvPr/>
            </p:nvSpPr>
            <p:spPr bwMode="auto">
              <a:xfrm>
                <a:off x="3712" y="2406"/>
                <a:ext cx="670" cy="5"/>
              </a:xfrm>
              <a:custGeom>
                <a:avLst/>
                <a:gdLst>
                  <a:gd name="T0" fmla="*/ 282 w 282"/>
                  <a:gd name="T1" fmla="*/ 0 h 2"/>
                  <a:gd name="T2" fmla="*/ 0 w 282"/>
                  <a:gd name="T3" fmla="*/ 0 h 2"/>
                  <a:gd name="T4" fmla="*/ 0 w 282"/>
                  <a:gd name="T5" fmla="*/ 1 h 2"/>
                  <a:gd name="T6" fmla="*/ 0 w 282"/>
                  <a:gd name="T7" fmla="*/ 2 h 2"/>
                  <a:gd name="T8" fmla="*/ 281 w 282"/>
                  <a:gd name="T9" fmla="*/ 2 h 2"/>
                  <a:gd name="T10" fmla="*/ 282 w 282"/>
                  <a:gd name="T11" fmla="*/ 0 h 2"/>
                </a:gdLst>
                <a:ahLst/>
                <a:cxnLst>
                  <a:cxn ang="0">
                    <a:pos x="T0" y="T1"/>
                  </a:cxn>
                  <a:cxn ang="0">
                    <a:pos x="T2" y="T3"/>
                  </a:cxn>
                  <a:cxn ang="0">
                    <a:pos x="T4" y="T5"/>
                  </a:cxn>
                  <a:cxn ang="0">
                    <a:pos x="T6" y="T7"/>
                  </a:cxn>
                  <a:cxn ang="0">
                    <a:pos x="T8" y="T9"/>
                  </a:cxn>
                  <a:cxn ang="0">
                    <a:pos x="T10" y="T11"/>
                  </a:cxn>
                </a:cxnLst>
                <a:rect l="0" t="0" r="r" b="b"/>
                <a:pathLst>
                  <a:path w="282" h="2">
                    <a:moveTo>
                      <a:pt x="282" y="0"/>
                    </a:moveTo>
                    <a:cubicBezTo>
                      <a:pt x="0" y="0"/>
                      <a:pt x="0" y="0"/>
                      <a:pt x="0" y="0"/>
                    </a:cubicBezTo>
                    <a:cubicBezTo>
                      <a:pt x="0" y="1"/>
                      <a:pt x="0" y="1"/>
                      <a:pt x="0" y="1"/>
                    </a:cubicBezTo>
                    <a:cubicBezTo>
                      <a:pt x="0" y="2"/>
                      <a:pt x="0" y="2"/>
                      <a:pt x="0" y="2"/>
                    </a:cubicBezTo>
                    <a:cubicBezTo>
                      <a:pt x="281" y="2"/>
                      <a:pt x="281" y="2"/>
                      <a:pt x="281" y="2"/>
                    </a:cubicBezTo>
                    <a:cubicBezTo>
                      <a:pt x="282" y="1"/>
                      <a:pt x="282" y="0"/>
                      <a:pt x="282" y="0"/>
                    </a:cubicBezTo>
                  </a:path>
                </a:pathLst>
              </a:custGeom>
              <a:solidFill>
                <a:srgbClr val="7E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ísḻîḓè">
                <a:extLst>
                  <a:ext uri="{FF2B5EF4-FFF2-40B4-BE49-F238E27FC236}">
                    <a16:creationId xmlns:a16="http://schemas.microsoft.com/office/drawing/2014/main" id="{A7BE62A4-5FA5-CA53-8316-E3697FD561BB}"/>
                  </a:ext>
                </a:extLst>
              </p:cNvPr>
              <p:cNvSpPr/>
              <p:nvPr/>
            </p:nvSpPr>
            <p:spPr bwMode="auto">
              <a:xfrm>
                <a:off x="4097" y="2468"/>
                <a:ext cx="282" cy="5"/>
              </a:xfrm>
              <a:custGeom>
                <a:avLst/>
                <a:gdLst>
                  <a:gd name="T0" fmla="*/ 282 w 282"/>
                  <a:gd name="T1" fmla="*/ 0 h 5"/>
                  <a:gd name="T2" fmla="*/ 0 w 282"/>
                  <a:gd name="T3" fmla="*/ 0 h 5"/>
                  <a:gd name="T4" fmla="*/ 0 w 282"/>
                  <a:gd name="T5" fmla="*/ 2 h 5"/>
                  <a:gd name="T6" fmla="*/ 0 w 282"/>
                  <a:gd name="T7" fmla="*/ 5 h 5"/>
                  <a:gd name="T8" fmla="*/ 282 w 282"/>
                  <a:gd name="T9" fmla="*/ 5 h 5"/>
                  <a:gd name="T10" fmla="*/ 282 w 282"/>
                  <a:gd name="T11" fmla="*/ 0 h 5"/>
                </a:gdLst>
                <a:ahLst/>
                <a:cxnLst>
                  <a:cxn ang="0">
                    <a:pos x="T0" y="T1"/>
                  </a:cxn>
                  <a:cxn ang="0">
                    <a:pos x="T2" y="T3"/>
                  </a:cxn>
                  <a:cxn ang="0">
                    <a:pos x="T4" y="T5"/>
                  </a:cxn>
                  <a:cxn ang="0">
                    <a:pos x="T6" y="T7"/>
                  </a:cxn>
                  <a:cxn ang="0">
                    <a:pos x="T8" y="T9"/>
                  </a:cxn>
                  <a:cxn ang="0">
                    <a:pos x="T10" y="T11"/>
                  </a:cxn>
                </a:cxnLst>
                <a:rect l="0" t="0" r="r" b="b"/>
                <a:pathLst>
                  <a:path w="282" h="5">
                    <a:moveTo>
                      <a:pt x="282" y="0"/>
                    </a:moveTo>
                    <a:lnTo>
                      <a:pt x="0" y="0"/>
                    </a:lnTo>
                    <a:lnTo>
                      <a:pt x="0" y="2"/>
                    </a:lnTo>
                    <a:lnTo>
                      <a:pt x="0" y="5"/>
                    </a:lnTo>
                    <a:lnTo>
                      <a:pt x="282" y="5"/>
                    </a:lnTo>
                    <a:lnTo>
                      <a:pt x="282" y="0"/>
                    </a:lnTo>
                    <a:close/>
                  </a:path>
                </a:pathLst>
              </a:custGeom>
              <a:solidFill>
                <a:srgbClr val="7E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işľïḍê">
                <a:extLst>
                  <a:ext uri="{FF2B5EF4-FFF2-40B4-BE49-F238E27FC236}">
                    <a16:creationId xmlns:a16="http://schemas.microsoft.com/office/drawing/2014/main" id="{D6390AFC-C1F7-3D4A-72EE-CE7768139F74}"/>
                  </a:ext>
                </a:extLst>
              </p:cNvPr>
              <p:cNvSpPr/>
              <p:nvPr/>
            </p:nvSpPr>
            <p:spPr bwMode="auto">
              <a:xfrm>
                <a:off x="4097" y="2468"/>
                <a:ext cx="282" cy="5"/>
              </a:xfrm>
              <a:custGeom>
                <a:avLst/>
                <a:gdLst>
                  <a:gd name="T0" fmla="*/ 282 w 282"/>
                  <a:gd name="T1" fmla="*/ 0 h 5"/>
                  <a:gd name="T2" fmla="*/ 0 w 282"/>
                  <a:gd name="T3" fmla="*/ 0 h 5"/>
                  <a:gd name="T4" fmla="*/ 0 w 282"/>
                  <a:gd name="T5" fmla="*/ 2 h 5"/>
                  <a:gd name="T6" fmla="*/ 0 w 282"/>
                  <a:gd name="T7" fmla="*/ 5 h 5"/>
                  <a:gd name="T8" fmla="*/ 282 w 282"/>
                  <a:gd name="T9" fmla="*/ 5 h 5"/>
                  <a:gd name="T10" fmla="*/ 282 w 282"/>
                  <a:gd name="T11" fmla="*/ 0 h 5"/>
                </a:gdLst>
                <a:ahLst/>
                <a:cxnLst>
                  <a:cxn ang="0">
                    <a:pos x="T0" y="T1"/>
                  </a:cxn>
                  <a:cxn ang="0">
                    <a:pos x="T2" y="T3"/>
                  </a:cxn>
                  <a:cxn ang="0">
                    <a:pos x="T4" y="T5"/>
                  </a:cxn>
                  <a:cxn ang="0">
                    <a:pos x="T6" y="T7"/>
                  </a:cxn>
                  <a:cxn ang="0">
                    <a:pos x="T8" y="T9"/>
                  </a:cxn>
                  <a:cxn ang="0">
                    <a:pos x="T10" y="T11"/>
                  </a:cxn>
                </a:cxnLst>
                <a:rect l="0" t="0" r="r" b="b"/>
                <a:pathLst>
                  <a:path w="282" h="5">
                    <a:moveTo>
                      <a:pt x="282" y="0"/>
                    </a:moveTo>
                    <a:lnTo>
                      <a:pt x="0" y="0"/>
                    </a:lnTo>
                    <a:lnTo>
                      <a:pt x="0" y="2"/>
                    </a:lnTo>
                    <a:lnTo>
                      <a:pt x="0" y="5"/>
                    </a:lnTo>
                    <a:lnTo>
                      <a:pt x="282" y="5"/>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îşļiḓé">
                <a:extLst>
                  <a:ext uri="{FF2B5EF4-FFF2-40B4-BE49-F238E27FC236}">
                    <a16:creationId xmlns:a16="http://schemas.microsoft.com/office/drawing/2014/main" id="{F1BD05B7-D6AD-2AA6-CEF4-170E2713CEF2}"/>
                  </a:ext>
                </a:extLst>
              </p:cNvPr>
              <p:cNvSpPr/>
              <p:nvPr/>
            </p:nvSpPr>
            <p:spPr bwMode="auto">
              <a:xfrm>
                <a:off x="3253" y="2520"/>
                <a:ext cx="178" cy="178"/>
              </a:xfrm>
              <a:prstGeom prst="ellipse">
                <a:avLst/>
              </a:pr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ïşlíďê">
                <a:extLst>
                  <a:ext uri="{FF2B5EF4-FFF2-40B4-BE49-F238E27FC236}">
                    <a16:creationId xmlns:a16="http://schemas.microsoft.com/office/drawing/2014/main" id="{8360097E-FBDD-7DB1-C38A-27DC5783B12A}"/>
                  </a:ext>
                </a:extLst>
              </p:cNvPr>
              <p:cNvSpPr/>
              <p:nvPr/>
            </p:nvSpPr>
            <p:spPr bwMode="auto">
              <a:xfrm>
                <a:off x="3251" y="2518"/>
                <a:ext cx="183" cy="183"/>
              </a:xfrm>
              <a:custGeom>
                <a:avLst/>
                <a:gdLst>
                  <a:gd name="T0" fmla="*/ 76 w 77"/>
                  <a:gd name="T1" fmla="*/ 38 h 77"/>
                  <a:gd name="T2" fmla="*/ 75 w 77"/>
                  <a:gd name="T3" fmla="*/ 38 h 77"/>
                  <a:gd name="T4" fmla="*/ 64 w 77"/>
                  <a:gd name="T5" fmla="*/ 64 h 77"/>
                  <a:gd name="T6" fmla="*/ 38 w 77"/>
                  <a:gd name="T7" fmla="*/ 75 h 77"/>
                  <a:gd name="T8" fmla="*/ 12 w 77"/>
                  <a:gd name="T9" fmla="*/ 64 h 77"/>
                  <a:gd name="T10" fmla="*/ 2 w 77"/>
                  <a:gd name="T11" fmla="*/ 38 h 77"/>
                  <a:gd name="T12" fmla="*/ 12 w 77"/>
                  <a:gd name="T13" fmla="*/ 13 h 77"/>
                  <a:gd name="T14" fmla="*/ 38 w 77"/>
                  <a:gd name="T15" fmla="*/ 2 h 77"/>
                  <a:gd name="T16" fmla="*/ 64 w 77"/>
                  <a:gd name="T17" fmla="*/ 13 h 77"/>
                  <a:gd name="T18" fmla="*/ 75 w 77"/>
                  <a:gd name="T19" fmla="*/ 38 h 77"/>
                  <a:gd name="T20" fmla="*/ 76 w 77"/>
                  <a:gd name="T21" fmla="*/ 38 h 77"/>
                  <a:gd name="T22" fmla="*/ 77 w 77"/>
                  <a:gd name="T23" fmla="*/ 38 h 77"/>
                  <a:gd name="T24" fmla="*/ 38 w 77"/>
                  <a:gd name="T25" fmla="*/ 0 h 77"/>
                  <a:gd name="T26" fmla="*/ 0 w 77"/>
                  <a:gd name="T27" fmla="*/ 38 h 77"/>
                  <a:gd name="T28" fmla="*/ 38 w 77"/>
                  <a:gd name="T29" fmla="*/ 77 h 77"/>
                  <a:gd name="T30" fmla="*/ 77 w 77"/>
                  <a:gd name="T31" fmla="*/ 38 h 77"/>
                  <a:gd name="T32" fmla="*/ 76 w 77"/>
                  <a:gd name="T33"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77">
                    <a:moveTo>
                      <a:pt x="76" y="38"/>
                    </a:moveTo>
                    <a:cubicBezTo>
                      <a:pt x="75" y="38"/>
                      <a:pt x="75" y="38"/>
                      <a:pt x="75" y="38"/>
                    </a:cubicBezTo>
                    <a:cubicBezTo>
                      <a:pt x="75" y="49"/>
                      <a:pt x="71" y="58"/>
                      <a:pt x="64" y="64"/>
                    </a:cubicBezTo>
                    <a:cubicBezTo>
                      <a:pt x="57" y="71"/>
                      <a:pt x="48" y="75"/>
                      <a:pt x="38" y="75"/>
                    </a:cubicBezTo>
                    <a:cubicBezTo>
                      <a:pt x="28" y="75"/>
                      <a:pt x="19" y="71"/>
                      <a:pt x="12" y="64"/>
                    </a:cubicBezTo>
                    <a:cubicBezTo>
                      <a:pt x="6" y="58"/>
                      <a:pt x="2" y="49"/>
                      <a:pt x="2" y="38"/>
                    </a:cubicBezTo>
                    <a:cubicBezTo>
                      <a:pt x="2" y="28"/>
                      <a:pt x="6" y="19"/>
                      <a:pt x="12" y="13"/>
                    </a:cubicBezTo>
                    <a:cubicBezTo>
                      <a:pt x="19" y="6"/>
                      <a:pt x="28" y="2"/>
                      <a:pt x="38" y="2"/>
                    </a:cubicBezTo>
                    <a:cubicBezTo>
                      <a:pt x="48" y="2"/>
                      <a:pt x="57" y="6"/>
                      <a:pt x="64" y="13"/>
                    </a:cubicBezTo>
                    <a:cubicBezTo>
                      <a:pt x="71" y="19"/>
                      <a:pt x="75" y="28"/>
                      <a:pt x="75" y="38"/>
                    </a:cubicBezTo>
                    <a:cubicBezTo>
                      <a:pt x="76" y="38"/>
                      <a:pt x="76" y="38"/>
                      <a:pt x="76" y="38"/>
                    </a:cubicBezTo>
                    <a:cubicBezTo>
                      <a:pt x="77" y="38"/>
                      <a:pt x="77" y="38"/>
                      <a:pt x="77" y="38"/>
                    </a:cubicBezTo>
                    <a:cubicBezTo>
                      <a:pt x="77" y="17"/>
                      <a:pt x="60" y="0"/>
                      <a:pt x="38" y="0"/>
                    </a:cubicBezTo>
                    <a:cubicBezTo>
                      <a:pt x="17" y="0"/>
                      <a:pt x="0" y="17"/>
                      <a:pt x="0" y="38"/>
                    </a:cubicBezTo>
                    <a:cubicBezTo>
                      <a:pt x="0" y="60"/>
                      <a:pt x="17" y="77"/>
                      <a:pt x="38" y="77"/>
                    </a:cubicBezTo>
                    <a:cubicBezTo>
                      <a:pt x="60" y="77"/>
                      <a:pt x="77" y="60"/>
                      <a:pt x="77" y="38"/>
                    </a:cubicBezTo>
                    <a:lnTo>
                      <a:pt x="76" y="38"/>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ïṩľïḓe">
                <a:extLst>
                  <a:ext uri="{FF2B5EF4-FFF2-40B4-BE49-F238E27FC236}">
                    <a16:creationId xmlns:a16="http://schemas.microsoft.com/office/drawing/2014/main" id="{80377ADE-7F77-DF64-4A44-90CC7AEF51B1}"/>
                  </a:ext>
                </a:extLst>
              </p:cNvPr>
              <p:cNvSpPr/>
              <p:nvPr/>
            </p:nvSpPr>
            <p:spPr bwMode="auto">
              <a:xfrm>
                <a:off x="3341" y="2520"/>
                <a:ext cx="90" cy="88"/>
              </a:xfrm>
              <a:custGeom>
                <a:avLst/>
                <a:gdLst>
                  <a:gd name="T0" fmla="*/ 38 w 38"/>
                  <a:gd name="T1" fmla="*/ 37 h 37"/>
                  <a:gd name="T2" fmla="*/ 0 w 38"/>
                  <a:gd name="T3" fmla="*/ 0 h 37"/>
                  <a:gd name="T4" fmla="*/ 0 w 38"/>
                  <a:gd name="T5" fmla="*/ 37 h 37"/>
                  <a:gd name="T6" fmla="*/ 38 w 38"/>
                  <a:gd name="T7" fmla="*/ 37 h 37"/>
                </a:gdLst>
                <a:ahLst/>
                <a:cxnLst>
                  <a:cxn ang="0">
                    <a:pos x="T0" y="T1"/>
                  </a:cxn>
                  <a:cxn ang="0">
                    <a:pos x="T2" y="T3"/>
                  </a:cxn>
                  <a:cxn ang="0">
                    <a:pos x="T4" y="T5"/>
                  </a:cxn>
                  <a:cxn ang="0">
                    <a:pos x="T6" y="T7"/>
                  </a:cxn>
                </a:cxnLst>
                <a:rect l="0" t="0" r="r" b="b"/>
                <a:pathLst>
                  <a:path w="38" h="37">
                    <a:moveTo>
                      <a:pt x="38" y="37"/>
                    </a:moveTo>
                    <a:cubicBezTo>
                      <a:pt x="38" y="17"/>
                      <a:pt x="21" y="0"/>
                      <a:pt x="0" y="0"/>
                    </a:cubicBezTo>
                    <a:cubicBezTo>
                      <a:pt x="0" y="37"/>
                      <a:pt x="0" y="37"/>
                      <a:pt x="0" y="37"/>
                    </a:cubicBezTo>
                    <a:lnTo>
                      <a:pt x="38" y="37"/>
                    </a:lnTo>
                    <a:close/>
                  </a:path>
                </a:pathLst>
              </a:custGeom>
              <a:solidFill>
                <a:srgbClr val="549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iṥļiḑé">
                <a:extLst>
                  <a:ext uri="{FF2B5EF4-FFF2-40B4-BE49-F238E27FC236}">
                    <a16:creationId xmlns:a16="http://schemas.microsoft.com/office/drawing/2014/main" id="{161D5F84-AF0A-1568-BD01-FBA556E584FF}"/>
                  </a:ext>
                </a:extLst>
              </p:cNvPr>
              <p:cNvSpPr/>
              <p:nvPr/>
            </p:nvSpPr>
            <p:spPr bwMode="auto">
              <a:xfrm>
                <a:off x="3339" y="2518"/>
                <a:ext cx="95" cy="92"/>
              </a:xfrm>
              <a:custGeom>
                <a:avLst/>
                <a:gdLst>
                  <a:gd name="T0" fmla="*/ 39 w 40"/>
                  <a:gd name="T1" fmla="*/ 38 h 39"/>
                  <a:gd name="T2" fmla="*/ 40 w 40"/>
                  <a:gd name="T3" fmla="*/ 38 h 39"/>
                  <a:gd name="T4" fmla="*/ 1 w 40"/>
                  <a:gd name="T5" fmla="*/ 0 h 39"/>
                  <a:gd name="T6" fmla="*/ 0 w 40"/>
                  <a:gd name="T7" fmla="*/ 0 h 39"/>
                  <a:gd name="T8" fmla="*/ 0 w 40"/>
                  <a:gd name="T9" fmla="*/ 39 h 39"/>
                  <a:gd name="T10" fmla="*/ 40 w 40"/>
                  <a:gd name="T11" fmla="*/ 39 h 39"/>
                  <a:gd name="T12" fmla="*/ 40 w 40"/>
                  <a:gd name="T13" fmla="*/ 38 h 39"/>
                  <a:gd name="T14" fmla="*/ 39 w 40"/>
                  <a:gd name="T15" fmla="*/ 38 h 39"/>
                  <a:gd name="T16" fmla="*/ 39 w 40"/>
                  <a:gd name="T17" fmla="*/ 37 h 39"/>
                  <a:gd name="T18" fmla="*/ 2 w 40"/>
                  <a:gd name="T19" fmla="*/ 37 h 39"/>
                  <a:gd name="T20" fmla="*/ 2 w 40"/>
                  <a:gd name="T21" fmla="*/ 1 h 39"/>
                  <a:gd name="T22" fmla="*/ 1 w 40"/>
                  <a:gd name="T23" fmla="*/ 1 h 39"/>
                  <a:gd name="T24" fmla="*/ 1 w 40"/>
                  <a:gd name="T25" fmla="*/ 2 h 39"/>
                  <a:gd name="T26" fmla="*/ 27 w 40"/>
                  <a:gd name="T27" fmla="*/ 13 h 39"/>
                  <a:gd name="T28" fmla="*/ 38 w 40"/>
                  <a:gd name="T29" fmla="*/ 38 h 39"/>
                  <a:gd name="T30" fmla="*/ 39 w 40"/>
                  <a:gd name="T31" fmla="*/ 38 h 39"/>
                  <a:gd name="T32" fmla="*/ 39 w 40"/>
                  <a:gd name="T33" fmla="*/ 37 h 39"/>
                  <a:gd name="T34" fmla="*/ 39 w 40"/>
                  <a:gd name="T35"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39" y="38"/>
                    </a:moveTo>
                    <a:cubicBezTo>
                      <a:pt x="40" y="38"/>
                      <a:pt x="40" y="38"/>
                      <a:pt x="40" y="38"/>
                    </a:cubicBezTo>
                    <a:cubicBezTo>
                      <a:pt x="40" y="17"/>
                      <a:pt x="23" y="0"/>
                      <a:pt x="1" y="0"/>
                    </a:cubicBezTo>
                    <a:cubicBezTo>
                      <a:pt x="0" y="0"/>
                      <a:pt x="0" y="0"/>
                      <a:pt x="0" y="0"/>
                    </a:cubicBezTo>
                    <a:cubicBezTo>
                      <a:pt x="0" y="39"/>
                      <a:pt x="0" y="39"/>
                      <a:pt x="0" y="39"/>
                    </a:cubicBezTo>
                    <a:cubicBezTo>
                      <a:pt x="40" y="39"/>
                      <a:pt x="40" y="39"/>
                      <a:pt x="40" y="39"/>
                    </a:cubicBezTo>
                    <a:cubicBezTo>
                      <a:pt x="40" y="38"/>
                      <a:pt x="40" y="38"/>
                      <a:pt x="40" y="38"/>
                    </a:cubicBezTo>
                    <a:cubicBezTo>
                      <a:pt x="39" y="38"/>
                      <a:pt x="39" y="38"/>
                      <a:pt x="39" y="38"/>
                    </a:cubicBezTo>
                    <a:cubicBezTo>
                      <a:pt x="39" y="37"/>
                      <a:pt x="39" y="37"/>
                      <a:pt x="39" y="37"/>
                    </a:cubicBezTo>
                    <a:cubicBezTo>
                      <a:pt x="2" y="37"/>
                      <a:pt x="2" y="37"/>
                      <a:pt x="2" y="37"/>
                    </a:cubicBezTo>
                    <a:cubicBezTo>
                      <a:pt x="2" y="1"/>
                      <a:pt x="2" y="1"/>
                      <a:pt x="2" y="1"/>
                    </a:cubicBezTo>
                    <a:cubicBezTo>
                      <a:pt x="1" y="1"/>
                      <a:pt x="1" y="1"/>
                      <a:pt x="1" y="1"/>
                    </a:cubicBezTo>
                    <a:cubicBezTo>
                      <a:pt x="1" y="2"/>
                      <a:pt x="1" y="2"/>
                      <a:pt x="1" y="2"/>
                    </a:cubicBezTo>
                    <a:cubicBezTo>
                      <a:pt x="11" y="2"/>
                      <a:pt x="20" y="6"/>
                      <a:pt x="27" y="13"/>
                    </a:cubicBezTo>
                    <a:cubicBezTo>
                      <a:pt x="34" y="19"/>
                      <a:pt x="38" y="28"/>
                      <a:pt x="38" y="38"/>
                    </a:cubicBezTo>
                    <a:cubicBezTo>
                      <a:pt x="39" y="38"/>
                      <a:pt x="39" y="38"/>
                      <a:pt x="39" y="38"/>
                    </a:cubicBezTo>
                    <a:cubicBezTo>
                      <a:pt x="39" y="37"/>
                      <a:pt x="39" y="37"/>
                      <a:pt x="39" y="37"/>
                    </a:cubicBezTo>
                    <a:lnTo>
                      <a:pt x="3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îṥlidé">
                <a:extLst>
                  <a:ext uri="{FF2B5EF4-FFF2-40B4-BE49-F238E27FC236}">
                    <a16:creationId xmlns:a16="http://schemas.microsoft.com/office/drawing/2014/main" id="{5BE79915-8437-AAC2-5304-E21BBC7A32B9}"/>
                  </a:ext>
                </a:extLst>
              </p:cNvPr>
              <p:cNvSpPr/>
              <p:nvPr/>
            </p:nvSpPr>
            <p:spPr bwMode="auto">
              <a:xfrm>
                <a:off x="3431" y="2677"/>
                <a:ext cx="24" cy="24"/>
              </a:xfrm>
              <a:prstGeom prst="ellipse">
                <a:avLst/>
              </a:prstGeom>
              <a:solidFill>
                <a:srgbClr val="549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îšľidè">
                <a:extLst>
                  <a:ext uri="{FF2B5EF4-FFF2-40B4-BE49-F238E27FC236}">
                    <a16:creationId xmlns:a16="http://schemas.microsoft.com/office/drawing/2014/main" id="{4E93459B-3851-3B6C-F283-C1CD94D46CFA}"/>
                  </a:ext>
                </a:extLst>
              </p:cNvPr>
              <p:cNvSpPr/>
              <p:nvPr/>
            </p:nvSpPr>
            <p:spPr bwMode="auto">
              <a:xfrm>
                <a:off x="3429"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9" y="0"/>
                      <a:pt x="6" y="0"/>
                    </a:cubicBezTo>
                    <a:cubicBezTo>
                      <a:pt x="2" y="0"/>
                      <a:pt x="0" y="3"/>
                      <a:pt x="0" y="6"/>
                    </a:cubicBezTo>
                    <a:cubicBezTo>
                      <a:pt x="0" y="10"/>
                      <a:pt x="2"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íṥļiḍè">
                <a:extLst>
                  <a:ext uri="{FF2B5EF4-FFF2-40B4-BE49-F238E27FC236}">
                    <a16:creationId xmlns:a16="http://schemas.microsoft.com/office/drawing/2014/main" id="{9758E880-41F0-5F90-D36C-E1051F7F34B7}"/>
                  </a:ext>
                </a:extLst>
              </p:cNvPr>
              <p:cNvSpPr/>
              <p:nvPr/>
            </p:nvSpPr>
            <p:spPr bwMode="auto">
              <a:xfrm>
                <a:off x="3505" y="2677"/>
                <a:ext cx="24" cy="24"/>
              </a:xfrm>
              <a:prstGeom prst="ellipse">
                <a:avLst/>
              </a:pr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isliḓè">
                <a:extLst>
                  <a:ext uri="{FF2B5EF4-FFF2-40B4-BE49-F238E27FC236}">
                    <a16:creationId xmlns:a16="http://schemas.microsoft.com/office/drawing/2014/main" id="{FE084F26-1645-BF05-D09B-488C067E75FC}"/>
                  </a:ext>
                </a:extLst>
              </p:cNvPr>
              <p:cNvSpPr/>
              <p:nvPr/>
            </p:nvSpPr>
            <p:spPr bwMode="auto">
              <a:xfrm>
                <a:off x="3503"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10" y="0"/>
                      <a:pt x="6" y="0"/>
                    </a:cubicBezTo>
                    <a:cubicBezTo>
                      <a:pt x="3" y="0"/>
                      <a:pt x="0" y="3"/>
                      <a:pt x="0" y="6"/>
                    </a:cubicBezTo>
                    <a:cubicBezTo>
                      <a:pt x="0" y="10"/>
                      <a:pt x="3" y="12"/>
                      <a:pt x="6" y="12"/>
                    </a:cubicBezTo>
                    <a:cubicBezTo>
                      <a:pt x="10"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ïS1iḓê">
                <a:extLst>
                  <a:ext uri="{FF2B5EF4-FFF2-40B4-BE49-F238E27FC236}">
                    <a16:creationId xmlns:a16="http://schemas.microsoft.com/office/drawing/2014/main" id="{444EA8EC-4513-30E7-E063-63ABABA07F77}"/>
                  </a:ext>
                </a:extLst>
              </p:cNvPr>
              <p:cNvSpPr/>
              <p:nvPr/>
            </p:nvSpPr>
            <p:spPr bwMode="auto">
              <a:xfrm>
                <a:off x="3581" y="2677"/>
                <a:ext cx="24" cy="24"/>
              </a:xfrm>
              <a:prstGeom prst="ellipse">
                <a:avLst/>
              </a:prstGeom>
              <a:solidFill>
                <a:srgbClr val="E95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íṥľïḑè">
                <a:extLst>
                  <a:ext uri="{FF2B5EF4-FFF2-40B4-BE49-F238E27FC236}">
                    <a16:creationId xmlns:a16="http://schemas.microsoft.com/office/drawing/2014/main" id="{DBD99CA4-7E40-CC20-D118-1A9F06E53D88}"/>
                  </a:ext>
                </a:extLst>
              </p:cNvPr>
              <p:cNvSpPr/>
              <p:nvPr/>
            </p:nvSpPr>
            <p:spPr bwMode="auto">
              <a:xfrm>
                <a:off x="3579"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3" y="10"/>
                      <a:pt x="2" y="9"/>
                      <a:pt x="2" y="6"/>
                    </a:cubicBezTo>
                    <a:cubicBezTo>
                      <a:pt x="2" y="4"/>
                      <a:pt x="3" y="2"/>
                      <a:pt x="6" y="2"/>
                    </a:cubicBezTo>
                    <a:cubicBezTo>
                      <a:pt x="8" y="2"/>
                      <a:pt x="10" y="4"/>
                      <a:pt x="10" y="6"/>
                    </a:cubicBezTo>
                    <a:cubicBezTo>
                      <a:pt x="11" y="6"/>
                      <a:pt x="11" y="6"/>
                      <a:pt x="11" y="6"/>
                    </a:cubicBezTo>
                    <a:cubicBezTo>
                      <a:pt x="12" y="6"/>
                      <a:pt x="12" y="6"/>
                      <a:pt x="12" y="6"/>
                    </a:cubicBezTo>
                    <a:cubicBezTo>
                      <a:pt x="12" y="3"/>
                      <a:pt x="9" y="0"/>
                      <a:pt x="6" y="0"/>
                    </a:cubicBezTo>
                    <a:cubicBezTo>
                      <a:pt x="2" y="0"/>
                      <a:pt x="0" y="3"/>
                      <a:pt x="0" y="6"/>
                    </a:cubicBezTo>
                    <a:cubicBezTo>
                      <a:pt x="0" y="10"/>
                      <a:pt x="2"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íṥḻîḑê">
                <a:extLst>
                  <a:ext uri="{FF2B5EF4-FFF2-40B4-BE49-F238E27FC236}">
                    <a16:creationId xmlns:a16="http://schemas.microsoft.com/office/drawing/2014/main" id="{E8FD8FFC-C65C-09D0-BDA0-71A9C1692A32}"/>
                  </a:ext>
                </a:extLst>
              </p:cNvPr>
              <p:cNvSpPr/>
              <p:nvPr/>
            </p:nvSpPr>
            <p:spPr bwMode="auto">
              <a:xfrm>
                <a:off x="3655" y="2677"/>
                <a:ext cx="23" cy="24"/>
              </a:xfrm>
              <a:prstGeom prst="ellipse">
                <a:avLst/>
              </a:prstGeom>
              <a:solidFill>
                <a:srgbClr val="92D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îṣľïḑè">
                <a:extLst>
                  <a:ext uri="{FF2B5EF4-FFF2-40B4-BE49-F238E27FC236}">
                    <a16:creationId xmlns:a16="http://schemas.microsoft.com/office/drawing/2014/main" id="{39DB7B62-F7C0-80F8-7530-7058F3BBC34F}"/>
                  </a:ext>
                </a:extLst>
              </p:cNvPr>
              <p:cNvSpPr/>
              <p:nvPr/>
            </p:nvSpPr>
            <p:spPr bwMode="auto">
              <a:xfrm>
                <a:off x="3652" y="2675"/>
                <a:ext cx="29"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9" y="0"/>
                      <a:pt x="6" y="0"/>
                    </a:cubicBezTo>
                    <a:cubicBezTo>
                      <a:pt x="3" y="0"/>
                      <a:pt x="0" y="3"/>
                      <a:pt x="0" y="6"/>
                    </a:cubicBezTo>
                    <a:cubicBezTo>
                      <a:pt x="0" y="10"/>
                      <a:pt x="3"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îS1iďè">
                <a:extLst>
                  <a:ext uri="{FF2B5EF4-FFF2-40B4-BE49-F238E27FC236}">
                    <a16:creationId xmlns:a16="http://schemas.microsoft.com/office/drawing/2014/main" id="{2C57CA50-5D34-1984-72D4-B3F4C1703679}"/>
                  </a:ext>
                </a:extLst>
              </p:cNvPr>
              <p:cNvSpPr/>
              <p:nvPr/>
            </p:nvSpPr>
            <p:spPr bwMode="auto">
              <a:xfrm>
                <a:off x="3728" y="2677"/>
                <a:ext cx="24" cy="24"/>
              </a:xfrm>
              <a:prstGeom prst="ellipse">
                <a:avLst/>
              </a:prstGeom>
              <a:solidFill>
                <a:srgbClr val="549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íṥḷïḋe">
                <a:extLst>
                  <a:ext uri="{FF2B5EF4-FFF2-40B4-BE49-F238E27FC236}">
                    <a16:creationId xmlns:a16="http://schemas.microsoft.com/office/drawing/2014/main" id="{388965C7-4E06-919C-3252-1179D51EFDC9}"/>
                  </a:ext>
                </a:extLst>
              </p:cNvPr>
              <p:cNvSpPr/>
              <p:nvPr/>
            </p:nvSpPr>
            <p:spPr bwMode="auto">
              <a:xfrm>
                <a:off x="3726" y="2675"/>
                <a:ext cx="28"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9" y="10"/>
                      <a:pt x="6" y="10"/>
                    </a:cubicBezTo>
                    <a:cubicBezTo>
                      <a:pt x="4" y="10"/>
                      <a:pt x="2" y="9"/>
                      <a:pt x="2" y="6"/>
                    </a:cubicBezTo>
                    <a:cubicBezTo>
                      <a:pt x="2" y="4"/>
                      <a:pt x="4" y="2"/>
                      <a:pt x="6" y="2"/>
                    </a:cubicBezTo>
                    <a:cubicBezTo>
                      <a:pt x="9" y="2"/>
                      <a:pt x="10" y="4"/>
                      <a:pt x="10" y="6"/>
                    </a:cubicBezTo>
                    <a:cubicBezTo>
                      <a:pt x="11" y="6"/>
                      <a:pt x="11" y="6"/>
                      <a:pt x="11" y="6"/>
                    </a:cubicBezTo>
                    <a:cubicBezTo>
                      <a:pt x="12" y="6"/>
                      <a:pt x="12" y="6"/>
                      <a:pt x="12" y="6"/>
                    </a:cubicBezTo>
                    <a:cubicBezTo>
                      <a:pt x="12" y="3"/>
                      <a:pt x="10" y="0"/>
                      <a:pt x="6" y="0"/>
                    </a:cubicBezTo>
                    <a:cubicBezTo>
                      <a:pt x="3" y="0"/>
                      <a:pt x="0" y="3"/>
                      <a:pt x="0" y="6"/>
                    </a:cubicBezTo>
                    <a:cubicBezTo>
                      <a:pt x="0" y="10"/>
                      <a:pt x="3" y="12"/>
                      <a:pt x="6" y="12"/>
                    </a:cubicBezTo>
                    <a:cubicBezTo>
                      <a:pt x="10"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íṥlîḓè">
                <a:extLst>
                  <a:ext uri="{FF2B5EF4-FFF2-40B4-BE49-F238E27FC236}">
                    <a16:creationId xmlns:a16="http://schemas.microsoft.com/office/drawing/2014/main" id="{D8F54144-6255-7ACE-9356-0B19F2D7EEC1}"/>
                  </a:ext>
                </a:extLst>
              </p:cNvPr>
              <p:cNvSpPr/>
              <p:nvPr/>
            </p:nvSpPr>
            <p:spPr bwMode="auto">
              <a:xfrm>
                <a:off x="3804" y="2677"/>
                <a:ext cx="24" cy="24"/>
              </a:xfrm>
              <a:prstGeom prst="ellipse">
                <a:avLst/>
              </a:pr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ïṩḻiḓê">
                <a:extLst>
                  <a:ext uri="{FF2B5EF4-FFF2-40B4-BE49-F238E27FC236}">
                    <a16:creationId xmlns:a16="http://schemas.microsoft.com/office/drawing/2014/main" id="{6BCF3C01-7F1C-4DFF-3398-52BF932BBA7F}"/>
                  </a:ext>
                </a:extLst>
              </p:cNvPr>
              <p:cNvSpPr/>
              <p:nvPr/>
            </p:nvSpPr>
            <p:spPr bwMode="auto">
              <a:xfrm>
                <a:off x="3802" y="2675"/>
                <a:ext cx="29" cy="28"/>
              </a:xfrm>
              <a:custGeom>
                <a:avLst/>
                <a:gdLst>
                  <a:gd name="T0" fmla="*/ 11 w 12"/>
                  <a:gd name="T1" fmla="*/ 6 h 12"/>
                  <a:gd name="T2" fmla="*/ 10 w 12"/>
                  <a:gd name="T3" fmla="*/ 6 h 12"/>
                  <a:gd name="T4" fmla="*/ 6 w 12"/>
                  <a:gd name="T5" fmla="*/ 10 h 12"/>
                  <a:gd name="T6" fmla="*/ 2 w 12"/>
                  <a:gd name="T7" fmla="*/ 6 h 12"/>
                  <a:gd name="T8" fmla="*/ 6 w 12"/>
                  <a:gd name="T9" fmla="*/ 2 h 12"/>
                  <a:gd name="T10" fmla="*/ 10 w 12"/>
                  <a:gd name="T11" fmla="*/ 6 h 12"/>
                  <a:gd name="T12" fmla="*/ 11 w 12"/>
                  <a:gd name="T13" fmla="*/ 6 h 12"/>
                  <a:gd name="T14" fmla="*/ 12 w 12"/>
                  <a:gd name="T15" fmla="*/ 6 h 12"/>
                  <a:gd name="T16" fmla="*/ 6 w 12"/>
                  <a:gd name="T17" fmla="*/ 0 h 12"/>
                  <a:gd name="T18" fmla="*/ 0 w 12"/>
                  <a:gd name="T19" fmla="*/ 6 h 12"/>
                  <a:gd name="T20" fmla="*/ 6 w 12"/>
                  <a:gd name="T21" fmla="*/ 12 h 12"/>
                  <a:gd name="T22" fmla="*/ 12 w 12"/>
                  <a:gd name="T23" fmla="*/ 6 h 12"/>
                  <a:gd name="T24" fmla="*/ 11 w 1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1" y="6"/>
                    </a:moveTo>
                    <a:cubicBezTo>
                      <a:pt x="10" y="6"/>
                      <a:pt x="10" y="6"/>
                      <a:pt x="10" y="6"/>
                    </a:cubicBezTo>
                    <a:cubicBezTo>
                      <a:pt x="10" y="9"/>
                      <a:pt x="8" y="10"/>
                      <a:pt x="6" y="10"/>
                    </a:cubicBezTo>
                    <a:cubicBezTo>
                      <a:pt x="4" y="10"/>
                      <a:pt x="2" y="9"/>
                      <a:pt x="2" y="6"/>
                    </a:cubicBezTo>
                    <a:cubicBezTo>
                      <a:pt x="2" y="4"/>
                      <a:pt x="4" y="2"/>
                      <a:pt x="6" y="2"/>
                    </a:cubicBezTo>
                    <a:cubicBezTo>
                      <a:pt x="8" y="2"/>
                      <a:pt x="10" y="4"/>
                      <a:pt x="10" y="6"/>
                    </a:cubicBezTo>
                    <a:cubicBezTo>
                      <a:pt x="11" y="6"/>
                      <a:pt x="11" y="6"/>
                      <a:pt x="11" y="6"/>
                    </a:cubicBezTo>
                    <a:cubicBezTo>
                      <a:pt x="12" y="6"/>
                      <a:pt x="12" y="6"/>
                      <a:pt x="12" y="6"/>
                    </a:cubicBezTo>
                    <a:cubicBezTo>
                      <a:pt x="12" y="3"/>
                      <a:pt x="9" y="0"/>
                      <a:pt x="6" y="0"/>
                    </a:cubicBezTo>
                    <a:cubicBezTo>
                      <a:pt x="2" y="0"/>
                      <a:pt x="0" y="3"/>
                      <a:pt x="0" y="6"/>
                    </a:cubicBezTo>
                    <a:cubicBezTo>
                      <a:pt x="0" y="10"/>
                      <a:pt x="2" y="12"/>
                      <a:pt x="6" y="12"/>
                    </a:cubicBezTo>
                    <a:cubicBezTo>
                      <a:pt x="9" y="12"/>
                      <a:pt x="12" y="10"/>
                      <a:pt x="12" y="6"/>
                    </a:cubicBez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íṥľíḍe">
                <a:extLst>
                  <a:ext uri="{FF2B5EF4-FFF2-40B4-BE49-F238E27FC236}">
                    <a16:creationId xmlns:a16="http://schemas.microsoft.com/office/drawing/2014/main" id="{F1D275E4-9B59-879F-6C13-5A9A77624C0C}"/>
                  </a:ext>
                </a:extLst>
              </p:cNvPr>
              <p:cNvSpPr/>
              <p:nvPr/>
            </p:nvSpPr>
            <p:spPr bwMode="auto">
              <a:xfrm>
                <a:off x="3339" y="2820"/>
                <a:ext cx="102"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ïSľïḍé">
                <a:extLst>
                  <a:ext uri="{FF2B5EF4-FFF2-40B4-BE49-F238E27FC236}">
                    <a16:creationId xmlns:a16="http://schemas.microsoft.com/office/drawing/2014/main" id="{ABC793CA-9979-26BA-8C85-75A6EEA4D009}"/>
                  </a:ext>
                </a:extLst>
              </p:cNvPr>
              <p:cNvSpPr/>
              <p:nvPr/>
            </p:nvSpPr>
            <p:spPr bwMode="auto">
              <a:xfrm>
                <a:off x="3339" y="2820"/>
                <a:ext cx="10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ïsḷiḑe">
                <a:extLst>
                  <a:ext uri="{FF2B5EF4-FFF2-40B4-BE49-F238E27FC236}">
                    <a16:creationId xmlns:a16="http://schemas.microsoft.com/office/drawing/2014/main" id="{8FAA8195-9592-6A08-25AE-17A1A644BD6E}"/>
                  </a:ext>
                </a:extLst>
              </p:cNvPr>
              <p:cNvSpPr/>
              <p:nvPr/>
            </p:nvSpPr>
            <p:spPr bwMode="auto">
              <a:xfrm>
                <a:off x="3336" y="2817"/>
                <a:ext cx="107" cy="5"/>
              </a:xfrm>
              <a:custGeom>
                <a:avLst/>
                <a:gdLst>
                  <a:gd name="T0" fmla="*/ 1 w 45"/>
                  <a:gd name="T1" fmla="*/ 2 h 2"/>
                  <a:gd name="T2" fmla="*/ 44 w 45"/>
                  <a:gd name="T3" fmla="*/ 2 h 2"/>
                  <a:gd name="T4" fmla="*/ 45 w 45"/>
                  <a:gd name="T5" fmla="*/ 1 h 2"/>
                  <a:gd name="T6" fmla="*/ 44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4" y="2"/>
                      <a:pt x="44" y="2"/>
                      <a:pt x="44" y="2"/>
                    </a:cubicBezTo>
                    <a:cubicBezTo>
                      <a:pt x="44" y="2"/>
                      <a:pt x="45" y="1"/>
                      <a:pt x="45" y="1"/>
                    </a:cubicBezTo>
                    <a:cubicBezTo>
                      <a:pt x="45" y="0"/>
                      <a:pt x="44" y="0"/>
                      <a:pt x="44" y="0"/>
                    </a:cubicBezTo>
                    <a:cubicBezTo>
                      <a:pt x="1" y="0"/>
                      <a:pt x="1" y="0"/>
                      <a:pt x="1" y="0"/>
                    </a:cubicBezTo>
                    <a:cubicBezTo>
                      <a:pt x="0" y="0"/>
                      <a:pt x="0" y="0"/>
                      <a:pt x="0" y="1"/>
                    </a:cubicBezTo>
                    <a:cubicBezTo>
                      <a:pt x="0" y="1"/>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îṩľïde">
                <a:extLst>
                  <a:ext uri="{FF2B5EF4-FFF2-40B4-BE49-F238E27FC236}">
                    <a16:creationId xmlns:a16="http://schemas.microsoft.com/office/drawing/2014/main" id="{F078CDBC-5F18-081C-2085-EE96FAB3E137}"/>
                  </a:ext>
                </a:extLst>
              </p:cNvPr>
              <p:cNvSpPr/>
              <p:nvPr/>
            </p:nvSpPr>
            <p:spPr bwMode="auto">
              <a:xfrm>
                <a:off x="3339" y="2836"/>
                <a:ext cx="76"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ïsḻïde">
                <a:extLst>
                  <a:ext uri="{FF2B5EF4-FFF2-40B4-BE49-F238E27FC236}">
                    <a16:creationId xmlns:a16="http://schemas.microsoft.com/office/drawing/2014/main" id="{FFEEFC01-8F0F-A1F8-2576-56F58CED1372}"/>
                  </a:ext>
                </a:extLst>
              </p:cNvPr>
              <p:cNvSpPr/>
              <p:nvPr/>
            </p:nvSpPr>
            <p:spPr bwMode="auto">
              <a:xfrm>
                <a:off x="3339" y="2836"/>
                <a:ext cx="7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íṩliḓè">
                <a:extLst>
                  <a:ext uri="{FF2B5EF4-FFF2-40B4-BE49-F238E27FC236}">
                    <a16:creationId xmlns:a16="http://schemas.microsoft.com/office/drawing/2014/main" id="{91B08990-6F61-EC50-1727-90A0EC50A4A4}"/>
                  </a:ext>
                </a:extLst>
              </p:cNvPr>
              <p:cNvSpPr/>
              <p:nvPr/>
            </p:nvSpPr>
            <p:spPr bwMode="auto">
              <a:xfrm>
                <a:off x="3336" y="2834"/>
                <a:ext cx="81" cy="5"/>
              </a:xfrm>
              <a:custGeom>
                <a:avLst/>
                <a:gdLst>
                  <a:gd name="T0" fmla="*/ 1 w 34"/>
                  <a:gd name="T1" fmla="*/ 2 h 2"/>
                  <a:gd name="T2" fmla="*/ 33 w 34"/>
                  <a:gd name="T3" fmla="*/ 2 h 2"/>
                  <a:gd name="T4" fmla="*/ 34 w 34"/>
                  <a:gd name="T5" fmla="*/ 1 h 2"/>
                  <a:gd name="T6" fmla="*/ 33 w 34"/>
                  <a:gd name="T7" fmla="*/ 0 h 2"/>
                  <a:gd name="T8" fmla="*/ 1 w 34"/>
                  <a:gd name="T9" fmla="*/ 0 h 2"/>
                  <a:gd name="T10" fmla="*/ 0 w 34"/>
                  <a:gd name="T11" fmla="*/ 1 h 2"/>
                  <a:gd name="T12" fmla="*/ 1 w 3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4" h="2">
                    <a:moveTo>
                      <a:pt x="1" y="2"/>
                    </a:moveTo>
                    <a:cubicBezTo>
                      <a:pt x="33" y="2"/>
                      <a:pt x="33" y="2"/>
                      <a:pt x="33" y="2"/>
                    </a:cubicBezTo>
                    <a:cubicBezTo>
                      <a:pt x="33" y="2"/>
                      <a:pt x="34" y="1"/>
                      <a:pt x="34" y="1"/>
                    </a:cubicBezTo>
                    <a:cubicBezTo>
                      <a:pt x="34" y="0"/>
                      <a:pt x="33" y="0"/>
                      <a:pt x="33" y="0"/>
                    </a:cubicBezTo>
                    <a:cubicBezTo>
                      <a:pt x="1" y="0"/>
                      <a:pt x="1" y="0"/>
                      <a:pt x="1" y="0"/>
                    </a:cubicBezTo>
                    <a:cubicBezTo>
                      <a:pt x="0" y="0"/>
                      <a:pt x="0" y="0"/>
                      <a:pt x="0" y="1"/>
                    </a:cubicBezTo>
                    <a:cubicBezTo>
                      <a:pt x="0" y="1"/>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ïs1îďe">
                <a:extLst>
                  <a:ext uri="{FF2B5EF4-FFF2-40B4-BE49-F238E27FC236}">
                    <a16:creationId xmlns:a16="http://schemas.microsoft.com/office/drawing/2014/main" id="{7EFDE57F-CD3F-B95E-8189-B749ADB8625E}"/>
                  </a:ext>
                </a:extLst>
              </p:cNvPr>
              <p:cNvSpPr/>
              <p:nvPr/>
            </p:nvSpPr>
            <p:spPr bwMode="auto">
              <a:xfrm>
                <a:off x="3339" y="2853"/>
                <a:ext cx="47" cy="0"/>
              </a:xfrm>
              <a:custGeom>
                <a:avLst/>
                <a:gdLst>
                  <a:gd name="T0" fmla="*/ 0 w 47"/>
                  <a:gd name="T1" fmla="*/ 47 w 47"/>
                  <a:gd name="T2" fmla="*/ 0 w 47"/>
                </a:gdLst>
                <a:ahLst/>
                <a:cxnLst>
                  <a:cxn ang="0">
                    <a:pos x="T0" y="0"/>
                  </a:cxn>
                  <a:cxn ang="0">
                    <a:pos x="T1" y="0"/>
                  </a:cxn>
                  <a:cxn ang="0">
                    <a:pos x="T2" y="0"/>
                  </a:cxn>
                </a:cxnLst>
                <a:rect l="0" t="0" r="r" b="b"/>
                <a:pathLst>
                  <a:path w="47">
                    <a:moveTo>
                      <a:pt x="0" y="0"/>
                    </a:moveTo>
                    <a:lnTo>
                      <a:pt x="47"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îṣ1íḓé">
                <a:extLst>
                  <a:ext uri="{FF2B5EF4-FFF2-40B4-BE49-F238E27FC236}">
                    <a16:creationId xmlns:a16="http://schemas.microsoft.com/office/drawing/2014/main" id="{E291D9D8-5630-D166-7D71-BC67914D4067}"/>
                  </a:ext>
                </a:extLst>
              </p:cNvPr>
              <p:cNvSpPr/>
              <p:nvPr/>
            </p:nvSpPr>
            <p:spPr bwMode="auto">
              <a:xfrm>
                <a:off x="3339" y="2853"/>
                <a:ext cx="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ïşḻïḑè">
                <a:extLst>
                  <a:ext uri="{FF2B5EF4-FFF2-40B4-BE49-F238E27FC236}">
                    <a16:creationId xmlns:a16="http://schemas.microsoft.com/office/drawing/2014/main" id="{334EB8DC-E456-609A-9C81-B05587BABC04}"/>
                  </a:ext>
                </a:extLst>
              </p:cNvPr>
              <p:cNvSpPr/>
              <p:nvPr/>
            </p:nvSpPr>
            <p:spPr bwMode="auto">
              <a:xfrm>
                <a:off x="3336" y="2851"/>
                <a:ext cx="53" cy="4"/>
              </a:xfrm>
              <a:custGeom>
                <a:avLst/>
                <a:gdLst>
                  <a:gd name="T0" fmla="*/ 1 w 22"/>
                  <a:gd name="T1" fmla="*/ 2 h 2"/>
                  <a:gd name="T2" fmla="*/ 21 w 22"/>
                  <a:gd name="T3" fmla="*/ 2 h 2"/>
                  <a:gd name="T4" fmla="*/ 22 w 22"/>
                  <a:gd name="T5" fmla="*/ 1 h 2"/>
                  <a:gd name="T6" fmla="*/ 21 w 22"/>
                  <a:gd name="T7" fmla="*/ 0 h 2"/>
                  <a:gd name="T8" fmla="*/ 1 w 22"/>
                  <a:gd name="T9" fmla="*/ 0 h 2"/>
                  <a:gd name="T10" fmla="*/ 0 w 22"/>
                  <a:gd name="T11" fmla="*/ 1 h 2"/>
                  <a:gd name="T12" fmla="*/ 1 w 2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1" y="2"/>
                    </a:moveTo>
                    <a:cubicBezTo>
                      <a:pt x="21" y="2"/>
                      <a:pt x="21" y="2"/>
                      <a:pt x="21" y="2"/>
                    </a:cubicBezTo>
                    <a:cubicBezTo>
                      <a:pt x="22" y="2"/>
                      <a:pt x="22" y="2"/>
                      <a:pt x="22" y="1"/>
                    </a:cubicBezTo>
                    <a:cubicBezTo>
                      <a:pt x="22" y="0"/>
                      <a:pt x="22" y="0"/>
                      <a:pt x="21" y="0"/>
                    </a:cubicBezTo>
                    <a:cubicBezTo>
                      <a:pt x="1" y="0"/>
                      <a:pt x="1" y="0"/>
                      <a:pt x="1" y="0"/>
                    </a:cubicBezTo>
                    <a:cubicBezTo>
                      <a:pt x="0" y="0"/>
                      <a:pt x="0" y="0"/>
                      <a:pt x="0" y="1"/>
                    </a:cubicBezTo>
                    <a:cubicBezTo>
                      <a:pt x="0" y="2"/>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îṣľíḑè">
                <a:extLst>
                  <a:ext uri="{FF2B5EF4-FFF2-40B4-BE49-F238E27FC236}">
                    <a16:creationId xmlns:a16="http://schemas.microsoft.com/office/drawing/2014/main" id="{498B312E-8D84-7533-675C-35BFFC45E67C}"/>
                  </a:ext>
                </a:extLst>
              </p:cNvPr>
              <p:cNvSpPr/>
              <p:nvPr/>
            </p:nvSpPr>
            <p:spPr bwMode="auto">
              <a:xfrm>
                <a:off x="3790" y="2820"/>
                <a:ext cx="102"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íşḻíḑê">
                <a:extLst>
                  <a:ext uri="{FF2B5EF4-FFF2-40B4-BE49-F238E27FC236}">
                    <a16:creationId xmlns:a16="http://schemas.microsoft.com/office/drawing/2014/main" id="{7DDAE367-63B3-F4A6-9669-684A1B19907C}"/>
                  </a:ext>
                </a:extLst>
              </p:cNvPr>
              <p:cNvSpPr/>
              <p:nvPr/>
            </p:nvSpPr>
            <p:spPr bwMode="auto">
              <a:xfrm>
                <a:off x="3790" y="2820"/>
                <a:ext cx="10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íṥľídè">
                <a:extLst>
                  <a:ext uri="{FF2B5EF4-FFF2-40B4-BE49-F238E27FC236}">
                    <a16:creationId xmlns:a16="http://schemas.microsoft.com/office/drawing/2014/main" id="{7F651DDF-E32C-B46D-CC2A-DDDE4CD5D84F}"/>
                  </a:ext>
                </a:extLst>
              </p:cNvPr>
              <p:cNvSpPr/>
              <p:nvPr/>
            </p:nvSpPr>
            <p:spPr bwMode="auto">
              <a:xfrm>
                <a:off x="3788" y="2817"/>
                <a:ext cx="107" cy="5"/>
              </a:xfrm>
              <a:custGeom>
                <a:avLst/>
                <a:gdLst>
                  <a:gd name="T0" fmla="*/ 1 w 45"/>
                  <a:gd name="T1" fmla="*/ 2 h 2"/>
                  <a:gd name="T2" fmla="*/ 44 w 45"/>
                  <a:gd name="T3" fmla="*/ 2 h 2"/>
                  <a:gd name="T4" fmla="*/ 45 w 45"/>
                  <a:gd name="T5" fmla="*/ 1 h 2"/>
                  <a:gd name="T6" fmla="*/ 44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4" y="2"/>
                      <a:pt x="44" y="2"/>
                      <a:pt x="44" y="2"/>
                    </a:cubicBezTo>
                    <a:cubicBezTo>
                      <a:pt x="45" y="2"/>
                      <a:pt x="45" y="1"/>
                      <a:pt x="45" y="1"/>
                    </a:cubicBezTo>
                    <a:cubicBezTo>
                      <a:pt x="45" y="0"/>
                      <a:pt x="45" y="0"/>
                      <a:pt x="44" y="0"/>
                    </a:cubicBezTo>
                    <a:cubicBezTo>
                      <a:pt x="1" y="0"/>
                      <a:pt x="1" y="0"/>
                      <a:pt x="1" y="0"/>
                    </a:cubicBezTo>
                    <a:cubicBezTo>
                      <a:pt x="1" y="0"/>
                      <a:pt x="0" y="0"/>
                      <a:pt x="0" y="1"/>
                    </a:cubicBezTo>
                    <a:cubicBezTo>
                      <a:pt x="0" y="1"/>
                      <a:pt x="1"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ïSļiḋé">
                <a:extLst>
                  <a:ext uri="{FF2B5EF4-FFF2-40B4-BE49-F238E27FC236}">
                    <a16:creationId xmlns:a16="http://schemas.microsoft.com/office/drawing/2014/main" id="{35D53AE5-8C53-C10B-9F10-83AA496A3C68}"/>
                  </a:ext>
                </a:extLst>
              </p:cNvPr>
              <p:cNvSpPr/>
              <p:nvPr/>
            </p:nvSpPr>
            <p:spPr bwMode="auto">
              <a:xfrm>
                <a:off x="3790" y="2874"/>
                <a:ext cx="102"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iśľiḋe">
                <a:extLst>
                  <a:ext uri="{FF2B5EF4-FFF2-40B4-BE49-F238E27FC236}">
                    <a16:creationId xmlns:a16="http://schemas.microsoft.com/office/drawing/2014/main" id="{0634F596-1C54-8B68-983B-D84BC4206A01}"/>
                  </a:ext>
                </a:extLst>
              </p:cNvPr>
              <p:cNvSpPr/>
              <p:nvPr/>
            </p:nvSpPr>
            <p:spPr bwMode="auto">
              <a:xfrm>
                <a:off x="3790" y="2874"/>
                <a:ext cx="10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iṩḻïḑe">
                <a:extLst>
                  <a:ext uri="{FF2B5EF4-FFF2-40B4-BE49-F238E27FC236}">
                    <a16:creationId xmlns:a16="http://schemas.microsoft.com/office/drawing/2014/main" id="{2989608E-C447-F546-2720-DA15943C92D5}"/>
                  </a:ext>
                </a:extLst>
              </p:cNvPr>
              <p:cNvSpPr/>
              <p:nvPr/>
            </p:nvSpPr>
            <p:spPr bwMode="auto">
              <a:xfrm>
                <a:off x="3788" y="2872"/>
                <a:ext cx="107" cy="5"/>
              </a:xfrm>
              <a:custGeom>
                <a:avLst/>
                <a:gdLst>
                  <a:gd name="T0" fmla="*/ 1 w 45"/>
                  <a:gd name="T1" fmla="*/ 2 h 2"/>
                  <a:gd name="T2" fmla="*/ 44 w 45"/>
                  <a:gd name="T3" fmla="*/ 2 h 2"/>
                  <a:gd name="T4" fmla="*/ 45 w 45"/>
                  <a:gd name="T5" fmla="*/ 1 h 2"/>
                  <a:gd name="T6" fmla="*/ 44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4" y="2"/>
                      <a:pt x="44" y="2"/>
                      <a:pt x="44" y="2"/>
                    </a:cubicBezTo>
                    <a:cubicBezTo>
                      <a:pt x="45" y="2"/>
                      <a:pt x="45" y="1"/>
                      <a:pt x="45" y="1"/>
                    </a:cubicBezTo>
                    <a:cubicBezTo>
                      <a:pt x="45" y="0"/>
                      <a:pt x="45" y="0"/>
                      <a:pt x="44" y="0"/>
                    </a:cubicBezTo>
                    <a:cubicBezTo>
                      <a:pt x="1" y="0"/>
                      <a:pt x="1" y="0"/>
                      <a:pt x="1" y="0"/>
                    </a:cubicBezTo>
                    <a:cubicBezTo>
                      <a:pt x="1" y="0"/>
                      <a:pt x="0" y="0"/>
                      <a:pt x="0" y="1"/>
                    </a:cubicBezTo>
                    <a:cubicBezTo>
                      <a:pt x="0" y="1"/>
                      <a:pt x="1"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ïṣļïḋê">
                <a:extLst>
                  <a:ext uri="{FF2B5EF4-FFF2-40B4-BE49-F238E27FC236}">
                    <a16:creationId xmlns:a16="http://schemas.microsoft.com/office/drawing/2014/main" id="{E5305AFE-A87C-BDD5-C7D1-03BE4CCC8DF2}"/>
                  </a:ext>
                </a:extLst>
              </p:cNvPr>
              <p:cNvSpPr/>
              <p:nvPr/>
            </p:nvSpPr>
            <p:spPr bwMode="auto">
              <a:xfrm>
                <a:off x="3804" y="2836"/>
                <a:ext cx="76"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i$1iďe">
                <a:extLst>
                  <a:ext uri="{FF2B5EF4-FFF2-40B4-BE49-F238E27FC236}">
                    <a16:creationId xmlns:a16="http://schemas.microsoft.com/office/drawing/2014/main" id="{8340FCC2-01D2-537C-7BAB-59571E3E885E}"/>
                  </a:ext>
                </a:extLst>
              </p:cNvPr>
              <p:cNvSpPr/>
              <p:nvPr/>
            </p:nvSpPr>
            <p:spPr bwMode="auto">
              <a:xfrm>
                <a:off x="3804" y="2836"/>
                <a:ext cx="7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íṩḻîďé">
                <a:extLst>
                  <a:ext uri="{FF2B5EF4-FFF2-40B4-BE49-F238E27FC236}">
                    <a16:creationId xmlns:a16="http://schemas.microsoft.com/office/drawing/2014/main" id="{2E0A121A-F260-2E45-A296-82BF9602EB35}"/>
                  </a:ext>
                </a:extLst>
              </p:cNvPr>
              <p:cNvSpPr/>
              <p:nvPr/>
            </p:nvSpPr>
            <p:spPr bwMode="auto">
              <a:xfrm>
                <a:off x="3802" y="2834"/>
                <a:ext cx="81" cy="5"/>
              </a:xfrm>
              <a:custGeom>
                <a:avLst/>
                <a:gdLst>
                  <a:gd name="T0" fmla="*/ 1 w 34"/>
                  <a:gd name="T1" fmla="*/ 2 h 2"/>
                  <a:gd name="T2" fmla="*/ 33 w 34"/>
                  <a:gd name="T3" fmla="*/ 2 h 2"/>
                  <a:gd name="T4" fmla="*/ 34 w 34"/>
                  <a:gd name="T5" fmla="*/ 1 h 2"/>
                  <a:gd name="T6" fmla="*/ 33 w 34"/>
                  <a:gd name="T7" fmla="*/ 0 h 2"/>
                  <a:gd name="T8" fmla="*/ 1 w 34"/>
                  <a:gd name="T9" fmla="*/ 0 h 2"/>
                  <a:gd name="T10" fmla="*/ 0 w 34"/>
                  <a:gd name="T11" fmla="*/ 1 h 2"/>
                  <a:gd name="T12" fmla="*/ 1 w 3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4" h="2">
                    <a:moveTo>
                      <a:pt x="1" y="2"/>
                    </a:moveTo>
                    <a:cubicBezTo>
                      <a:pt x="33" y="2"/>
                      <a:pt x="33" y="2"/>
                      <a:pt x="33" y="2"/>
                    </a:cubicBezTo>
                    <a:cubicBezTo>
                      <a:pt x="33" y="2"/>
                      <a:pt x="34" y="2"/>
                      <a:pt x="34" y="1"/>
                    </a:cubicBezTo>
                    <a:cubicBezTo>
                      <a:pt x="34" y="1"/>
                      <a:pt x="33" y="0"/>
                      <a:pt x="33" y="0"/>
                    </a:cubicBezTo>
                    <a:cubicBezTo>
                      <a:pt x="1" y="0"/>
                      <a:pt x="1" y="0"/>
                      <a:pt x="1" y="0"/>
                    </a:cubicBezTo>
                    <a:cubicBezTo>
                      <a:pt x="0" y="0"/>
                      <a:pt x="0" y="1"/>
                      <a:pt x="0" y="1"/>
                    </a:cubicBezTo>
                    <a:cubicBezTo>
                      <a:pt x="0" y="2"/>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ïṩľïḋe">
                <a:extLst>
                  <a:ext uri="{FF2B5EF4-FFF2-40B4-BE49-F238E27FC236}">
                    <a16:creationId xmlns:a16="http://schemas.microsoft.com/office/drawing/2014/main" id="{35925561-2FAC-6160-5AE2-5AAEBA4FBCD6}"/>
                  </a:ext>
                </a:extLst>
              </p:cNvPr>
              <p:cNvSpPr/>
              <p:nvPr/>
            </p:nvSpPr>
            <p:spPr bwMode="auto">
              <a:xfrm>
                <a:off x="3819" y="2855"/>
                <a:ext cx="47" cy="0"/>
              </a:xfrm>
              <a:custGeom>
                <a:avLst/>
                <a:gdLst>
                  <a:gd name="T0" fmla="*/ 0 w 47"/>
                  <a:gd name="T1" fmla="*/ 47 w 47"/>
                  <a:gd name="T2" fmla="*/ 0 w 47"/>
                </a:gdLst>
                <a:ahLst/>
                <a:cxnLst>
                  <a:cxn ang="0">
                    <a:pos x="T0" y="0"/>
                  </a:cxn>
                  <a:cxn ang="0">
                    <a:pos x="T1" y="0"/>
                  </a:cxn>
                  <a:cxn ang="0">
                    <a:pos x="T2" y="0"/>
                  </a:cxn>
                </a:cxnLst>
                <a:rect l="0" t="0" r="r" b="b"/>
                <a:pathLst>
                  <a:path w="47">
                    <a:moveTo>
                      <a:pt x="0" y="0"/>
                    </a:moveTo>
                    <a:lnTo>
                      <a:pt x="47" y="0"/>
                    </a:lnTo>
                    <a:lnTo>
                      <a:pt x="0" y="0"/>
                    </a:lnTo>
                    <a:close/>
                  </a:path>
                </a:pathLst>
              </a:custGeom>
              <a:solidFill>
                <a:srgbClr val="F8F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ïsḷïḋe">
                <a:extLst>
                  <a:ext uri="{FF2B5EF4-FFF2-40B4-BE49-F238E27FC236}">
                    <a16:creationId xmlns:a16="http://schemas.microsoft.com/office/drawing/2014/main" id="{23BDB589-4325-8B84-EFC7-58D5CA0AC831}"/>
                  </a:ext>
                </a:extLst>
              </p:cNvPr>
              <p:cNvSpPr/>
              <p:nvPr/>
            </p:nvSpPr>
            <p:spPr bwMode="auto">
              <a:xfrm>
                <a:off x="3819" y="2855"/>
                <a:ext cx="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iṣḻíḍè">
                <a:extLst>
                  <a:ext uri="{FF2B5EF4-FFF2-40B4-BE49-F238E27FC236}">
                    <a16:creationId xmlns:a16="http://schemas.microsoft.com/office/drawing/2014/main" id="{9827D2B6-494E-5858-CB71-D247361763C3}"/>
                  </a:ext>
                </a:extLst>
              </p:cNvPr>
              <p:cNvSpPr/>
              <p:nvPr/>
            </p:nvSpPr>
            <p:spPr bwMode="auto">
              <a:xfrm>
                <a:off x="3816" y="2853"/>
                <a:ext cx="53" cy="5"/>
              </a:xfrm>
              <a:custGeom>
                <a:avLst/>
                <a:gdLst>
                  <a:gd name="T0" fmla="*/ 1 w 22"/>
                  <a:gd name="T1" fmla="*/ 2 h 2"/>
                  <a:gd name="T2" fmla="*/ 21 w 22"/>
                  <a:gd name="T3" fmla="*/ 2 h 2"/>
                  <a:gd name="T4" fmla="*/ 22 w 22"/>
                  <a:gd name="T5" fmla="*/ 1 h 2"/>
                  <a:gd name="T6" fmla="*/ 21 w 22"/>
                  <a:gd name="T7" fmla="*/ 0 h 2"/>
                  <a:gd name="T8" fmla="*/ 1 w 22"/>
                  <a:gd name="T9" fmla="*/ 0 h 2"/>
                  <a:gd name="T10" fmla="*/ 0 w 22"/>
                  <a:gd name="T11" fmla="*/ 1 h 2"/>
                  <a:gd name="T12" fmla="*/ 1 w 2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1" y="2"/>
                    </a:moveTo>
                    <a:cubicBezTo>
                      <a:pt x="21" y="2"/>
                      <a:pt x="21" y="2"/>
                      <a:pt x="21" y="2"/>
                    </a:cubicBezTo>
                    <a:cubicBezTo>
                      <a:pt x="22" y="2"/>
                      <a:pt x="22" y="1"/>
                      <a:pt x="22" y="1"/>
                    </a:cubicBezTo>
                    <a:cubicBezTo>
                      <a:pt x="22" y="0"/>
                      <a:pt x="22" y="0"/>
                      <a:pt x="21" y="0"/>
                    </a:cubicBezTo>
                    <a:cubicBezTo>
                      <a:pt x="1" y="0"/>
                      <a:pt x="1" y="0"/>
                      <a:pt x="1" y="0"/>
                    </a:cubicBezTo>
                    <a:cubicBezTo>
                      <a:pt x="0" y="0"/>
                      <a:pt x="0" y="0"/>
                      <a:pt x="0" y="1"/>
                    </a:cubicBezTo>
                    <a:cubicBezTo>
                      <a:pt x="0" y="1"/>
                      <a:pt x="0" y="2"/>
                      <a:pt x="1"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ïsḷîďe">
                <a:extLst>
                  <a:ext uri="{FF2B5EF4-FFF2-40B4-BE49-F238E27FC236}">
                    <a16:creationId xmlns:a16="http://schemas.microsoft.com/office/drawing/2014/main" id="{6E657331-8C56-1D38-FFC1-BCAF2B1110DC}"/>
                  </a:ext>
                </a:extLst>
              </p:cNvPr>
              <p:cNvSpPr/>
              <p:nvPr/>
            </p:nvSpPr>
            <p:spPr bwMode="auto">
              <a:xfrm>
                <a:off x="3503" y="2815"/>
                <a:ext cx="76" cy="66"/>
              </a:xfrm>
              <a:custGeom>
                <a:avLst/>
                <a:gdLst>
                  <a:gd name="T0" fmla="*/ 15 w 32"/>
                  <a:gd name="T1" fmla="*/ 1 h 28"/>
                  <a:gd name="T2" fmla="*/ 1 w 32"/>
                  <a:gd name="T3" fmla="*/ 26 h 28"/>
                  <a:gd name="T4" fmla="*/ 2 w 32"/>
                  <a:gd name="T5" fmla="*/ 28 h 28"/>
                  <a:gd name="T6" fmla="*/ 30 w 32"/>
                  <a:gd name="T7" fmla="*/ 28 h 28"/>
                  <a:gd name="T8" fmla="*/ 31 w 32"/>
                  <a:gd name="T9" fmla="*/ 26 h 28"/>
                  <a:gd name="T10" fmla="*/ 17 w 32"/>
                  <a:gd name="T11" fmla="*/ 1 h 28"/>
                  <a:gd name="T12" fmla="*/ 15 w 32"/>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2" h="28">
                    <a:moveTo>
                      <a:pt x="15" y="1"/>
                    </a:moveTo>
                    <a:cubicBezTo>
                      <a:pt x="1" y="26"/>
                      <a:pt x="1" y="26"/>
                      <a:pt x="1" y="26"/>
                    </a:cubicBezTo>
                    <a:cubicBezTo>
                      <a:pt x="0" y="27"/>
                      <a:pt x="1" y="28"/>
                      <a:pt x="2" y="28"/>
                    </a:cubicBezTo>
                    <a:cubicBezTo>
                      <a:pt x="30" y="28"/>
                      <a:pt x="30" y="28"/>
                      <a:pt x="30" y="28"/>
                    </a:cubicBezTo>
                    <a:cubicBezTo>
                      <a:pt x="31" y="28"/>
                      <a:pt x="32" y="27"/>
                      <a:pt x="31" y="26"/>
                    </a:cubicBezTo>
                    <a:cubicBezTo>
                      <a:pt x="17" y="1"/>
                      <a:pt x="17" y="1"/>
                      <a:pt x="17" y="1"/>
                    </a:cubicBezTo>
                    <a:cubicBezTo>
                      <a:pt x="16" y="0"/>
                      <a:pt x="15" y="0"/>
                      <a:pt x="15" y="1"/>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îsliďê">
                <a:extLst>
                  <a:ext uri="{FF2B5EF4-FFF2-40B4-BE49-F238E27FC236}">
                    <a16:creationId xmlns:a16="http://schemas.microsoft.com/office/drawing/2014/main" id="{FEB9BB92-8D51-7E9C-72FD-5BBBFD3A762D}"/>
                  </a:ext>
                </a:extLst>
              </p:cNvPr>
              <p:cNvSpPr/>
              <p:nvPr/>
            </p:nvSpPr>
            <p:spPr bwMode="auto">
              <a:xfrm>
                <a:off x="3500" y="2815"/>
                <a:ext cx="79" cy="69"/>
              </a:xfrm>
              <a:custGeom>
                <a:avLst/>
                <a:gdLst>
                  <a:gd name="T0" fmla="*/ 16 w 33"/>
                  <a:gd name="T1" fmla="*/ 1 h 29"/>
                  <a:gd name="T2" fmla="*/ 15 w 33"/>
                  <a:gd name="T3" fmla="*/ 1 h 29"/>
                  <a:gd name="T4" fmla="*/ 1 w 33"/>
                  <a:gd name="T5" fmla="*/ 25 h 29"/>
                  <a:gd name="T6" fmla="*/ 0 w 33"/>
                  <a:gd name="T7" fmla="*/ 26 h 29"/>
                  <a:gd name="T8" fmla="*/ 3 w 33"/>
                  <a:gd name="T9" fmla="*/ 29 h 29"/>
                  <a:gd name="T10" fmla="*/ 31 w 33"/>
                  <a:gd name="T11" fmla="*/ 29 h 29"/>
                  <a:gd name="T12" fmla="*/ 33 w 33"/>
                  <a:gd name="T13" fmla="*/ 26 h 29"/>
                  <a:gd name="T14" fmla="*/ 33 w 33"/>
                  <a:gd name="T15" fmla="*/ 25 h 29"/>
                  <a:gd name="T16" fmla="*/ 19 w 33"/>
                  <a:gd name="T17" fmla="*/ 1 h 29"/>
                  <a:gd name="T18" fmla="*/ 17 w 33"/>
                  <a:gd name="T19" fmla="*/ 0 h 29"/>
                  <a:gd name="T20" fmla="*/ 15 w 33"/>
                  <a:gd name="T21" fmla="*/ 1 h 29"/>
                  <a:gd name="T22" fmla="*/ 16 w 33"/>
                  <a:gd name="T23" fmla="*/ 1 h 29"/>
                  <a:gd name="T24" fmla="*/ 16 w 33"/>
                  <a:gd name="T25" fmla="*/ 2 h 29"/>
                  <a:gd name="T26" fmla="*/ 17 w 33"/>
                  <a:gd name="T27" fmla="*/ 2 h 29"/>
                  <a:gd name="T28" fmla="*/ 17 w 33"/>
                  <a:gd name="T29" fmla="*/ 2 h 29"/>
                  <a:gd name="T30" fmla="*/ 31 w 33"/>
                  <a:gd name="T31" fmla="*/ 26 h 29"/>
                  <a:gd name="T32" fmla="*/ 31 w 33"/>
                  <a:gd name="T33" fmla="*/ 26 h 29"/>
                  <a:gd name="T34" fmla="*/ 31 w 33"/>
                  <a:gd name="T35" fmla="*/ 27 h 29"/>
                  <a:gd name="T36" fmla="*/ 3 w 33"/>
                  <a:gd name="T37" fmla="*/ 27 h 29"/>
                  <a:gd name="T38" fmla="*/ 2 w 33"/>
                  <a:gd name="T39" fmla="*/ 26 h 29"/>
                  <a:gd name="T40" fmla="*/ 2 w 33"/>
                  <a:gd name="T41" fmla="*/ 26 h 29"/>
                  <a:gd name="T42" fmla="*/ 16 w 33"/>
                  <a:gd name="T43" fmla="*/ 2 h 29"/>
                  <a:gd name="T44" fmla="*/ 16 w 33"/>
                  <a:gd name="T45"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9">
                    <a:moveTo>
                      <a:pt x="16" y="1"/>
                    </a:moveTo>
                    <a:cubicBezTo>
                      <a:pt x="15" y="1"/>
                      <a:pt x="15" y="1"/>
                      <a:pt x="15" y="1"/>
                    </a:cubicBezTo>
                    <a:cubicBezTo>
                      <a:pt x="1" y="25"/>
                      <a:pt x="1" y="25"/>
                      <a:pt x="1" y="25"/>
                    </a:cubicBezTo>
                    <a:cubicBezTo>
                      <a:pt x="0" y="25"/>
                      <a:pt x="0" y="26"/>
                      <a:pt x="0" y="26"/>
                    </a:cubicBezTo>
                    <a:cubicBezTo>
                      <a:pt x="0" y="28"/>
                      <a:pt x="1" y="29"/>
                      <a:pt x="3" y="29"/>
                    </a:cubicBezTo>
                    <a:cubicBezTo>
                      <a:pt x="31" y="29"/>
                      <a:pt x="31" y="29"/>
                      <a:pt x="31" y="29"/>
                    </a:cubicBezTo>
                    <a:cubicBezTo>
                      <a:pt x="32" y="29"/>
                      <a:pt x="33" y="28"/>
                      <a:pt x="33" y="26"/>
                    </a:cubicBezTo>
                    <a:cubicBezTo>
                      <a:pt x="33" y="26"/>
                      <a:pt x="33" y="25"/>
                      <a:pt x="33" y="25"/>
                    </a:cubicBezTo>
                    <a:cubicBezTo>
                      <a:pt x="19" y="1"/>
                      <a:pt x="19" y="1"/>
                      <a:pt x="19" y="1"/>
                    </a:cubicBezTo>
                    <a:cubicBezTo>
                      <a:pt x="18" y="0"/>
                      <a:pt x="18" y="0"/>
                      <a:pt x="17" y="0"/>
                    </a:cubicBezTo>
                    <a:cubicBezTo>
                      <a:pt x="16" y="0"/>
                      <a:pt x="15" y="0"/>
                      <a:pt x="15" y="1"/>
                    </a:cubicBezTo>
                    <a:cubicBezTo>
                      <a:pt x="16" y="1"/>
                      <a:pt x="16" y="1"/>
                      <a:pt x="16" y="1"/>
                    </a:cubicBezTo>
                    <a:cubicBezTo>
                      <a:pt x="16" y="2"/>
                      <a:pt x="16" y="2"/>
                      <a:pt x="16" y="2"/>
                    </a:cubicBezTo>
                    <a:cubicBezTo>
                      <a:pt x="17" y="2"/>
                      <a:pt x="17" y="2"/>
                      <a:pt x="17" y="2"/>
                    </a:cubicBezTo>
                    <a:cubicBezTo>
                      <a:pt x="17" y="2"/>
                      <a:pt x="17" y="2"/>
                      <a:pt x="17" y="2"/>
                    </a:cubicBezTo>
                    <a:cubicBezTo>
                      <a:pt x="31" y="26"/>
                      <a:pt x="31" y="26"/>
                      <a:pt x="31" y="26"/>
                    </a:cubicBezTo>
                    <a:cubicBezTo>
                      <a:pt x="31" y="26"/>
                      <a:pt x="31" y="26"/>
                      <a:pt x="31" y="26"/>
                    </a:cubicBezTo>
                    <a:cubicBezTo>
                      <a:pt x="31" y="27"/>
                      <a:pt x="31" y="27"/>
                      <a:pt x="31" y="27"/>
                    </a:cubicBezTo>
                    <a:cubicBezTo>
                      <a:pt x="3" y="27"/>
                      <a:pt x="3" y="27"/>
                      <a:pt x="3" y="27"/>
                    </a:cubicBezTo>
                    <a:cubicBezTo>
                      <a:pt x="2" y="26"/>
                      <a:pt x="2" y="26"/>
                      <a:pt x="2" y="26"/>
                    </a:cubicBezTo>
                    <a:cubicBezTo>
                      <a:pt x="2" y="26"/>
                      <a:pt x="2" y="26"/>
                      <a:pt x="2" y="26"/>
                    </a:cubicBezTo>
                    <a:cubicBezTo>
                      <a:pt x="16" y="2"/>
                      <a:pt x="16" y="2"/>
                      <a:pt x="16" y="2"/>
                    </a:cubicBez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iṣļíde">
                <a:extLst>
                  <a:ext uri="{FF2B5EF4-FFF2-40B4-BE49-F238E27FC236}">
                    <a16:creationId xmlns:a16="http://schemas.microsoft.com/office/drawing/2014/main" id="{0DFCC065-06C3-8DB4-DDBA-DEC34B01A1D1}"/>
                  </a:ext>
                </a:extLst>
              </p:cNvPr>
              <p:cNvSpPr/>
              <p:nvPr/>
            </p:nvSpPr>
            <p:spPr bwMode="auto">
              <a:xfrm>
                <a:off x="4111" y="2817"/>
                <a:ext cx="76" cy="64"/>
              </a:xfrm>
              <a:custGeom>
                <a:avLst/>
                <a:gdLst>
                  <a:gd name="T0" fmla="*/ 17 w 32"/>
                  <a:gd name="T1" fmla="*/ 26 h 27"/>
                  <a:gd name="T2" fmla="*/ 31 w 32"/>
                  <a:gd name="T3" fmla="*/ 2 h 27"/>
                  <a:gd name="T4" fmla="*/ 30 w 32"/>
                  <a:gd name="T5" fmla="*/ 0 h 27"/>
                  <a:gd name="T6" fmla="*/ 2 w 32"/>
                  <a:gd name="T7" fmla="*/ 0 h 27"/>
                  <a:gd name="T8" fmla="*/ 1 w 32"/>
                  <a:gd name="T9" fmla="*/ 2 h 27"/>
                  <a:gd name="T10" fmla="*/ 15 w 32"/>
                  <a:gd name="T11" fmla="*/ 26 h 27"/>
                  <a:gd name="T12" fmla="*/ 17 w 32"/>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32" h="27">
                    <a:moveTo>
                      <a:pt x="17" y="26"/>
                    </a:moveTo>
                    <a:cubicBezTo>
                      <a:pt x="31" y="2"/>
                      <a:pt x="31" y="2"/>
                      <a:pt x="31" y="2"/>
                    </a:cubicBezTo>
                    <a:cubicBezTo>
                      <a:pt x="32" y="1"/>
                      <a:pt x="31" y="0"/>
                      <a:pt x="30" y="0"/>
                    </a:cubicBezTo>
                    <a:cubicBezTo>
                      <a:pt x="2" y="0"/>
                      <a:pt x="2" y="0"/>
                      <a:pt x="2" y="0"/>
                    </a:cubicBezTo>
                    <a:cubicBezTo>
                      <a:pt x="1" y="0"/>
                      <a:pt x="0" y="1"/>
                      <a:pt x="1" y="2"/>
                    </a:cubicBezTo>
                    <a:cubicBezTo>
                      <a:pt x="15" y="26"/>
                      <a:pt x="15" y="26"/>
                      <a:pt x="15" y="26"/>
                    </a:cubicBezTo>
                    <a:cubicBezTo>
                      <a:pt x="15" y="27"/>
                      <a:pt x="17" y="27"/>
                      <a:pt x="17" y="26"/>
                    </a:cubicBezTo>
                    <a:close/>
                  </a:path>
                </a:pathLst>
              </a:custGeom>
              <a:solidFill>
                <a:srgbClr val="FF5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ïsľíďe">
                <a:extLst>
                  <a:ext uri="{FF2B5EF4-FFF2-40B4-BE49-F238E27FC236}">
                    <a16:creationId xmlns:a16="http://schemas.microsoft.com/office/drawing/2014/main" id="{D04754F7-76E1-CA0D-3CD0-C23025044F7B}"/>
                  </a:ext>
                </a:extLst>
              </p:cNvPr>
              <p:cNvSpPr/>
              <p:nvPr/>
            </p:nvSpPr>
            <p:spPr bwMode="auto">
              <a:xfrm>
                <a:off x="4108" y="2815"/>
                <a:ext cx="79" cy="69"/>
              </a:xfrm>
              <a:custGeom>
                <a:avLst/>
                <a:gdLst>
                  <a:gd name="T0" fmla="*/ 18 w 33"/>
                  <a:gd name="T1" fmla="*/ 27 h 29"/>
                  <a:gd name="T2" fmla="*/ 19 w 33"/>
                  <a:gd name="T3" fmla="*/ 28 h 29"/>
                  <a:gd name="T4" fmla="*/ 33 w 33"/>
                  <a:gd name="T5" fmla="*/ 3 h 29"/>
                  <a:gd name="T6" fmla="*/ 33 w 33"/>
                  <a:gd name="T7" fmla="*/ 2 h 29"/>
                  <a:gd name="T8" fmla="*/ 31 w 33"/>
                  <a:gd name="T9" fmla="*/ 0 h 29"/>
                  <a:gd name="T10" fmla="*/ 3 w 33"/>
                  <a:gd name="T11" fmla="*/ 0 h 29"/>
                  <a:gd name="T12" fmla="*/ 0 w 33"/>
                  <a:gd name="T13" fmla="*/ 2 h 29"/>
                  <a:gd name="T14" fmla="*/ 1 w 33"/>
                  <a:gd name="T15" fmla="*/ 3 h 29"/>
                  <a:gd name="T16" fmla="*/ 15 w 33"/>
                  <a:gd name="T17" fmla="*/ 28 h 29"/>
                  <a:gd name="T18" fmla="*/ 17 w 33"/>
                  <a:gd name="T19" fmla="*/ 29 h 29"/>
                  <a:gd name="T20" fmla="*/ 19 w 33"/>
                  <a:gd name="T21" fmla="*/ 28 h 29"/>
                  <a:gd name="T22" fmla="*/ 18 w 33"/>
                  <a:gd name="T23" fmla="*/ 27 h 29"/>
                  <a:gd name="T24" fmla="*/ 17 w 33"/>
                  <a:gd name="T25" fmla="*/ 27 h 29"/>
                  <a:gd name="T26" fmla="*/ 17 w 33"/>
                  <a:gd name="T27" fmla="*/ 27 h 29"/>
                  <a:gd name="T28" fmla="*/ 17 w 33"/>
                  <a:gd name="T29" fmla="*/ 27 h 29"/>
                  <a:gd name="T30" fmla="*/ 3 w 33"/>
                  <a:gd name="T31" fmla="*/ 2 h 29"/>
                  <a:gd name="T32" fmla="*/ 2 w 33"/>
                  <a:gd name="T33" fmla="*/ 2 h 29"/>
                  <a:gd name="T34" fmla="*/ 3 w 33"/>
                  <a:gd name="T35" fmla="*/ 2 h 29"/>
                  <a:gd name="T36" fmla="*/ 31 w 33"/>
                  <a:gd name="T37" fmla="*/ 2 h 29"/>
                  <a:gd name="T38" fmla="*/ 31 w 33"/>
                  <a:gd name="T39" fmla="*/ 2 h 29"/>
                  <a:gd name="T40" fmla="*/ 31 w 33"/>
                  <a:gd name="T41" fmla="*/ 2 h 29"/>
                  <a:gd name="T42" fmla="*/ 17 w 33"/>
                  <a:gd name="T43" fmla="*/ 27 h 29"/>
                  <a:gd name="T44" fmla="*/ 18 w 33"/>
                  <a:gd name="T4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9">
                    <a:moveTo>
                      <a:pt x="18" y="27"/>
                    </a:moveTo>
                    <a:cubicBezTo>
                      <a:pt x="19" y="28"/>
                      <a:pt x="19" y="28"/>
                      <a:pt x="19" y="28"/>
                    </a:cubicBezTo>
                    <a:cubicBezTo>
                      <a:pt x="33" y="3"/>
                      <a:pt x="33" y="3"/>
                      <a:pt x="33" y="3"/>
                    </a:cubicBezTo>
                    <a:cubicBezTo>
                      <a:pt x="33" y="3"/>
                      <a:pt x="33" y="2"/>
                      <a:pt x="33" y="2"/>
                    </a:cubicBezTo>
                    <a:cubicBezTo>
                      <a:pt x="33" y="1"/>
                      <a:pt x="32" y="0"/>
                      <a:pt x="31" y="0"/>
                    </a:cubicBezTo>
                    <a:cubicBezTo>
                      <a:pt x="3" y="0"/>
                      <a:pt x="3" y="0"/>
                      <a:pt x="3" y="0"/>
                    </a:cubicBezTo>
                    <a:cubicBezTo>
                      <a:pt x="1" y="0"/>
                      <a:pt x="1" y="1"/>
                      <a:pt x="0" y="2"/>
                    </a:cubicBezTo>
                    <a:cubicBezTo>
                      <a:pt x="0" y="2"/>
                      <a:pt x="1" y="3"/>
                      <a:pt x="1" y="3"/>
                    </a:cubicBezTo>
                    <a:cubicBezTo>
                      <a:pt x="15" y="28"/>
                      <a:pt x="15" y="28"/>
                      <a:pt x="15" y="28"/>
                    </a:cubicBezTo>
                    <a:cubicBezTo>
                      <a:pt x="15" y="28"/>
                      <a:pt x="16" y="29"/>
                      <a:pt x="17" y="29"/>
                    </a:cubicBezTo>
                    <a:cubicBezTo>
                      <a:pt x="18" y="29"/>
                      <a:pt x="19" y="28"/>
                      <a:pt x="19" y="28"/>
                    </a:cubicBezTo>
                    <a:cubicBezTo>
                      <a:pt x="18" y="27"/>
                      <a:pt x="18" y="27"/>
                      <a:pt x="18" y="27"/>
                    </a:cubicBezTo>
                    <a:cubicBezTo>
                      <a:pt x="17" y="27"/>
                      <a:pt x="17" y="27"/>
                      <a:pt x="17" y="27"/>
                    </a:cubicBezTo>
                    <a:cubicBezTo>
                      <a:pt x="17" y="27"/>
                      <a:pt x="17" y="27"/>
                      <a:pt x="17" y="27"/>
                    </a:cubicBezTo>
                    <a:cubicBezTo>
                      <a:pt x="17" y="27"/>
                      <a:pt x="17" y="27"/>
                      <a:pt x="17" y="27"/>
                    </a:cubicBezTo>
                    <a:cubicBezTo>
                      <a:pt x="3" y="2"/>
                      <a:pt x="3" y="2"/>
                      <a:pt x="3" y="2"/>
                    </a:cubicBezTo>
                    <a:cubicBezTo>
                      <a:pt x="2" y="2"/>
                      <a:pt x="2" y="2"/>
                      <a:pt x="2" y="2"/>
                    </a:cubicBezTo>
                    <a:cubicBezTo>
                      <a:pt x="3" y="2"/>
                      <a:pt x="3" y="2"/>
                      <a:pt x="3" y="2"/>
                    </a:cubicBezTo>
                    <a:cubicBezTo>
                      <a:pt x="31" y="2"/>
                      <a:pt x="31" y="2"/>
                      <a:pt x="31" y="2"/>
                    </a:cubicBezTo>
                    <a:cubicBezTo>
                      <a:pt x="31" y="2"/>
                      <a:pt x="31" y="2"/>
                      <a:pt x="31" y="2"/>
                    </a:cubicBezTo>
                    <a:cubicBezTo>
                      <a:pt x="31" y="2"/>
                      <a:pt x="31" y="2"/>
                      <a:pt x="31" y="2"/>
                    </a:cubicBezTo>
                    <a:cubicBezTo>
                      <a:pt x="17" y="27"/>
                      <a:pt x="17" y="27"/>
                      <a:pt x="17" y="27"/>
                    </a:cubicBezTo>
                    <a:lnTo>
                      <a:pt x="1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iś1ïďè">
                <a:extLst>
                  <a:ext uri="{FF2B5EF4-FFF2-40B4-BE49-F238E27FC236}">
                    <a16:creationId xmlns:a16="http://schemas.microsoft.com/office/drawing/2014/main" id="{5E4E3633-D2B1-B9DB-CF65-5E8CA6E93F73}"/>
                  </a:ext>
                </a:extLst>
              </p:cNvPr>
              <p:cNvSpPr/>
              <p:nvPr/>
            </p:nvSpPr>
            <p:spPr bwMode="auto">
              <a:xfrm>
                <a:off x="3659" y="2817"/>
                <a:ext cx="62" cy="62"/>
              </a:xfrm>
              <a:custGeom>
                <a:avLst/>
                <a:gdLst>
                  <a:gd name="T0" fmla="*/ 23 w 26"/>
                  <a:gd name="T1" fmla="*/ 26 h 26"/>
                  <a:gd name="T2" fmla="*/ 3 w 26"/>
                  <a:gd name="T3" fmla="*/ 26 h 26"/>
                  <a:gd name="T4" fmla="*/ 0 w 26"/>
                  <a:gd name="T5" fmla="*/ 23 h 26"/>
                  <a:gd name="T6" fmla="*/ 0 w 26"/>
                  <a:gd name="T7" fmla="*/ 3 h 26"/>
                  <a:gd name="T8" fmla="*/ 3 w 26"/>
                  <a:gd name="T9" fmla="*/ 0 h 26"/>
                  <a:gd name="T10" fmla="*/ 23 w 26"/>
                  <a:gd name="T11" fmla="*/ 0 h 26"/>
                  <a:gd name="T12" fmla="*/ 26 w 26"/>
                  <a:gd name="T13" fmla="*/ 3 h 26"/>
                  <a:gd name="T14" fmla="*/ 26 w 26"/>
                  <a:gd name="T15" fmla="*/ 23 h 26"/>
                  <a:gd name="T16" fmla="*/ 23 w 26"/>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23" y="26"/>
                    </a:moveTo>
                    <a:cubicBezTo>
                      <a:pt x="3" y="26"/>
                      <a:pt x="3" y="26"/>
                      <a:pt x="3" y="26"/>
                    </a:cubicBezTo>
                    <a:cubicBezTo>
                      <a:pt x="2" y="26"/>
                      <a:pt x="0" y="25"/>
                      <a:pt x="0" y="23"/>
                    </a:cubicBezTo>
                    <a:cubicBezTo>
                      <a:pt x="0" y="3"/>
                      <a:pt x="0" y="3"/>
                      <a:pt x="0" y="3"/>
                    </a:cubicBezTo>
                    <a:cubicBezTo>
                      <a:pt x="0" y="2"/>
                      <a:pt x="2" y="0"/>
                      <a:pt x="3" y="0"/>
                    </a:cubicBezTo>
                    <a:cubicBezTo>
                      <a:pt x="23" y="0"/>
                      <a:pt x="23" y="0"/>
                      <a:pt x="23" y="0"/>
                    </a:cubicBezTo>
                    <a:cubicBezTo>
                      <a:pt x="25" y="0"/>
                      <a:pt x="26" y="2"/>
                      <a:pt x="26" y="3"/>
                    </a:cubicBezTo>
                    <a:cubicBezTo>
                      <a:pt x="26" y="23"/>
                      <a:pt x="26" y="23"/>
                      <a:pt x="26" y="23"/>
                    </a:cubicBezTo>
                    <a:cubicBezTo>
                      <a:pt x="26" y="25"/>
                      <a:pt x="25" y="26"/>
                      <a:pt x="23" y="26"/>
                    </a:cubicBezTo>
                    <a:close/>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íş1íḓê">
                <a:extLst>
                  <a:ext uri="{FF2B5EF4-FFF2-40B4-BE49-F238E27FC236}">
                    <a16:creationId xmlns:a16="http://schemas.microsoft.com/office/drawing/2014/main" id="{CFBB7016-078A-EFC9-7DB5-6A74F4CFB28E}"/>
                  </a:ext>
                </a:extLst>
              </p:cNvPr>
              <p:cNvSpPr/>
              <p:nvPr/>
            </p:nvSpPr>
            <p:spPr bwMode="auto">
              <a:xfrm>
                <a:off x="3657" y="2815"/>
                <a:ext cx="67" cy="66"/>
              </a:xfrm>
              <a:custGeom>
                <a:avLst/>
                <a:gdLst>
                  <a:gd name="T0" fmla="*/ 24 w 28"/>
                  <a:gd name="T1" fmla="*/ 27 h 28"/>
                  <a:gd name="T2" fmla="*/ 24 w 28"/>
                  <a:gd name="T3" fmla="*/ 26 h 28"/>
                  <a:gd name="T4" fmla="*/ 4 w 28"/>
                  <a:gd name="T5" fmla="*/ 26 h 28"/>
                  <a:gd name="T6" fmla="*/ 2 w 28"/>
                  <a:gd name="T7" fmla="*/ 24 h 28"/>
                  <a:gd name="T8" fmla="*/ 2 w 28"/>
                  <a:gd name="T9" fmla="*/ 4 h 28"/>
                  <a:gd name="T10" fmla="*/ 4 w 28"/>
                  <a:gd name="T11" fmla="*/ 2 h 28"/>
                  <a:gd name="T12" fmla="*/ 24 w 28"/>
                  <a:gd name="T13" fmla="*/ 2 h 28"/>
                  <a:gd name="T14" fmla="*/ 26 w 28"/>
                  <a:gd name="T15" fmla="*/ 4 h 28"/>
                  <a:gd name="T16" fmla="*/ 26 w 28"/>
                  <a:gd name="T17" fmla="*/ 24 h 28"/>
                  <a:gd name="T18" fmla="*/ 24 w 28"/>
                  <a:gd name="T19" fmla="*/ 26 h 28"/>
                  <a:gd name="T20" fmla="*/ 24 w 28"/>
                  <a:gd name="T21" fmla="*/ 27 h 28"/>
                  <a:gd name="T22" fmla="*/ 24 w 28"/>
                  <a:gd name="T23" fmla="*/ 28 h 28"/>
                  <a:gd name="T24" fmla="*/ 28 w 28"/>
                  <a:gd name="T25" fmla="*/ 24 h 28"/>
                  <a:gd name="T26" fmla="*/ 28 w 28"/>
                  <a:gd name="T27" fmla="*/ 4 h 28"/>
                  <a:gd name="T28" fmla="*/ 24 w 28"/>
                  <a:gd name="T29" fmla="*/ 0 h 28"/>
                  <a:gd name="T30" fmla="*/ 4 w 28"/>
                  <a:gd name="T31" fmla="*/ 0 h 28"/>
                  <a:gd name="T32" fmla="*/ 0 w 28"/>
                  <a:gd name="T33" fmla="*/ 4 h 28"/>
                  <a:gd name="T34" fmla="*/ 0 w 28"/>
                  <a:gd name="T35" fmla="*/ 24 h 28"/>
                  <a:gd name="T36" fmla="*/ 4 w 28"/>
                  <a:gd name="T37" fmla="*/ 28 h 28"/>
                  <a:gd name="T38" fmla="*/ 24 w 28"/>
                  <a:gd name="T39" fmla="*/ 28 h 28"/>
                  <a:gd name="T40" fmla="*/ 24 w 28"/>
                  <a:gd name="T4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4" y="27"/>
                    </a:moveTo>
                    <a:cubicBezTo>
                      <a:pt x="24" y="26"/>
                      <a:pt x="24" y="26"/>
                      <a:pt x="24" y="26"/>
                    </a:cubicBezTo>
                    <a:cubicBezTo>
                      <a:pt x="4" y="26"/>
                      <a:pt x="4" y="26"/>
                      <a:pt x="4" y="26"/>
                    </a:cubicBezTo>
                    <a:cubicBezTo>
                      <a:pt x="3" y="26"/>
                      <a:pt x="2" y="26"/>
                      <a:pt x="2" y="24"/>
                    </a:cubicBezTo>
                    <a:cubicBezTo>
                      <a:pt x="2" y="4"/>
                      <a:pt x="2" y="4"/>
                      <a:pt x="2" y="4"/>
                    </a:cubicBezTo>
                    <a:cubicBezTo>
                      <a:pt x="2" y="3"/>
                      <a:pt x="3" y="2"/>
                      <a:pt x="4" y="2"/>
                    </a:cubicBezTo>
                    <a:cubicBezTo>
                      <a:pt x="24" y="2"/>
                      <a:pt x="24" y="2"/>
                      <a:pt x="24" y="2"/>
                    </a:cubicBezTo>
                    <a:cubicBezTo>
                      <a:pt x="25" y="2"/>
                      <a:pt x="26" y="3"/>
                      <a:pt x="26" y="4"/>
                    </a:cubicBezTo>
                    <a:cubicBezTo>
                      <a:pt x="26" y="24"/>
                      <a:pt x="26" y="24"/>
                      <a:pt x="26" y="24"/>
                    </a:cubicBezTo>
                    <a:cubicBezTo>
                      <a:pt x="26" y="26"/>
                      <a:pt x="25" y="26"/>
                      <a:pt x="24" y="26"/>
                    </a:cubicBezTo>
                    <a:cubicBezTo>
                      <a:pt x="24" y="27"/>
                      <a:pt x="24" y="27"/>
                      <a:pt x="24" y="27"/>
                    </a:cubicBezTo>
                    <a:cubicBezTo>
                      <a:pt x="24" y="28"/>
                      <a:pt x="24" y="28"/>
                      <a:pt x="24" y="28"/>
                    </a:cubicBezTo>
                    <a:cubicBezTo>
                      <a:pt x="26" y="28"/>
                      <a:pt x="28" y="27"/>
                      <a:pt x="28" y="24"/>
                    </a:cubicBezTo>
                    <a:cubicBezTo>
                      <a:pt x="28" y="4"/>
                      <a:pt x="28" y="4"/>
                      <a:pt x="28" y="4"/>
                    </a:cubicBezTo>
                    <a:cubicBezTo>
                      <a:pt x="28" y="2"/>
                      <a:pt x="26" y="0"/>
                      <a:pt x="24" y="0"/>
                    </a:cubicBezTo>
                    <a:cubicBezTo>
                      <a:pt x="4" y="0"/>
                      <a:pt x="4" y="0"/>
                      <a:pt x="4" y="0"/>
                    </a:cubicBezTo>
                    <a:cubicBezTo>
                      <a:pt x="2" y="0"/>
                      <a:pt x="0" y="2"/>
                      <a:pt x="0" y="4"/>
                    </a:cubicBezTo>
                    <a:cubicBezTo>
                      <a:pt x="0" y="24"/>
                      <a:pt x="0" y="24"/>
                      <a:pt x="0" y="24"/>
                    </a:cubicBezTo>
                    <a:cubicBezTo>
                      <a:pt x="0" y="27"/>
                      <a:pt x="2" y="28"/>
                      <a:pt x="4" y="28"/>
                    </a:cubicBezTo>
                    <a:cubicBezTo>
                      <a:pt x="24" y="28"/>
                      <a:pt x="24" y="28"/>
                      <a:pt x="24" y="28"/>
                    </a:cubicBez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ïśļíḋe">
                <a:extLst>
                  <a:ext uri="{FF2B5EF4-FFF2-40B4-BE49-F238E27FC236}">
                    <a16:creationId xmlns:a16="http://schemas.microsoft.com/office/drawing/2014/main" id="{8E6DE5B2-0525-0AF7-0258-D57446D93BE7}"/>
                  </a:ext>
                </a:extLst>
              </p:cNvPr>
              <p:cNvSpPr/>
              <p:nvPr/>
            </p:nvSpPr>
            <p:spPr bwMode="auto">
              <a:xfrm>
                <a:off x="3961" y="2817"/>
                <a:ext cx="64" cy="62"/>
              </a:xfrm>
              <a:prstGeom prst="ellipse">
                <a:avLst/>
              </a:pr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ïṧliḑé">
                <a:extLst>
                  <a:ext uri="{FF2B5EF4-FFF2-40B4-BE49-F238E27FC236}">
                    <a16:creationId xmlns:a16="http://schemas.microsoft.com/office/drawing/2014/main" id="{89EBAAFB-C34B-119A-CB27-F453D5545270}"/>
                  </a:ext>
                </a:extLst>
              </p:cNvPr>
              <p:cNvSpPr/>
              <p:nvPr/>
            </p:nvSpPr>
            <p:spPr bwMode="auto">
              <a:xfrm>
                <a:off x="3959" y="2815"/>
                <a:ext cx="69" cy="66"/>
              </a:xfrm>
              <a:custGeom>
                <a:avLst/>
                <a:gdLst>
                  <a:gd name="T0" fmla="*/ 28 w 29"/>
                  <a:gd name="T1" fmla="*/ 14 h 28"/>
                  <a:gd name="T2" fmla="*/ 27 w 29"/>
                  <a:gd name="T3" fmla="*/ 14 h 28"/>
                  <a:gd name="T4" fmla="*/ 15 w 29"/>
                  <a:gd name="T5" fmla="*/ 26 h 28"/>
                  <a:gd name="T6" fmla="*/ 2 w 29"/>
                  <a:gd name="T7" fmla="*/ 14 h 28"/>
                  <a:gd name="T8" fmla="*/ 15 w 29"/>
                  <a:gd name="T9" fmla="*/ 2 h 28"/>
                  <a:gd name="T10" fmla="*/ 27 w 29"/>
                  <a:gd name="T11" fmla="*/ 14 h 28"/>
                  <a:gd name="T12" fmla="*/ 28 w 29"/>
                  <a:gd name="T13" fmla="*/ 14 h 28"/>
                  <a:gd name="T14" fmla="*/ 29 w 29"/>
                  <a:gd name="T15" fmla="*/ 14 h 28"/>
                  <a:gd name="T16" fmla="*/ 15 w 29"/>
                  <a:gd name="T17" fmla="*/ 0 h 28"/>
                  <a:gd name="T18" fmla="*/ 0 w 29"/>
                  <a:gd name="T19" fmla="*/ 14 h 28"/>
                  <a:gd name="T20" fmla="*/ 15 w 29"/>
                  <a:gd name="T21" fmla="*/ 28 h 28"/>
                  <a:gd name="T22" fmla="*/ 29 w 29"/>
                  <a:gd name="T23" fmla="*/ 14 h 28"/>
                  <a:gd name="T24" fmla="*/ 28 w 29"/>
                  <a:gd name="T2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8">
                    <a:moveTo>
                      <a:pt x="28" y="14"/>
                    </a:moveTo>
                    <a:cubicBezTo>
                      <a:pt x="27" y="14"/>
                      <a:pt x="27" y="14"/>
                      <a:pt x="27" y="14"/>
                    </a:cubicBezTo>
                    <a:cubicBezTo>
                      <a:pt x="27" y="21"/>
                      <a:pt x="21" y="26"/>
                      <a:pt x="15" y="26"/>
                    </a:cubicBezTo>
                    <a:cubicBezTo>
                      <a:pt x="8" y="26"/>
                      <a:pt x="2" y="21"/>
                      <a:pt x="2" y="14"/>
                    </a:cubicBezTo>
                    <a:cubicBezTo>
                      <a:pt x="2" y="7"/>
                      <a:pt x="8" y="2"/>
                      <a:pt x="15" y="2"/>
                    </a:cubicBezTo>
                    <a:cubicBezTo>
                      <a:pt x="21" y="2"/>
                      <a:pt x="27" y="7"/>
                      <a:pt x="27" y="14"/>
                    </a:cubicBezTo>
                    <a:cubicBezTo>
                      <a:pt x="28" y="14"/>
                      <a:pt x="28" y="14"/>
                      <a:pt x="28" y="14"/>
                    </a:cubicBezTo>
                    <a:cubicBezTo>
                      <a:pt x="29" y="14"/>
                      <a:pt x="29" y="14"/>
                      <a:pt x="29" y="14"/>
                    </a:cubicBezTo>
                    <a:cubicBezTo>
                      <a:pt x="29" y="6"/>
                      <a:pt x="22" y="0"/>
                      <a:pt x="15" y="0"/>
                    </a:cubicBezTo>
                    <a:cubicBezTo>
                      <a:pt x="7" y="0"/>
                      <a:pt x="0" y="6"/>
                      <a:pt x="0" y="14"/>
                    </a:cubicBezTo>
                    <a:cubicBezTo>
                      <a:pt x="0" y="22"/>
                      <a:pt x="7" y="28"/>
                      <a:pt x="15" y="28"/>
                    </a:cubicBezTo>
                    <a:cubicBezTo>
                      <a:pt x="22" y="28"/>
                      <a:pt x="29" y="22"/>
                      <a:pt x="29" y="14"/>
                    </a:cubicBezTo>
                    <a:lnTo>
                      <a:pt x="2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îšļîḑè">
                <a:extLst>
                  <a:ext uri="{FF2B5EF4-FFF2-40B4-BE49-F238E27FC236}">
                    <a16:creationId xmlns:a16="http://schemas.microsoft.com/office/drawing/2014/main" id="{413B09A4-20BA-0F23-EBF5-64E0298E249F}"/>
                  </a:ext>
                </a:extLst>
              </p:cNvPr>
              <p:cNvSpPr/>
              <p:nvPr/>
            </p:nvSpPr>
            <p:spPr bwMode="auto">
              <a:xfrm>
                <a:off x="3054" y="2903"/>
                <a:ext cx="225" cy="173"/>
              </a:xfrm>
              <a:custGeom>
                <a:avLst/>
                <a:gdLst>
                  <a:gd name="T0" fmla="*/ 87 w 95"/>
                  <a:gd name="T1" fmla="*/ 73 h 73"/>
                  <a:gd name="T2" fmla="*/ 8 w 95"/>
                  <a:gd name="T3" fmla="*/ 73 h 73"/>
                  <a:gd name="T4" fmla="*/ 0 w 95"/>
                  <a:gd name="T5" fmla="*/ 65 h 73"/>
                  <a:gd name="T6" fmla="*/ 0 w 95"/>
                  <a:gd name="T7" fmla="*/ 27 h 73"/>
                  <a:gd name="T8" fmla="*/ 8 w 95"/>
                  <a:gd name="T9" fmla="*/ 19 h 73"/>
                  <a:gd name="T10" fmla="*/ 75 w 95"/>
                  <a:gd name="T11" fmla="*/ 19 h 73"/>
                  <a:gd name="T12" fmla="*/ 87 w 95"/>
                  <a:gd name="T13" fmla="*/ 0 h 73"/>
                  <a:gd name="T14" fmla="*/ 87 w 95"/>
                  <a:gd name="T15" fmla="*/ 19 h 73"/>
                  <a:gd name="T16" fmla="*/ 95 w 95"/>
                  <a:gd name="T17" fmla="*/ 27 h 73"/>
                  <a:gd name="T18" fmla="*/ 95 w 95"/>
                  <a:gd name="T19" fmla="*/ 65 h 73"/>
                  <a:gd name="T20" fmla="*/ 87 w 95"/>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3">
                    <a:moveTo>
                      <a:pt x="87" y="73"/>
                    </a:moveTo>
                    <a:cubicBezTo>
                      <a:pt x="8" y="73"/>
                      <a:pt x="8" y="73"/>
                      <a:pt x="8" y="73"/>
                    </a:cubicBezTo>
                    <a:cubicBezTo>
                      <a:pt x="3" y="73"/>
                      <a:pt x="0" y="69"/>
                      <a:pt x="0" y="65"/>
                    </a:cubicBezTo>
                    <a:cubicBezTo>
                      <a:pt x="0" y="27"/>
                      <a:pt x="0" y="27"/>
                      <a:pt x="0" y="27"/>
                    </a:cubicBezTo>
                    <a:cubicBezTo>
                      <a:pt x="0" y="22"/>
                      <a:pt x="3" y="19"/>
                      <a:pt x="8" y="19"/>
                    </a:cubicBezTo>
                    <a:cubicBezTo>
                      <a:pt x="75" y="19"/>
                      <a:pt x="75" y="19"/>
                      <a:pt x="75" y="19"/>
                    </a:cubicBezTo>
                    <a:cubicBezTo>
                      <a:pt x="87" y="0"/>
                      <a:pt x="87" y="0"/>
                      <a:pt x="87" y="0"/>
                    </a:cubicBezTo>
                    <a:cubicBezTo>
                      <a:pt x="87" y="19"/>
                      <a:pt x="87" y="19"/>
                      <a:pt x="87" y="19"/>
                    </a:cubicBezTo>
                    <a:cubicBezTo>
                      <a:pt x="92" y="19"/>
                      <a:pt x="95" y="22"/>
                      <a:pt x="95" y="27"/>
                    </a:cubicBezTo>
                    <a:cubicBezTo>
                      <a:pt x="95" y="65"/>
                      <a:pt x="95" y="65"/>
                      <a:pt x="95" y="65"/>
                    </a:cubicBezTo>
                    <a:cubicBezTo>
                      <a:pt x="95" y="69"/>
                      <a:pt x="92" y="73"/>
                      <a:pt x="87" y="73"/>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ïṩlîḍé">
                <a:extLst>
                  <a:ext uri="{FF2B5EF4-FFF2-40B4-BE49-F238E27FC236}">
                    <a16:creationId xmlns:a16="http://schemas.microsoft.com/office/drawing/2014/main" id="{375272AA-11B1-B170-6ECE-B8B36386B956}"/>
                  </a:ext>
                </a:extLst>
              </p:cNvPr>
              <p:cNvSpPr/>
              <p:nvPr/>
            </p:nvSpPr>
            <p:spPr bwMode="auto">
              <a:xfrm>
                <a:off x="3051" y="2896"/>
                <a:ext cx="231" cy="183"/>
              </a:xfrm>
              <a:custGeom>
                <a:avLst/>
                <a:gdLst>
                  <a:gd name="T0" fmla="*/ 88 w 97"/>
                  <a:gd name="T1" fmla="*/ 76 h 77"/>
                  <a:gd name="T2" fmla="*/ 88 w 97"/>
                  <a:gd name="T3" fmla="*/ 75 h 77"/>
                  <a:gd name="T4" fmla="*/ 9 w 97"/>
                  <a:gd name="T5" fmla="*/ 75 h 77"/>
                  <a:gd name="T6" fmla="*/ 2 w 97"/>
                  <a:gd name="T7" fmla="*/ 68 h 77"/>
                  <a:gd name="T8" fmla="*/ 2 w 97"/>
                  <a:gd name="T9" fmla="*/ 30 h 77"/>
                  <a:gd name="T10" fmla="*/ 9 w 97"/>
                  <a:gd name="T11" fmla="*/ 23 h 77"/>
                  <a:gd name="T12" fmla="*/ 77 w 97"/>
                  <a:gd name="T13" fmla="*/ 23 h 77"/>
                  <a:gd name="T14" fmla="*/ 87 w 97"/>
                  <a:gd name="T15" fmla="*/ 7 h 77"/>
                  <a:gd name="T16" fmla="*/ 87 w 97"/>
                  <a:gd name="T17" fmla="*/ 23 h 77"/>
                  <a:gd name="T18" fmla="*/ 88 w 97"/>
                  <a:gd name="T19" fmla="*/ 23 h 77"/>
                  <a:gd name="T20" fmla="*/ 95 w 97"/>
                  <a:gd name="T21" fmla="*/ 30 h 77"/>
                  <a:gd name="T22" fmla="*/ 95 w 97"/>
                  <a:gd name="T23" fmla="*/ 68 h 77"/>
                  <a:gd name="T24" fmla="*/ 88 w 97"/>
                  <a:gd name="T25" fmla="*/ 75 h 77"/>
                  <a:gd name="T26" fmla="*/ 88 w 97"/>
                  <a:gd name="T27" fmla="*/ 76 h 77"/>
                  <a:gd name="T28" fmla="*/ 88 w 97"/>
                  <a:gd name="T29" fmla="*/ 77 h 77"/>
                  <a:gd name="T30" fmla="*/ 97 w 97"/>
                  <a:gd name="T31" fmla="*/ 68 h 77"/>
                  <a:gd name="T32" fmla="*/ 97 w 97"/>
                  <a:gd name="T33" fmla="*/ 30 h 77"/>
                  <a:gd name="T34" fmla="*/ 88 w 97"/>
                  <a:gd name="T35" fmla="*/ 21 h 77"/>
                  <a:gd name="T36" fmla="*/ 88 w 97"/>
                  <a:gd name="T37" fmla="*/ 22 h 77"/>
                  <a:gd name="T38" fmla="*/ 89 w 97"/>
                  <a:gd name="T39" fmla="*/ 22 h 77"/>
                  <a:gd name="T40" fmla="*/ 89 w 97"/>
                  <a:gd name="T41" fmla="*/ 0 h 77"/>
                  <a:gd name="T42" fmla="*/ 76 w 97"/>
                  <a:gd name="T43" fmla="*/ 21 h 77"/>
                  <a:gd name="T44" fmla="*/ 9 w 97"/>
                  <a:gd name="T45" fmla="*/ 21 h 77"/>
                  <a:gd name="T46" fmla="*/ 0 w 97"/>
                  <a:gd name="T47" fmla="*/ 30 h 77"/>
                  <a:gd name="T48" fmla="*/ 0 w 97"/>
                  <a:gd name="T49" fmla="*/ 68 h 77"/>
                  <a:gd name="T50" fmla="*/ 9 w 97"/>
                  <a:gd name="T51" fmla="*/ 77 h 77"/>
                  <a:gd name="T52" fmla="*/ 88 w 97"/>
                  <a:gd name="T53" fmla="*/ 77 h 77"/>
                  <a:gd name="T54" fmla="*/ 88 w 97"/>
                  <a:gd name="T55"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77">
                    <a:moveTo>
                      <a:pt x="88" y="76"/>
                    </a:moveTo>
                    <a:cubicBezTo>
                      <a:pt x="88" y="75"/>
                      <a:pt x="88" y="75"/>
                      <a:pt x="88" y="75"/>
                    </a:cubicBezTo>
                    <a:cubicBezTo>
                      <a:pt x="9" y="75"/>
                      <a:pt x="9" y="75"/>
                      <a:pt x="9" y="75"/>
                    </a:cubicBezTo>
                    <a:cubicBezTo>
                      <a:pt x="5" y="75"/>
                      <a:pt x="2" y="72"/>
                      <a:pt x="2" y="68"/>
                    </a:cubicBezTo>
                    <a:cubicBezTo>
                      <a:pt x="2" y="30"/>
                      <a:pt x="2" y="30"/>
                      <a:pt x="2" y="30"/>
                    </a:cubicBezTo>
                    <a:cubicBezTo>
                      <a:pt x="2" y="26"/>
                      <a:pt x="5" y="23"/>
                      <a:pt x="9" y="23"/>
                    </a:cubicBezTo>
                    <a:cubicBezTo>
                      <a:pt x="77" y="23"/>
                      <a:pt x="77" y="23"/>
                      <a:pt x="77" y="23"/>
                    </a:cubicBezTo>
                    <a:cubicBezTo>
                      <a:pt x="87" y="7"/>
                      <a:pt x="87" y="7"/>
                      <a:pt x="87" y="7"/>
                    </a:cubicBezTo>
                    <a:cubicBezTo>
                      <a:pt x="87" y="23"/>
                      <a:pt x="87" y="23"/>
                      <a:pt x="87" y="23"/>
                    </a:cubicBezTo>
                    <a:cubicBezTo>
                      <a:pt x="88" y="23"/>
                      <a:pt x="88" y="23"/>
                      <a:pt x="88" y="23"/>
                    </a:cubicBezTo>
                    <a:cubicBezTo>
                      <a:pt x="92" y="23"/>
                      <a:pt x="95" y="26"/>
                      <a:pt x="95" y="30"/>
                    </a:cubicBezTo>
                    <a:cubicBezTo>
                      <a:pt x="95" y="68"/>
                      <a:pt x="95" y="68"/>
                      <a:pt x="95" y="68"/>
                    </a:cubicBezTo>
                    <a:cubicBezTo>
                      <a:pt x="95" y="72"/>
                      <a:pt x="92" y="75"/>
                      <a:pt x="88" y="75"/>
                    </a:cubicBezTo>
                    <a:cubicBezTo>
                      <a:pt x="88" y="76"/>
                      <a:pt x="88" y="76"/>
                      <a:pt x="88" y="76"/>
                    </a:cubicBezTo>
                    <a:cubicBezTo>
                      <a:pt x="88" y="77"/>
                      <a:pt x="88" y="77"/>
                      <a:pt x="88" y="77"/>
                    </a:cubicBezTo>
                    <a:cubicBezTo>
                      <a:pt x="93" y="77"/>
                      <a:pt x="97" y="73"/>
                      <a:pt x="97" y="68"/>
                    </a:cubicBezTo>
                    <a:cubicBezTo>
                      <a:pt x="97" y="30"/>
                      <a:pt x="97" y="30"/>
                      <a:pt x="97" y="30"/>
                    </a:cubicBezTo>
                    <a:cubicBezTo>
                      <a:pt x="97" y="25"/>
                      <a:pt x="93" y="21"/>
                      <a:pt x="88" y="21"/>
                    </a:cubicBezTo>
                    <a:cubicBezTo>
                      <a:pt x="88" y="22"/>
                      <a:pt x="88" y="22"/>
                      <a:pt x="88" y="22"/>
                    </a:cubicBezTo>
                    <a:cubicBezTo>
                      <a:pt x="89" y="22"/>
                      <a:pt x="89" y="22"/>
                      <a:pt x="89" y="22"/>
                    </a:cubicBezTo>
                    <a:cubicBezTo>
                      <a:pt x="89" y="0"/>
                      <a:pt x="89" y="0"/>
                      <a:pt x="89" y="0"/>
                    </a:cubicBezTo>
                    <a:cubicBezTo>
                      <a:pt x="76" y="21"/>
                      <a:pt x="76" y="21"/>
                      <a:pt x="76" y="21"/>
                    </a:cubicBezTo>
                    <a:cubicBezTo>
                      <a:pt x="9" y="21"/>
                      <a:pt x="9" y="21"/>
                      <a:pt x="9" y="21"/>
                    </a:cubicBezTo>
                    <a:cubicBezTo>
                      <a:pt x="4" y="21"/>
                      <a:pt x="0" y="25"/>
                      <a:pt x="0" y="30"/>
                    </a:cubicBezTo>
                    <a:cubicBezTo>
                      <a:pt x="0" y="68"/>
                      <a:pt x="0" y="68"/>
                      <a:pt x="0" y="68"/>
                    </a:cubicBezTo>
                    <a:cubicBezTo>
                      <a:pt x="0" y="73"/>
                      <a:pt x="4" y="77"/>
                      <a:pt x="9" y="77"/>
                    </a:cubicBezTo>
                    <a:cubicBezTo>
                      <a:pt x="88" y="77"/>
                      <a:pt x="88" y="77"/>
                      <a:pt x="88" y="77"/>
                    </a:cubicBezTo>
                    <a:lnTo>
                      <a:pt x="88" y="76"/>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ïṣlïďê">
                <a:extLst>
                  <a:ext uri="{FF2B5EF4-FFF2-40B4-BE49-F238E27FC236}">
                    <a16:creationId xmlns:a16="http://schemas.microsoft.com/office/drawing/2014/main" id="{64D6B9DA-5BDB-FBCD-188D-9E82C138055D}"/>
                  </a:ext>
                </a:extLst>
              </p:cNvPr>
              <p:cNvSpPr/>
              <p:nvPr/>
            </p:nvSpPr>
            <p:spPr bwMode="auto">
              <a:xfrm>
                <a:off x="3096" y="3000"/>
                <a:ext cx="22"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îṧḻîḍé">
                <a:extLst>
                  <a:ext uri="{FF2B5EF4-FFF2-40B4-BE49-F238E27FC236}">
                    <a16:creationId xmlns:a16="http://schemas.microsoft.com/office/drawing/2014/main" id="{A833CD89-A572-2B62-2471-C2A98E9373A3}"/>
                  </a:ext>
                </a:extLst>
              </p:cNvPr>
              <p:cNvSpPr/>
              <p:nvPr/>
            </p:nvSpPr>
            <p:spPr bwMode="auto">
              <a:xfrm>
                <a:off x="3094" y="2998"/>
                <a:ext cx="26" cy="26"/>
              </a:xfrm>
              <a:custGeom>
                <a:avLst/>
                <a:gdLst>
                  <a:gd name="T0" fmla="*/ 10 w 11"/>
                  <a:gd name="T1" fmla="*/ 5 h 11"/>
                  <a:gd name="T2" fmla="*/ 9 w 11"/>
                  <a:gd name="T3" fmla="*/ 5 h 11"/>
                  <a:gd name="T4" fmla="*/ 6 w 11"/>
                  <a:gd name="T5" fmla="*/ 9 h 11"/>
                  <a:gd name="T6" fmla="*/ 2 w 11"/>
                  <a:gd name="T7" fmla="*/ 5 h 11"/>
                  <a:gd name="T8" fmla="*/ 6 w 11"/>
                  <a:gd name="T9" fmla="*/ 2 h 11"/>
                  <a:gd name="T10" fmla="*/ 9 w 11"/>
                  <a:gd name="T11" fmla="*/ 5 h 11"/>
                  <a:gd name="T12" fmla="*/ 10 w 11"/>
                  <a:gd name="T13" fmla="*/ 5 h 11"/>
                  <a:gd name="T14" fmla="*/ 11 w 11"/>
                  <a:gd name="T15" fmla="*/ 5 h 11"/>
                  <a:gd name="T16" fmla="*/ 6 w 11"/>
                  <a:gd name="T17" fmla="*/ 0 h 11"/>
                  <a:gd name="T18" fmla="*/ 0 w 11"/>
                  <a:gd name="T19" fmla="*/ 5 h 11"/>
                  <a:gd name="T20" fmla="*/ 6 w 11"/>
                  <a:gd name="T21" fmla="*/ 11 h 11"/>
                  <a:gd name="T22" fmla="*/ 11 w 11"/>
                  <a:gd name="T23" fmla="*/ 5 h 11"/>
                  <a:gd name="T24" fmla="*/ 10 w 11"/>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0" y="5"/>
                    </a:moveTo>
                    <a:cubicBezTo>
                      <a:pt x="9" y="5"/>
                      <a:pt x="9" y="5"/>
                      <a:pt x="9" y="5"/>
                    </a:cubicBezTo>
                    <a:cubicBezTo>
                      <a:pt x="9" y="7"/>
                      <a:pt x="8" y="9"/>
                      <a:pt x="6" y="9"/>
                    </a:cubicBezTo>
                    <a:cubicBezTo>
                      <a:pt x="4" y="9"/>
                      <a:pt x="2" y="7"/>
                      <a:pt x="2" y="5"/>
                    </a:cubicBezTo>
                    <a:cubicBezTo>
                      <a:pt x="2" y="3"/>
                      <a:pt x="4" y="2"/>
                      <a:pt x="6" y="2"/>
                    </a:cubicBezTo>
                    <a:cubicBezTo>
                      <a:pt x="8" y="2"/>
                      <a:pt x="9" y="3"/>
                      <a:pt x="9" y="5"/>
                    </a:cubicBezTo>
                    <a:cubicBezTo>
                      <a:pt x="10" y="5"/>
                      <a:pt x="10" y="5"/>
                      <a:pt x="10" y="5"/>
                    </a:cubicBezTo>
                    <a:cubicBezTo>
                      <a:pt x="11" y="5"/>
                      <a:pt x="11" y="5"/>
                      <a:pt x="11" y="5"/>
                    </a:cubicBezTo>
                    <a:cubicBezTo>
                      <a:pt x="11" y="2"/>
                      <a:pt x="9" y="0"/>
                      <a:pt x="6" y="0"/>
                    </a:cubicBezTo>
                    <a:cubicBezTo>
                      <a:pt x="3" y="0"/>
                      <a:pt x="0" y="2"/>
                      <a:pt x="0" y="5"/>
                    </a:cubicBezTo>
                    <a:cubicBezTo>
                      <a:pt x="0" y="8"/>
                      <a:pt x="3" y="11"/>
                      <a:pt x="6" y="11"/>
                    </a:cubicBezTo>
                    <a:cubicBezTo>
                      <a:pt x="9" y="11"/>
                      <a:pt x="11" y="8"/>
                      <a:pt x="11" y="5"/>
                    </a:cubicBezTo>
                    <a:lnTo>
                      <a:pt x="10"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îṩḷíḑe">
                <a:extLst>
                  <a:ext uri="{FF2B5EF4-FFF2-40B4-BE49-F238E27FC236}">
                    <a16:creationId xmlns:a16="http://schemas.microsoft.com/office/drawing/2014/main" id="{ED8388E2-CB21-148C-3BEB-180AF644C67B}"/>
                  </a:ext>
                </a:extLst>
              </p:cNvPr>
              <p:cNvSpPr/>
              <p:nvPr/>
            </p:nvSpPr>
            <p:spPr bwMode="auto">
              <a:xfrm>
                <a:off x="3137" y="3000"/>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ïSḷîḋe">
                <a:extLst>
                  <a:ext uri="{FF2B5EF4-FFF2-40B4-BE49-F238E27FC236}">
                    <a16:creationId xmlns:a16="http://schemas.microsoft.com/office/drawing/2014/main" id="{55366DF8-9EEC-C51E-EA0F-8EACC0B451A9}"/>
                  </a:ext>
                </a:extLst>
              </p:cNvPr>
              <p:cNvSpPr/>
              <p:nvPr/>
            </p:nvSpPr>
            <p:spPr bwMode="auto">
              <a:xfrm>
                <a:off x="3134" y="2998"/>
                <a:ext cx="26" cy="26"/>
              </a:xfrm>
              <a:custGeom>
                <a:avLst/>
                <a:gdLst>
                  <a:gd name="T0" fmla="*/ 10 w 11"/>
                  <a:gd name="T1" fmla="*/ 5 h 11"/>
                  <a:gd name="T2" fmla="*/ 9 w 11"/>
                  <a:gd name="T3" fmla="*/ 5 h 11"/>
                  <a:gd name="T4" fmla="*/ 5 w 11"/>
                  <a:gd name="T5" fmla="*/ 9 h 11"/>
                  <a:gd name="T6" fmla="*/ 2 w 11"/>
                  <a:gd name="T7" fmla="*/ 5 h 11"/>
                  <a:gd name="T8" fmla="*/ 5 w 11"/>
                  <a:gd name="T9" fmla="*/ 2 h 11"/>
                  <a:gd name="T10" fmla="*/ 9 w 11"/>
                  <a:gd name="T11" fmla="*/ 5 h 11"/>
                  <a:gd name="T12" fmla="*/ 10 w 11"/>
                  <a:gd name="T13" fmla="*/ 5 h 11"/>
                  <a:gd name="T14" fmla="*/ 11 w 11"/>
                  <a:gd name="T15" fmla="*/ 5 h 11"/>
                  <a:gd name="T16" fmla="*/ 5 w 11"/>
                  <a:gd name="T17" fmla="*/ 0 h 11"/>
                  <a:gd name="T18" fmla="*/ 0 w 11"/>
                  <a:gd name="T19" fmla="*/ 5 h 11"/>
                  <a:gd name="T20" fmla="*/ 5 w 11"/>
                  <a:gd name="T21" fmla="*/ 11 h 11"/>
                  <a:gd name="T22" fmla="*/ 11 w 11"/>
                  <a:gd name="T23" fmla="*/ 5 h 11"/>
                  <a:gd name="T24" fmla="*/ 10 w 11"/>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0" y="5"/>
                    </a:moveTo>
                    <a:cubicBezTo>
                      <a:pt x="9" y="5"/>
                      <a:pt x="9" y="5"/>
                      <a:pt x="9" y="5"/>
                    </a:cubicBezTo>
                    <a:cubicBezTo>
                      <a:pt x="9" y="7"/>
                      <a:pt x="7" y="9"/>
                      <a:pt x="5" y="9"/>
                    </a:cubicBezTo>
                    <a:cubicBezTo>
                      <a:pt x="3" y="9"/>
                      <a:pt x="2" y="7"/>
                      <a:pt x="2" y="5"/>
                    </a:cubicBezTo>
                    <a:cubicBezTo>
                      <a:pt x="2" y="3"/>
                      <a:pt x="3" y="2"/>
                      <a:pt x="5" y="2"/>
                    </a:cubicBezTo>
                    <a:cubicBezTo>
                      <a:pt x="7" y="2"/>
                      <a:pt x="9" y="3"/>
                      <a:pt x="9" y="5"/>
                    </a:cubicBezTo>
                    <a:cubicBezTo>
                      <a:pt x="10" y="5"/>
                      <a:pt x="10" y="5"/>
                      <a:pt x="10" y="5"/>
                    </a:cubicBezTo>
                    <a:cubicBezTo>
                      <a:pt x="11" y="5"/>
                      <a:pt x="11" y="5"/>
                      <a:pt x="11" y="5"/>
                    </a:cubicBezTo>
                    <a:cubicBezTo>
                      <a:pt x="11" y="2"/>
                      <a:pt x="8" y="0"/>
                      <a:pt x="5" y="0"/>
                    </a:cubicBezTo>
                    <a:cubicBezTo>
                      <a:pt x="2" y="0"/>
                      <a:pt x="0" y="2"/>
                      <a:pt x="0" y="5"/>
                    </a:cubicBezTo>
                    <a:cubicBezTo>
                      <a:pt x="0" y="8"/>
                      <a:pt x="2" y="11"/>
                      <a:pt x="5" y="11"/>
                    </a:cubicBezTo>
                    <a:cubicBezTo>
                      <a:pt x="8" y="11"/>
                      <a:pt x="11" y="8"/>
                      <a:pt x="11" y="5"/>
                    </a:cubicBezTo>
                    <a:lnTo>
                      <a:pt x="10"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îṥľïḍè">
                <a:extLst>
                  <a:ext uri="{FF2B5EF4-FFF2-40B4-BE49-F238E27FC236}">
                    <a16:creationId xmlns:a16="http://schemas.microsoft.com/office/drawing/2014/main" id="{25A110FA-7FCF-F89C-537A-09F1CE056292}"/>
                  </a:ext>
                </a:extLst>
              </p:cNvPr>
              <p:cNvSpPr/>
              <p:nvPr/>
            </p:nvSpPr>
            <p:spPr bwMode="auto">
              <a:xfrm>
                <a:off x="3175" y="3000"/>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îśḻïḍé">
                <a:extLst>
                  <a:ext uri="{FF2B5EF4-FFF2-40B4-BE49-F238E27FC236}">
                    <a16:creationId xmlns:a16="http://schemas.microsoft.com/office/drawing/2014/main" id="{B229D8AD-CAAA-ACC3-E030-50AB45D02E83}"/>
                  </a:ext>
                </a:extLst>
              </p:cNvPr>
              <p:cNvSpPr/>
              <p:nvPr/>
            </p:nvSpPr>
            <p:spPr bwMode="auto">
              <a:xfrm>
                <a:off x="3172" y="2998"/>
                <a:ext cx="26" cy="26"/>
              </a:xfrm>
              <a:custGeom>
                <a:avLst/>
                <a:gdLst>
                  <a:gd name="T0" fmla="*/ 10 w 11"/>
                  <a:gd name="T1" fmla="*/ 5 h 11"/>
                  <a:gd name="T2" fmla="*/ 9 w 11"/>
                  <a:gd name="T3" fmla="*/ 5 h 11"/>
                  <a:gd name="T4" fmla="*/ 6 w 11"/>
                  <a:gd name="T5" fmla="*/ 9 h 11"/>
                  <a:gd name="T6" fmla="*/ 2 w 11"/>
                  <a:gd name="T7" fmla="*/ 5 h 11"/>
                  <a:gd name="T8" fmla="*/ 6 w 11"/>
                  <a:gd name="T9" fmla="*/ 2 h 11"/>
                  <a:gd name="T10" fmla="*/ 9 w 11"/>
                  <a:gd name="T11" fmla="*/ 5 h 11"/>
                  <a:gd name="T12" fmla="*/ 10 w 11"/>
                  <a:gd name="T13" fmla="*/ 5 h 11"/>
                  <a:gd name="T14" fmla="*/ 11 w 11"/>
                  <a:gd name="T15" fmla="*/ 5 h 11"/>
                  <a:gd name="T16" fmla="*/ 6 w 11"/>
                  <a:gd name="T17" fmla="*/ 0 h 11"/>
                  <a:gd name="T18" fmla="*/ 0 w 11"/>
                  <a:gd name="T19" fmla="*/ 5 h 11"/>
                  <a:gd name="T20" fmla="*/ 6 w 11"/>
                  <a:gd name="T21" fmla="*/ 11 h 11"/>
                  <a:gd name="T22" fmla="*/ 11 w 11"/>
                  <a:gd name="T23" fmla="*/ 5 h 11"/>
                  <a:gd name="T24" fmla="*/ 10 w 11"/>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0" y="5"/>
                    </a:moveTo>
                    <a:cubicBezTo>
                      <a:pt x="9" y="5"/>
                      <a:pt x="9" y="5"/>
                      <a:pt x="9" y="5"/>
                    </a:cubicBezTo>
                    <a:cubicBezTo>
                      <a:pt x="9" y="7"/>
                      <a:pt x="8" y="9"/>
                      <a:pt x="6" y="9"/>
                    </a:cubicBezTo>
                    <a:cubicBezTo>
                      <a:pt x="4" y="9"/>
                      <a:pt x="2" y="7"/>
                      <a:pt x="2" y="5"/>
                    </a:cubicBezTo>
                    <a:cubicBezTo>
                      <a:pt x="2" y="3"/>
                      <a:pt x="4" y="2"/>
                      <a:pt x="6" y="2"/>
                    </a:cubicBezTo>
                    <a:cubicBezTo>
                      <a:pt x="8" y="2"/>
                      <a:pt x="9" y="3"/>
                      <a:pt x="9" y="5"/>
                    </a:cubicBezTo>
                    <a:cubicBezTo>
                      <a:pt x="10" y="5"/>
                      <a:pt x="10" y="5"/>
                      <a:pt x="10" y="5"/>
                    </a:cubicBezTo>
                    <a:cubicBezTo>
                      <a:pt x="11" y="5"/>
                      <a:pt x="11" y="5"/>
                      <a:pt x="11" y="5"/>
                    </a:cubicBezTo>
                    <a:cubicBezTo>
                      <a:pt x="11" y="2"/>
                      <a:pt x="9" y="0"/>
                      <a:pt x="6" y="0"/>
                    </a:cubicBezTo>
                    <a:cubicBezTo>
                      <a:pt x="3" y="0"/>
                      <a:pt x="0" y="2"/>
                      <a:pt x="0" y="5"/>
                    </a:cubicBezTo>
                    <a:cubicBezTo>
                      <a:pt x="0" y="8"/>
                      <a:pt x="3" y="11"/>
                      <a:pt x="6" y="11"/>
                    </a:cubicBezTo>
                    <a:cubicBezTo>
                      <a:pt x="9" y="11"/>
                      <a:pt x="11" y="8"/>
                      <a:pt x="11" y="5"/>
                    </a:cubicBezTo>
                    <a:lnTo>
                      <a:pt x="10"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ïšḻíḍê">
                <a:extLst>
                  <a:ext uri="{FF2B5EF4-FFF2-40B4-BE49-F238E27FC236}">
                    <a16:creationId xmlns:a16="http://schemas.microsoft.com/office/drawing/2014/main" id="{7C67D693-10E9-EAA1-CE6C-E7AE88670648}"/>
                  </a:ext>
                </a:extLst>
              </p:cNvPr>
              <p:cNvSpPr/>
              <p:nvPr/>
            </p:nvSpPr>
            <p:spPr bwMode="auto">
              <a:xfrm>
                <a:off x="3215" y="3000"/>
                <a:ext cx="19"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îšľïde">
                <a:extLst>
                  <a:ext uri="{FF2B5EF4-FFF2-40B4-BE49-F238E27FC236}">
                    <a16:creationId xmlns:a16="http://schemas.microsoft.com/office/drawing/2014/main" id="{A3193CF2-6E7E-68DF-E4F8-3603EBBA6A27}"/>
                  </a:ext>
                </a:extLst>
              </p:cNvPr>
              <p:cNvSpPr/>
              <p:nvPr/>
            </p:nvSpPr>
            <p:spPr bwMode="auto">
              <a:xfrm>
                <a:off x="3213" y="2998"/>
                <a:ext cx="24" cy="26"/>
              </a:xfrm>
              <a:custGeom>
                <a:avLst/>
                <a:gdLst>
                  <a:gd name="T0" fmla="*/ 9 w 10"/>
                  <a:gd name="T1" fmla="*/ 5 h 11"/>
                  <a:gd name="T2" fmla="*/ 8 w 10"/>
                  <a:gd name="T3" fmla="*/ 5 h 11"/>
                  <a:gd name="T4" fmla="*/ 5 w 10"/>
                  <a:gd name="T5" fmla="*/ 9 h 11"/>
                  <a:gd name="T6" fmla="*/ 2 w 10"/>
                  <a:gd name="T7" fmla="*/ 5 h 11"/>
                  <a:gd name="T8" fmla="*/ 5 w 10"/>
                  <a:gd name="T9" fmla="*/ 2 h 11"/>
                  <a:gd name="T10" fmla="*/ 8 w 10"/>
                  <a:gd name="T11" fmla="*/ 5 h 11"/>
                  <a:gd name="T12" fmla="*/ 9 w 10"/>
                  <a:gd name="T13" fmla="*/ 5 h 11"/>
                  <a:gd name="T14" fmla="*/ 10 w 10"/>
                  <a:gd name="T15" fmla="*/ 5 h 11"/>
                  <a:gd name="T16" fmla="*/ 5 w 10"/>
                  <a:gd name="T17" fmla="*/ 0 h 11"/>
                  <a:gd name="T18" fmla="*/ 0 w 10"/>
                  <a:gd name="T19" fmla="*/ 5 h 11"/>
                  <a:gd name="T20" fmla="*/ 5 w 10"/>
                  <a:gd name="T21" fmla="*/ 11 h 11"/>
                  <a:gd name="T22" fmla="*/ 10 w 10"/>
                  <a:gd name="T23" fmla="*/ 5 h 11"/>
                  <a:gd name="T24" fmla="*/ 9 w 10"/>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9" y="5"/>
                    </a:moveTo>
                    <a:cubicBezTo>
                      <a:pt x="8" y="5"/>
                      <a:pt x="8" y="5"/>
                      <a:pt x="8" y="5"/>
                    </a:cubicBezTo>
                    <a:cubicBezTo>
                      <a:pt x="8" y="7"/>
                      <a:pt x="7" y="9"/>
                      <a:pt x="5" y="9"/>
                    </a:cubicBezTo>
                    <a:cubicBezTo>
                      <a:pt x="3" y="9"/>
                      <a:pt x="2" y="7"/>
                      <a:pt x="2" y="5"/>
                    </a:cubicBezTo>
                    <a:cubicBezTo>
                      <a:pt x="2" y="3"/>
                      <a:pt x="3" y="2"/>
                      <a:pt x="5" y="2"/>
                    </a:cubicBezTo>
                    <a:cubicBezTo>
                      <a:pt x="7" y="2"/>
                      <a:pt x="8" y="3"/>
                      <a:pt x="8" y="5"/>
                    </a:cubicBezTo>
                    <a:cubicBezTo>
                      <a:pt x="9" y="5"/>
                      <a:pt x="9" y="5"/>
                      <a:pt x="9" y="5"/>
                    </a:cubicBezTo>
                    <a:cubicBezTo>
                      <a:pt x="10" y="5"/>
                      <a:pt x="10" y="5"/>
                      <a:pt x="10" y="5"/>
                    </a:cubicBezTo>
                    <a:cubicBezTo>
                      <a:pt x="10" y="2"/>
                      <a:pt x="8" y="0"/>
                      <a:pt x="5" y="0"/>
                    </a:cubicBezTo>
                    <a:cubicBezTo>
                      <a:pt x="2" y="0"/>
                      <a:pt x="0" y="2"/>
                      <a:pt x="0" y="5"/>
                    </a:cubicBezTo>
                    <a:cubicBezTo>
                      <a:pt x="0" y="8"/>
                      <a:pt x="2" y="11"/>
                      <a:pt x="5" y="11"/>
                    </a:cubicBezTo>
                    <a:cubicBezTo>
                      <a:pt x="8" y="11"/>
                      <a:pt x="10" y="8"/>
                      <a:pt x="10" y="5"/>
                    </a:cubicBezTo>
                    <a:lnTo>
                      <a:pt x="9"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íṥḻíḑè">
                <a:extLst>
                  <a:ext uri="{FF2B5EF4-FFF2-40B4-BE49-F238E27FC236}">
                    <a16:creationId xmlns:a16="http://schemas.microsoft.com/office/drawing/2014/main" id="{20881A1A-2599-8405-C873-85751B069228}"/>
                  </a:ext>
                </a:extLst>
              </p:cNvPr>
              <p:cNvSpPr/>
              <p:nvPr/>
            </p:nvSpPr>
            <p:spPr bwMode="auto">
              <a:xfrm>
                <a:off x="2628" y="3093"/>
                <a:ext cx="340" cy="100"/>
              </a:xfrm>
              <a:custGeom>
                <a:avLst/>
                <a:gdLst>
                  <a:gd name="T0" fmla="*/ 138 w 143"/>
                  <a:gd name="T1" fmla="*/ 42 h 42"/>
                  <a:gd name="T2" fmla="*/ 5 w 143"/>
                  <a:gd name="T3" fmla="*/ 42 h 42"/>
                  <a:gd name="T4" fmla="*/ 0 w 143"/>
                  <a:gd name="T5" fmla="*/ 37 h 42"/>
                  <a:gd name="T6" fmla="*/ 0 w 143"/>
                  <a:gd name="T7" fmla="*/ 5 h 42"/>
                  <a:gd name="T8" fmla="*/ 5 w 143"/>
                  <a:gd name="T9" fmla="*/ 0 h 42"/>
                  <a:gd name="T10" fmla="*/ 138 w 143"/>
                  <a:gd name="T11" fmla="*/ 0 h 42"/>
                  <a:gd name="T12" fmla="*/ 143 w 143"/>
                  <a:gd name="T13" fmla="*/ 5 h 42"/>
                  <a:gd name="T14" fmla="*/ 143 w 143"/>
                  <a:gd name="T15" fmla="*/ 37 h 42"/>
                  <a:gd name="T16" fmla="*/ 138 w 143"/>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42">
                    <a:moveTo>
                      <a:pt x="138" y="42"/>
                    </a:moveTo>
                    <a:cubicBezTo>
                      <a:pt x="5" y="42"/>
                      <a:pt x="5" y="42"/>
                      <a:pt x="5" y="42"/>
                    </a:cubicBezTo>
                    <a:cubicBezTo>
                      <a:pt x="3" y="42"/>
                      <a:pt x="0" y="40"/>
                      <a:pt x="0" y="37"/>
                    </a:cubicBezTo>
                    <a:cubicBezTo>
                      <a:pt x="0" y="5"/>
                      <a:pt x="0" y="5"/>
                      <a:pt x="0" y="5"/>
                    </a:cubicBezTo>
                    <a:cubicBezTo>
                      <a:pt x="0" y="2"/>
                      <a:pt x="3" y="0"/>
                      <a:pt x="5" y="0"/>
                    </a:cubicBezTo>
                    <a:cubicBezTo>
                      <a:pt x="138" y="0"/>
                      <a:pt x="138" y="0"/>
                      <a:pt x="138" y="0"/>
                    </a:cubicBezTo>
                    <a:cubicBezTo>
                      <a:pt x="141" y="0"/>
                      <a:pt x="143" y="2"/>
                      <a:pt x="143" y="5"/>
                    </a:cubicBezTo>
                    <a:cubicBezTo>
                      <a:pt x="143" y="37"/>
                      <a:pt x="143" y="37"/>
                      <a:pt x="143" y="37"/>
                    </a:cubicBezTo>
                    <a:cubicBezTo>
                      <a:pt x="143" y="40"/>
                      <a:pt x="141" y="42"/>
                      <a:pt x="138" y="42"/>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ïṩľiḋè">
                <a:extLst>
                  <a:ext uri="{FF2B5EF4-FFF2-40B4-BE49-F238E27FC236}">
                    <a16:creationId xmlns:a16="http://schemas.microsoft.com/office/drawing/2014/main" id="{6607550E-2342-2E92-2B55-5D722EF0173D}"/>
                  </a:ext>
                </a:extLst>
              </p:cNvPr>
              <p:cNvSpPr/>
              <p:nvPr/>
            </p:nvSpPr>
            <p:spPr bwMode="auto">
              <a:xfrm>
                <a:off x="2626" y="3091"/>
                <a:ext cx="344" cy="104"/>
              </a:xfrm>
              <a:custGeom>
                <a:avLst/>
                <a:gdLst>
                  <a:gd name="T0" fmla="*/ 139 w 145"/>
                  <a:gd name="T1" fmla="*/ 43 h 44"/>
                  <a:gd name="T2" fmla="*/ 139 w 145"/>
                  <a:gd name="T3" fmla="*/ 42 h 44"/>
                  <a:gd name="T4" fmla="*/ 6 w 145"/>
                  <a:gd name="T5" fmla="*/ 42 h 44"/>
                  <a:gd name="T6" fmla="*/ 2 w 145"/>
                  <a:gd name="T7" fmla="*/ 38 h 44"/>
                  <a:gd name="T8" fmla="*/ 2 w 145"/>
                  <a:gd name="T9" fmla="*/ 6 h 44"/>
                  <a:gd name="T10" fmla="*/ 6 w 145"/>
                  <a:gd name="T11" fmla="*/ 2 h 44"/>
                  <a:gd name="T12" fmla="*/ 139 w 145"/>
                  <a:gd name="T13" fmla="*/ 2 h 44"/>
                  <a:gd name="T14" fmla="*/ 143 w 145"/>
                  <a:gd name="T15" fmla="*/ 6 h 44"/>
                  <a:gd name="T16" fmla="*/ 143 w 145"/>
                  <a:gd name="T17" fmla="*/ 38 h 44"/>
                  <a:gd name="T18" fmla="*/ 139 w 145"/>
                  <a:gd name="T19" fmla="*/ 42 h 44"/>
                  <a:gd name="T20" fmla="*/ 139 w 145"/>
                  <a:gd name="T21" fmla="*/ 43 h 44"/>
                  <a:gd name="T22" fmla="*/ 139 w 145"/>
                  <a:gd name="T23" fmla="*/ 44 h 44"/>
                  <a:gd name="T24" fmla="*/ 145 w 145"/>
                  <a:gd name="T25" fmla="*/ 38 h 44"/>
                  <a:gd name="T26" fmla="*/ 145 w 145"/>
                  <a:gd name="T27" fmla="*/ 6 h 44"/>
                  <a:gd name="T28" fmla="*/ 139 w 145"/>
                  <a:gd name="T29" fmla="*/ 0 h 44"/>
                  <a:gd name="T30" fmla="*/ 6 w 145"/>
                  <a:gd name="T31" fmla="*/ 0 h 44"/>
                  <a:gd name="T32" fmla="*/ 0 w 145"/>
                  <a:gd name="T33" fmla="*/ 6 h 44"/>
                  <a:gd name="T34" fmla="*/ 0 w 145"/>
                  <a:gd name="T35" fmla="*/ 38 h 44"/>
                  <a:gd name="T36" fmla="*/ 6 w 145"/>
                  <a:gd name="T37" fmla="*/ 44 h 44"/>
                  <a:gd name="T38" fmla="*/ 139 w 145"/>
                  <a:gd name="T39" fmla="*/ 44 h 44"/>
                  <a:gd name="T40" fmla="*/ 139 w 145"/>
                  <a:gd name="T41"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4">
                    <a:moveTo>
                      <a:pt x="139" y="43"/>
                    </a:moveTo>
                    <a:cubicBezTo>
                      <a:pt x="139" y="42"/>
                      <a:pt x="139" y="42"/>
                      <a:pt x="139" y="42"/>
                    </a:cubicBezTo>
                    <a:cubicBezTo>
                      <a:pt x="6" y="42"/>
                      <a:pt x="6" y="42"/>
                      <a:pt x="6" y="42"/>
                    </a:cubicBezTo>
                    <a:cubicBezTo>
                      <a:pt x="4" y="42"/>
                      <a:pt x="2" y="41"/>
                      <a:pt x="2" y="38"/>
                    </a:cubicBezTo>
                    <a:cubicBezTo>
                      <a:pt x="2" y="6"/>
                      <a:pt x="2" y="6"/>
                      <a:pt x="2" y="6"/>
                    </a:cubicBezTo>
                    <a:cubicBezTo>
                      <a:pt x="2" y="4"/>
                      <a:pt x="4" y="2"/>
                      <a:pt x="6" y="2"/>
                    </a:cubicBezTo>
                    <a:cubicBezTo>
                      <a:pt x="139" y="2"/>
                      <a:pt x="139" y="2"/>
                      <a:pt x="139" y="2"/>
                    </a:cubicBezTo>
                    <a:cubicBezTo>
                      <a:pt x="141" y="2"/>
                      <a:pt x="143" y="4"/>
                      <a:pt x="143" y="6"/>
                    </a:cubicBezTo>
                    <a:cubicBezTo>
                      <a:pt x="143" y="38"/>
                      <a:pt x="143" y="38"/>
                      <a:pt x="143" y="38"/>
                    </a:cubicBezTo>
                    <a:cubicBezTo>
                      <a:pt x="143" y="41"/>
                      <a:pt x="141" y="42"/>
                      <a:pt x="139" y="42"/>
                    </a:cubicBezTo>
                    <a:cubicBezTo>
                      <a:pt x="139" y="43"/>
                      <a:pt x="139" y="43"/>
                      <a:pt x="139" y="43"/>
                    </a:cubicBezTo>
                    <a:cubicBezTo>
                      <a:pt x="139" y="44"/>
                      <a:pt x="139" y="44"/>
                      <a:pt x="139" y="44"/>
                    </a:cubicBezTo>
                    <a:cubicBezTo>
                      <a:pt x="142" y="44"/>
                      <a:pt x="145" y="42"/>
                      <a:pt x="145" y="38"/>
                    </a:cubicBezTo>
                    <a:cubicBezTo>
                      <a:pt x="145" y="6"/>
                      <a:pt x="145" y="6"/>
                      <a:pt x="145" y="6"/>
                    </a:cubicBezTo>
                    <a:cubicBezTo>
                      <a:pt x="145" y="3"/>
                      <a:pt x="142" y="0"/>
                      <a:pt x="139" y="0"/>
                    </a:cubicBezTo>
                    <a:cubicBezTo>
                      <a:pt x="6" y="0"/>
                      <a:pt x="6" y="0"/>
                      <a:pt x="6" y="0"/>
                    </a:cubicBezTo>
                    <a:cubicBezTo>
                      <a:pt x="3" y="0"/>
                      <a:pt x="0" y="3"/>
                      <a:pt x="0" y="6"/>
                    </a:cubicBezTo>
                    <a:cubicBezTo>
                      <a:pt x="0" y="38"/>
                      <a:pt x="0" y="38"/>
                      <a:pt x="0" y="38"/>
                    </a:cubicBezTo>
                    <a:cubicBezTo>
                      <a:pt x="0" y="42"/>
                      <a:pt x="3" y="44"/>
                      <a:pt x="6" y="44"/>
                    </a:cubicBezTo>
                    <a:cubicBezTo>
                      <a:pt x="139" y="44"/>
                      <a:pt x="139" y="44"/>
                      <a:pt x="139" y="44"/>
                    </a:cubicBezTo>
                    <a:lnTo>
                      <a:pt x="139" y="4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îşlîḋe">
                <a:extLst>
                  <a:ext uri="{FF2B5EF4-FFF2-40B4-BE49-F238E27FC236}">
                    <a16:creationId xmlns:a16="http://schemas.microsoft.com/office/drawing/2014/main" id="{8DAC5720-6BD8-5AB8-9DFE-BD5E7E93AB83}"/>
                  </a:ext>
                </a:extLst>
              </p:cNvPr>
              <p:cNvSpPr/>
              <p:nvPr/>
            </p:nvSpPr>
            <p:spPr bwMode="auto">
              <a:xfrm>
                <a:off x="2673" y="3193"/>
                <a:ext cx="250" cy="104"/>
              </a:xfrm>
              <a:custGeom>
                <a:avLst/>
                <a:gdLst>
                  <a:gd name="T0" fmla="*/ 88 w 105"/>
                  <a:gd name="T1" fmla="*/ 44 h 44"/>
                  <a:gd name="T2" fmla="*/ 17 w 105"/>
                  <a:gd name="T3" fmla="*/ 44 h 44"/>
                  <a:gd name="T4" fmla="*/ 11 w 105"/>
                  <a:gd name="T5" fmla="*/ 40 h 44"/>
                  <a:gd name="T6" fmla="*/ 0 w 105"/>
                  <a:gd name="T7" fmla="*/ 0 h 44"/>
                  <a:gd name="T8" fmla="*/ 105 w 105"/>
                  <a:gd name="T9" fmla="*/ 0 h 44"/>
                  <a:gd name="T10" fmla="*/ 94 w 105"/>
                  <a:gd name="T11" fmla="*/ 40 h 44"/>
                  <a:gd name="T12" fmla="*/ 88 w 10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05" h="44">
                    <a:moveTo>
                      <a:pt x="88" y="44"/>
                    </a:moveTo>
                    <a:cubicBezTo>
                      <a:pt x="17" y="44"/>
                      <a:pt x="17" y="44"/>
                      <a:pt x="17" y="44"/>
                    </a:cubicBezTo>
                    <a:cubicBezTo>
                      <a:pt x="14" y="44"/>
                      <a:pt x="12" y="42"/>
                      <a:pt x="11" y="40"/>
                    </a:cubicBezTo>
                    <a:cubicBezTo>
                      <a:pt x="0" y="0"/>
                      <a:pt x="0" y="0"/>
                      <a:pt x="0" y="0"/>
                    </a:cubicBezTo>
                    <a:cubicBezTo>
                      <a:pt x="105" y="0"/>
                      <a:pt x="105" y="0"/>
                      <a:pt x="105" y="0"/>
                    </a:cubicBezTo>
                    <a:cubicBezTo>
                      <a:pt x="94" y="40"/>
                      <a:pt x="94" y="40"/>
                      <a:pt x="94" y="40"/>
                    </a:cubicBezTo>
                    <a:cubicBezTo>
                      <a:pt x="93" y="42"/>
                      <a:pt x="90" y="44"/>
                      <a:pt x="88" y="44"/>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ïṣ1iḑé">
                <a:extLst>
                  <a:ext uri="{FF2B5EF4-FFF2-40B4-BE49-F238E27FC236}">
                    <a16:creationId xmlns:a16="http://schemas.microsoft.com/office/drawing/2014/main" id="{0F8D1C95-202B-BB22-332B-E042D9EC16CE}"/>
                  </a:ext>
                </a:extLst>
              </p:cNvPr>
              <p:cNvSpPr/>
              <p:nvPr/>
            </p:nvSpPr>
            <p:spPr bwMode="auto">
              <a:xfrm>
                <a:off x="2671" y="3190"/>
                <a:ext cx="254" cy="110"/>
              </a:xfrm>
              <a:custGeom>
                <a:avLst/>
                <a:gdLst>
                  <a:gd name="T0" fmla="*/ 89 w 107"/>
                  <a:gd name="T1" fmla="*/ 45 h 46"/>
                  <a:gd name="T2" fmla="*/ 89 w 107"/>
                  <a:gd name="T3" fmla="*/ 44 h 46"/>
                  <a:gd name="T4" fmla="*/ 18 w 107"/>
                  <a:gd name="T5" fmla="*/ 44 h 46"/>
                  <a:gd name="T6" fmla="*/ 13 w 107"/>
                  <a:gd name="T7" fmla="*/ 40 h 46"/>
                  <a:gd name="T8" fmla="*/ 3 w 107"/>
                  <a:gd name="T9" fmla="*/ 2 h 46"/>
                  <a:gd name="T10" fmla="*/ 105 w 107"/>
                  <a:gd name="T11" fmla="*/ 2 h 46"/>
                  <a:gd name="T12" fmla="*/ 94 w 107"/>
                  <a:gd name="T13" fmla="*/ 41 h 46"/>
                  <a:gd name="T14" fmla="*/ 89 w 107"/>
                  <a:gd name="T15" fmla="*/ 44 h 46"/>
                  <a:gd name="T16" fmla="*/ 89 w 107"/>
                  <a:gd name="T17" fmla="*/ 45 h 46"/>
                  <a:gd name="T18" fmla="*/ 89 w 107"/>
                  <a:gd name="T19" fmla="*/ 46 h 46"/>
                  <a:gd name="T20" fmla="*/ 95 w 107"/>
                  <a:gd name="T21" fmla="*/ 41 h 46"/>
                  <a:gd name="T22" fmla="*/ 107 w 107"/>
                  <a:gd name="T23" fmla="*/ 0 h 46"/>
                  <a:gd name="T24" fmla="*/ 0 w 107"/>
                  <a:gd name="T25" fmla="*/ 0 h 46"/>
                  <a:gd name="T26" fmla="*/ 11 w 107"/>
                  <a:gd name="T27" fmla="*/ 41 h 46"/>
                  <a:gd name="T28" fmla="*/ 18 w 107"/>
                  <a:gd name="T29" fmla="*/ 46 h 46"/>
                  <a:gd name="T30" fmla="*/ 89 w 107"/>
                  <a:gd name="T31" fmla="*/ 46 h 46"/>
                  <a:gd name="T32" fmla="*/ 89 w 107"/>
                  <a:gd name="T3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46">
                    <a:moveTo>
                      <a:pt x="89" y="45"/>
                    </a:moveTo>
                    <a:cubicBezTo>
                      <a:pt x="89" y="44"/>
                      <a:pt x="89" y="44"/>
                      <a:pt x="89" y="44"/>
                    </a:cubicBezTo>
                    <a:cubicBezTo>
                      <a:pt x="18" y="44"/>
                      <a:pt x="18" y="44"/>
                      <a:pt x="18" y="44"/>
                    </a:cubicBezTo>
                    <a:cubicBezTo>
                      <a:pt x="15" y="44"/>
                      <a:pt x="14" y="43"/>
                      <a:pt x="13" y="40"/>
                    </a:cubicBezTo>
                    <a:cubicBezTo>
                      <a:pt x="3" y="2"/>
                      <a:pt x="3" y="2"/>
                      <a:pt x="3" y="2"/>
                    </a:cubicBezTo>
                    <a:cubicBezTo>
                      <a:pt x="105" y="2"/>
                      <a:pt x="105" y="2"/>
                      <a:pt x="105" y="2"/>
                    </a:cubicBezTo>
                    <a:cubicBezTo>
                      <a:pt x="94" y="41"/>
                      <a:pt x="94" y="41"/>
                      <a:pt x="94" y="41"/>
                    </a:cubicBezTo>
                    <a:cubicBezTo>
                      <a:pt x="93" y="43"/>
                      <a:pt x="91" y="44"/>
                      <a:pt x="89" y="44"/>
                    </a:cubicBezTo>
                    <a:cubicBezTo>
                      <a:pt x="89" y="45"/>
                      <a:pt x="89" y="45"/>
                      <a:pt x="89" y="45"/>
                    </a:cubicBezTo>
                    <a:cubicBezTo>
                      <a:pt x="89" y="46"/>
                      <a:pt x="89" y="46"/>
                      <a:pt x="89" y="46"/>
                    </a:cubicBezTo>
                    <a:cubicBezTo>
                      <a:pt x="92" y="46"/>
                      <a:pt x="95" y="44"/>
                      <a:pt x="95" y="41"/>
                    </a:cubicBezTo>
                    <a:cubicBezTo>
                      <a:pt x="107" y="0"/>
                      <a:pt x="107" y="0"/>
                      <a:pt x="107" y="0"/>
                    </a:cubicBezTo>
                    <a:cubicBezTo>
                      <a:pt x="0" y="0"/>
                      <a:pt x="0" y="0"/>
                      <a:pt x="0" y="0"/>
                    </a:cubicBezTo>
                    <a:cubicBezTo>
                      <a:pt x="11" y="41"/>
                      <a:pt x="11" y="41"/>
                      <a:pt x="11" y="41"/>
                    </a:cubicBezTo>
                    <a:cubicBezTo>
                      <a:pt x="12" y="44"/>
                      <a:pt x="15" y="46"/>
                      <a:pt x="18" y="46"/>
                    </a:cubicBezTo>
                    <a:cubicBezTo>
                      <a:pt x="89" y="46"/>
                      <a:pt x="89" y="46"/>
                      <a:pt x="89" y="46"/>
                    </a:cubicBezTo>
                    <a:lnTo>
                      <a:pt x="89" y="4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iṣḷïďè">
                <a:extLst>
                  <a:ext uri="{FF2B5EF4-FFF2-40B4-BE49-F238E27FC236}">
                    <a16:creationId xmlns:a16="http://schemas.microsoft.com/office/drawing/2014/main" id="{D91DC53F-2668-7350-40D7-2F4DECA2D40B}"/>
                  </a:ext>
                </a:extLst>
              </p:cNvPr>
              <p:cNvSpPr/>
              <p:nvPr/>
            </p:nvSpPr>
            <p:spPr bwMode="auto">
              <a:xfrm>
                <a:off x="2868" y="2865"/>
                <a:ext cx="72" cy="157"/>
              </a:xfrm>
              <a:custGeom>
                <a:avLst/>
                <a:gdLst>
                  <a:gd name="T0" fmla="*/ 15 w 30"/>
                  <a:gd name="T1" fmla="*/ 66 h 66"/>
                  <a:gd name="T2" fmla="*/ 15 w 30"/>
                  <a:gd name="T3" fmla="*/ 66 h 66"/>
                  <a:gd name="T4" fmla="*/ 0 w 30"/>
                  <a:gd name="T5" fmla="*/ 51 h 66"/>
                  <a:gd name="T6" fmla="*/ 0 w 30"/>
                  <a:gd name="T7" fmla="*/ 15 h 66"/>
                  <a:gd name="T8" fmla="*/ 15 w 30"/>
                  <a:gd name="T9" fmla="*/ 0 h 66"/>
                  <a:gd name="T10" fmla="*/ 30 w 30"/>
                  <a:gd name="T11" fmla="*/ 15 h 66"/>
                  <a:gd name="T12" fmla="*/ 30 w 30"/>
                  <a:gd name="T13" fmla="*/ 51 h 66"/>
                  <a:gd name="T14" fmla="*/ 15 w 3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6">
                    <a:moveTo>
                      <a:pt x="15" y="66"/>
                    </a:moveTo>
                    <a:cubicBezTo>
                      <a:pt x="15" y="66"/>
                      <a:pt x="15" y="66"/>
                      <a:pt x="15" y="66"/>
                    </a:cubicBezTo>
                    <a:cubicBezTo>
                      <a:pt x="7" y="66"/>
                      <a:pt x="0" y="60"/>
                      <a:pt x="0" y="51"/>
                    </a:cubicBezTo>
                    <a:cubicBezTo>
                      <a:pt x="0" y="15"/>
                      <a:pt x="0" y="15"/>
                      <a:pt x="0" y="15"/>
                    </a:cubicBezTo>
                    <a:cubicBezTo>
                      <a:pt x="0" y="7"/>
                      <a:pt x="7" y="0"/>
                      <a:pt x="15" y="0"/>
                    </a:cubicBezTo>
                    <a:cubicBezTo>
                      <a:pt x="24" y="0"/>
                      <a:pt x="30" y="7"/>
                      <a:pt x="30" y="15"/>
                    </a:cubicBezTo>
                    <a:cubicBezTo>
                      <a:pt x="30" y="51"/>
                      <a:pt x="30" y="51"/>
                      <a:pt x="30" y="51"/>
                    </a:cubicBezTo>
                    <a:cubicBezTo>
                      <a:pt x="30" y="60"/>
                      <a:pt x="24" y="66"/>
                      <a:pt x="15" y="66"/>
                    </a:cubicBezTo>
                    <a:close/>
                  </a:path>
                </a:pathLst>
              </a:custGeom>
              <a:solidFill>
                <a:srgbClr val="5F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îṧļíḋê">
                <a:extLst>
                  <a:ext uri="{FF2B5EF4-FFF2-40B4-BE49-F238E27FC236}">
                    <a16:creationId xmlns:a16="http://schemas.microsoft.com/office/drawing/2014/main" id="{FD1807A0-3C88-2FB2-F934-7B11103F2676}"/>
                  </a:ext>
                </a:extLst>
              </p:cNvPr>
              <p:cNvSpPr/>
              <p:nvPr/>
            </p:nvSpPr>
            <p:spPr bwMode="auto">
              <a:xfrm>
                <a:off x="2866" y="2862"/>
                <a:ext cx="76" cy="162"/>
              </a:xfrm>
              <a:custGeom>
                <a:avLst/>
                <a:gdLst>
                  <a:gd name="T0" fmla="*/ 16 w 32"/>
                  <a:gd name="T1" fmla="*/ 67 h 68"/>
                  <a:gd name="T2" fmla="*/ 16 w 32"/>
                  <a:gd name="T3" fmla="*/ 66 h 68"/>
                  <a:gd name="T4" fmla="*/ 2 w 32"/>
                  <a:gd name="T5" fmla="*/ 52 h 68"/>
                  <a:gd name="T6" fmla="*/ 2 w 32"/>
                  <a:gd name="T7" fmla="*/ 16 h 68"/>
                  <a:gd name="T8" fmla="*/ 16 w 32"/>
                  <a:gd name="T9" fmla="*/ 2 h 68"/>
                  <a:gd name="T10" fmla="*/ 30 w 32"/>
                  <a:gd name="T11" fmla="*/ 16 h 68"/>
                  <a:gd name="T12" fmla="*/ 30 w 32"/>
                  <a:gd name="T13" fmla="*/ 52 h 68"/>
                  <a:gd name="T14" fmla="*/ 16 w 32"/>
                  <a:gd name="T15" fmla="*/ 66 h 68"/>
                  <a:gd name="T16" fmla="*/ 16 w 32"/>
                  <a:gd name="T17" fmla="*/ 67 h 68"/>
                  <a:gd name="T18" fmla="*/ 16 w 32"/>
                  <a:gd name="T19" fmla="*/ 68 h 68"/>
                  <a:gd name="T20" fmla="*/ 32 w 32"/>
                  <a:gd name="T21" fmla="*/ 52 h 68"/>
                  <a:gd name="T22" fmla="*/ 32 w 32"/>
                  <a:gd name="T23" fmla="*/ 16 h 68"/>
                  <a:gd name="T24" fmla="*/ 16 w 32"/>
                  <a:gd name="T25" fmla="*/ 0 h 68"/>
                  <a:gd name="T26" fmla="*/ 0 w 32"/>
                  <a:gd name="T27" fmla="*/ 16 h 68"/>
                  <a:gd name="T28" fmla="*/ 0 w 32"/>
                  <a:gd name="T29" fmla="*/ 52 h 68"/>
                  <a:gd name="T30" fmla="*/ 16 w 32"/>
                  <a:gd name="T31" fmla="*/ 68 h 68"/>
                  <a:gd name="T32" fmla="*/ 16 w 32"/>
                  <a:gd name="T33"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8">
                    <a:moveTo>
                      <a:pt x="16" y="67"/>
                    </a:moveTo>
                    <a:cubicBezTo>
                      <a:pt x="16" y="66"/>
                      <a:pt x="16" y="66"/>
                      <a:pt x="16" y="66"/>
                    </a:cubicBezTo>
                    <a:cubicBezTo>
                      <a:pt x="8" y="66"/>
                      <a:pt x="2" y="60"/>
                      <a:pt x="2" y="52"/>
                    </a:cubicBezTo>
                    <a:cubicBezTo>
                      <a:pt x="2" y="16"/>
                      <a:pt x="2" y="16"/>
                      <a:pt x="2" y="16"/>
                    </a:cubicBezTo>
                    <a:cubicBezTo>
                      <a:pt x="2" y="8"/>
                      <a:pt x="8" y="2"/>
                      <a:pt x="16" y="2"/>
                    </a:cubicBezTo>
                    <a:cubicBezTo>
                      <a:pt x="24" y="2"/>
                      <a:pt x="30" y="8"/>
                      <a:pt x="30" y="16"/>
                    </a:cubicBezTo>
                    <a:cubicBezTo>
                      <a:pt x="30" y="52"/>
                      <a:pt x="30" y="52"/>
                      <a:pt x="30" y="52"/>
                    </a:cubicBezTo>
                    <a:cubicBezTo>
                      <a:pt x="30" y="60"/>
                      <a:pt x="24" y="66"/>
                      <a:pt x="16" y="66"/>
                    </a:cubicBezTo>
                    <a:cubicBezTo>
                      <a:pt x="16" y="67"/>
                      <a:pt x="16" y="67"/>
                      <a:pt x="16" y="67"/>
                    </a:cubicBezTo>
                    <a:cubicBezTo>
                      <a:pt x="16" y="68"/>
                      <a:pt x="16" y="68"/>
                      <a:pt x="16" y="68"/>
                    </a:cubicBezTo>
                    <a:cubicBezTo>
                      <a:pt x="25" y="68"/>
                      <a:pt x="32" y="61"/>
                      <a:pt x="32" y="52"/>
                    </a:cubicBezTo>
                    <a:cubicBezTo>
                      <a:pt x="32" y="16"/>
                      <a:pt x="32" y="16"/>
                      <a:pt x="32" y="16"/>
                    </a:cubicBezTo>
                    <a:cubicBezTo>
                      <a:pt x="32" y="7"/>
                      <a:pt x="25" y="0"/>
                      <a:pt x="16" y="0"/>
                    </a:cubicBezTo>
                    <a:cubicBezTo>
                      <a:pt x="7" y="0"/>
                      <a:pt x="0" y="7"/>
                      <a:pt x="0" y="16"/>
                    </a:cubicBezTo>
                    <a:cubicBezTo>
                      <a:pt x="0" y="52"/>
                      <a:pt x="0" y="52"/>
                      <a:pt x="0" y="52"/>
                    </a:cubicBezTo>
                    <a:cubicBezTo>
                      <a:pt x="0" y="61"/>
                      <a:pt x="7" y="68"/>
                      <a:pt x="16" y="68"/>
                    </a:cubicBezTo>
                    <a:lnTo>
                      <a:pt x="16" y="67"/>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í$ļídê">
                <a:extLst>
                  <a:ext uri="{FF2B5EF4-FFF2-40B4-BE49-F238E27FC236}">
                    <a16:creationId xmlns:a16="http://schemas.microsoft.com/office/drawing/2014/main" id="{8F959F19-5F82-52ED-EB08-0796A07CD067}"/>
                  </a:ext>
                </a:extLst>
              </p:cNvPr>
              <p:cNvSpPr/>
              <p:nvPr/>
            </p:nvSpPr>
            <p:spPr bwMode="auto">
              <a:xfrm>
                <a:off x="2721" y="2784"/>
                <a:ext cx="164" cy="309"/>
              </a:xfrm>
              <a:custGeom>
                <a:avLst/>
                <a:gdLst>
                  <a:gd name="T0" fmla="*/ 69 w 69"/>
                  <a:gd name="T1" fmla="*/ 130 h 130"/>
                  <a:gd name="T2" fmla="*/ 0 w 69"/>
                  <a:gd name="T3" fmla="*/ 130 h 130"/>
                  <a:gd name="T4" fmla="*/ 0 w 69"/>
                  <a:gd name="T5" fmla="*/ 35 h 130"/>
                  <a:gd name="T6" fmla="*/ 35 w 69"/>
                  <a:gd name="T7" fmla="*/ 0 h 130"/>
                  <a:gd name="T8" fmla="*/ 69 w 69"/>
                  <a:gd name="T9" fmla="*/ 35 h 130"/>
                  <a:gd name="T10" fmla="*/ 69 w 69"/>
                  <a:gd name="T11" fmla="*/ 130 h 130"/>
                </a:gdLst>
                <a:ahLst/>
                <a:cxnLst>
                  <a:cxn ang="0">
                    <a:pos x="T0" y="T1"/>
                  </a:cxn>
                  <a:cxn ang="0">
                    <a:pos x="T2" y="T3"/>
                  </a:cxn>
                  <a:cxn ang="0">
                    <a:pos x="T4" y="T5"/>
                  </a:cxn>
                  <a:cxn ang="0">
                    <a:pos x="T6" y="T7"/>
                  </a:cxn>
                  <a:cxn ang="0">
                    <a:pos x="T8" y="T9"/>
                  </a:cxn>
                  <a:cxn ang="0">
                    <a:pos x="T10" y="T11"/>
                  </a:cxn>
                </a:cxnLst>
                <a:rect l="0" t="0" r="r" b="b"/>
                <a:pathLst>
                  <a:path w="69" h="130">
                    <a:moveTo>
                      <a:pt x="69" y="130"/>
                    </a:moveTo>
                    <a:cubicBezTo>
                      <a:pt x="0" y="130"/>
                      <a:pt x="0" y="130"/>
                      <a:pt x="0" y="130"/>
                    </a:cubicBezTo>
                    <a:cubicBezTo>
                      <a:pt x="0" y="35"/>
                      <a:pt x="0" y="35"/>
                      <a:pt x="0" y="35"/>
                    </a:cubicBezTo>
                    <a:cubicBezTo>
                      <a:pt x="0" y="15"/>
                      <a:pt x="16" y="0"/>
                      <a:pt x="35" y="0"/>
                    </a:cubicBezTo>
                    <a:cubicBezTo>
                      <a:pt x="54" y="0"/>
                      <a:pt x="69" y="15"/>
                      <a:pt x="69" y="35"/>
                    </a:cubicBezTo>
                    <a:lnTo>
                      <a:pt x="69" y="130"/>
                    </a:lnTo>
                    <a:close/>
                  </a:path>
                </a:pathLst>
              </a:custGeom>
              <a:solidFill>
                <a:srgbClr val="5F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íṧļîḓè">
                <a:extLst>
                  <a:ext uri="{FF2B5EF4-FFF2-40B4-BE49-F238E27FC236}">
                    <a16:creationId xmlns:a16="http://schemas.microsoft.com/office/drawing/2014/main" id="{CEEA4699-4B30-E908-E7D5-16385FD9522B}"/>
                  </a:ext>
                </a:extLst>
              </p:cNvPr>
              <p:cNvSpPr/>
              <p:nvPr/>
            </p:nvSpPr>
            <p:spPr bwMode="auto">
              <a:xfrm>
                <a:off x="2719" y="2782"/>
                <a:ext cx="168" cy="313"/>
              </a:xfrm>
              <a:custGeom>
                <a:avLst/>
                <a:gdLst>
                  <a:gd name="T0" fmla="*/ 70 w 71"/>
                  <a:gd name="T1" fmla="*/ 131 h 132"/>
                  <a:gd name="T2" fmla="*/ 70 w 71"/>
                  <a:gd name="T3" fmla="*/ 130 h 132"/>
                  <a:gd name="T4" fmla="*/ 2 w 71"/>
                  <a:gd name="T5" fmla="*/ 130 h 132"/>
                  <a:gd name="T6" fmla="*/ 2 w 71"/>
                  <a:gd name="T7" fmla="*/ 36 h 132"/>
                  <a:gd name="T8" fmla="*/ 12 w 71"/>
                  <a:gd name="T9" fmla="*/ 12 h 132"/>
                  <a:gd name="T10" fmla="*/ 36 w 71"/>
                  <a:gd name="T11" fmla="*/ 2 h 132"/>
                  <a:gd name="T12" fmla="*/ 60 w 71"/>
                  <a:gd name="T13" fmla="*/ 12 h 132"/>
                  <a:gd name="T14" fmla="*/ 69 w 71"/>
                  <a:gd name="T15" fmla="*/ 36 h 132"/>
                  <a:gd name="T16" fmla="*/ 69 w 71"/>
                  <a:gd name="T17" fmla="*/ 131 h 132"/>
                  <a:gd name="T18" fmla="*/ 70 w 71"/>
                  <a:gd name="T19" fmla="*/ 131 h 132"/>
                  <a:gd name="T20" fmla="*/ 70 w 71"/>
                  <a:gd name="T21" fmla="*/ 130 h 132"/>
                  <a:gd name="T22" fmla="*/ 70 w 71"/>
                  <a:gd name="T23" fmla="*/ 131 h 132"/>
                  <a:gd name="T24" fmla="*/ 71 w 71"/>
                  <a:gd name="T25" fmla="*/ 131 h 132"/>
                  <a:gd name="T26" fmla="*/ 71 w 71"/>
                  <a:gd name="T27" fmla="*/ 36 h 132"/>
                  <a:gd name="T28" fmla="*/ 36 w 71"/>
                  <a:gd name="T29" fmla="*/ 0 h 132"/>
                  <a:gd name="T30" fmla="*/ 0 w 71"/>
                  <a:gd name="T31" fmla="*/ 36 h 132"/>
                  <a:gd name="T32" fmla="*/ 0 w 71"/>
                  <a:gd name="T33" fmla="*/ 132 h 132"/>
                  <a:gd name="T34" fmla="*/ 71 w 71"/>
                  <a:gd name="T35" fmla="*/ 132 h 132"/>
                  <a:gd name="T36" fmla="*/ 71 w 71"/>
                  <a:gd name="T37" fmla="*/ 131 h 132"/>
                  <a:gd name="T38" fmla="*/ 70 w 71"/>
                  <a:gd name="T3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132">
                    <a:moveTo>
                      <a:pt x="70" y="131"/>
                    </a:moveTo>
                    <a:cubicBezTo>
                      <a:pt x="70" y="130"/>
                      <a:pt x="70" y="130"/>
                      <a:pt x="70" y="130"/>
                    </a:cubicBezTo>
                    <a:cubicBezTo>
                      <a:pt x="2" y="130"/>
                      <a:pt x="2" y="130"/>
                      <a:pt x="2" y="130"/>
                    </a:cubicBezTo>
                    <a:cubicBezTo>
                      <a:pt x="2" y="36"/>
                      <a:pt x="2" y="36"/>
                      <a:pt x="2" y="36"/>
                    </a:cubicBezTo>
                    <a:cubicBezTo>
                      <a:pt x="2" y="26"/>
                      <a:pt x="6" y="18"/>
                      <a:pt x="12" y="12"/>
                    </a:cubicBezTo>
                    <a:cubicBezTo>
                      <a:pt x="18" y="6"/>
                      <a:pt x="26" y="2"/>
                      <a:pt x="36" y="2"/>
                    </a:cubicBezTo>
                    <a:cubicBezTo>
                      <a:pt x="45" y="2"/>
                      <a:pt x="53" y="6"/>
                      <a:pt x="60" y="12"/>
                    </a:cubicBezTo>
                    <a:cubicBezTo>
                      <a:pt x="66" y="18"/>
                      <a:pt x="69" y="26"/>
                      <a:pt x="69" y="36"/>
                    </a:cubicBezTo>
                    <a:cubicBezTo>
                      <a:pt x="69" y="131"/>
                      <a:pt x="69" y="131"/>
                      <a:pt x="69" y="131"/>
                    </a:cubicBezTo>
                    <a:cubicBezTo>
                      <a:pt x="70" y="131"/>
                      <a:pt x="70" y="131"/>
                      <a:pt x="70" y="131"/>
                    </a:cubicBezTo>
                    <a:cubicBezTo>
                      <a:pt x="70" y="130"/>
                      <a:pt x="70" y="130"/>
                      <a:pt x="70" y="130"/>
                    </a:cubicBezTo>
                    <a:cubicBezTo>
                      <a:pt x="70" y="131"/>
                      <a:pt x="70" y="131"/>
                      <a:pt x="70" y="131"/>
                    </a:cubicBezTo>
                    <a:cubicBezTo>
                      <a:pt x="71" y="131"/>
                      <a:pt x="71" y="131"/>
                      <a:pt x="71" y="131"/>
                    </a:cubicBezTo>
                    <a:cubicBezTo>
                      <a:pt x="71" y="36"/>
                      <a:pt x="71" y="36"/>
                      <a:pt x="71" y="36"/>
                    </a:cubicBezTo>
                    <a:cubicBezTo>
                      <a:pt x="71" y="16"/>
                      <a:pt x="55" y="0"/>
                      <a:pt x="36" y="0"/>
                    </a:cubicBezTo>
                    <a:cubicBezTo>
                      <a:pt x="16" y="0"/>
                      <a:pt x="0" y="16"/>
                      <a:pt x="0" y="36"/>
                    </a:cubicBezTo>
                    <a:cubicBezTo>
                      <a:pt x="0" y="132"/>
                      <a:pt x="0" y="132"/>
                      <a:pt x="0" y="132"/>
                    </a:cubicBezTo>
                    <a:cubicBezTo>
                      <a:pt x="71" y="132"/>
                      <a:pt x="71" y="132"/>
                      <a:pt x="71" y="132"/>
                    </a:cubicBezTo>
                    <a:cubicBezTo>
                      <a:pt x="71" y="131"/>
                      <a:pt x="71" y="131"/>
                      <a:pt x="71" y="131"/>
                    </a:cubicBezTo>
                    <a:lnTo>
                      <a:pt x="70" y="13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îşļidè">
                <a:extLst>
                  <a:ext uri="{FF2B5EF4-FFF2-40B4-BE49-F238E27FC236}">
                    <a16:creationId xmlns:a16="http://schemas.microsoft.com/office/drawing/2014/main" id="{68B33E8C-2DBC-966B-E60B-2A3F9125DF9E}"/>
                  </a:ext>
                </a:extLst>
              </p:cNvPr>
              <p:cNvSpPr/>
              <p:nvPr/>
            </p:nvSpPr>
            <p:spPr bwMode="auto">
              <a:xfrm>
                <a:off x="2635" y="2872"/>
                <a:ext cx="148" cy="143"/>
              </a:xfrm>
              <a:custGeom>
                <a:avLst/>
                <a:gdLst>
                  <a:gd name="T0" fmla="*/ 31 w 62"/>
                  <a:gd name="T1" fmla="*/ 29 h 60"/>
                  <a:gd name="T2" fmla="*/ 31 w 62"/>
                  <a:gd name="T3" fmla="*/ 15 h 60"/>
                  <a:gd name="T4" fmla="*/ 16 w 62"/>
                  <a:gd name="T5" fmla="*/ 0 h 60"/>
                  <a:gd name="T6" fmla="*/ 0 w 62"/>
                  <a:gd name="T7" fmla="*/ 15 h 60"/>
                  <a:gd name="T8" fmla="*/ 0 w 62"/>
                  <a:gd name="T9" fmla="*/ 33 h 60"/>
                  <a:gd name="T10" fmla="*/ 0 w 62"/>
                  <a:gd name="T11" fmla="*/ 57 h 60"/>
                  <a:gd name="T12" fmla="*/ 4 w 62"/>
                  <a:gd name="T13" fmla="*/ 60 h 60"/>
                  <a:gd name="T14" fmla="*/ 45 w 62"/>
                  <a:gd name="T15" fmla="*/ 60 h 60"/>
                  <a:gd name="T16" fmla="*/ 49 w 62"/>
                  <a:gd name="T17" fmla="*/ 60 h 60"/>
                  <a:gd name="T18" fmla="*/ 62 w 62"/>
                  <a:gd name="T19" fmla="*/ 46 h 60"/>
                  <a:gd name="T20" fmla="*/ 49 w 62"/>
                  <a:gd name="T21" fmla="*/ 33 h 60"/>
                  <a:gd name="T22" fmla="*/ 34 w 62"/>
                  <a:gd name="T23" fmla="*/ 33 h 60"/>
                  <a:gd name="T24" fmla="*/ 31 w 62"/>
                  <a:gd name="T25"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1" y="29"/>
                    </a:moveTo>
                    <a:cubicBezTo>
                      <a:pt x="31" y="15"/>
                      <a:pt x="31" y="15"/>
                      <a:pt x="31" y="15"/>
                    </a:cubicBezTo>
                    <a:cubicBezTo>
                      <a:pt x="31" y="6"/>
                      <a:pt x="24" y="0"/>
                      <a:pt x="16" y="0"/>
                    </a:cubicBezTo>
                    <a:cubicBezTo>
                      <a:pt x="7" y="0"/>
                      <a:pt x="0" y="6"/>
                      <a:pt x="0" y="15"/>
                    </a:cubicBezTo>
                    <a:cubicBezTo>
                      <a:pt x="0" y="33"/>
                      <a:pt x="0" y="33"/>
                      <a:pt x="0" y="33"/>
                    </a:cubicBezTo>
                    <a:cubicBezTo>
                      <a:pt x="0" y="57"/>
                      <a:pt x="0" y="57"/>
                      <a:pt x="0" y="57"/>
                    </a:cubicBezTo>
                    <a:cubicBezTo>
                      <a:pt x="0" y="58"/>
                      <a:pt x="2" y="60"/>
                      <a:pt x="4" y="60"/>
                    </a:cubicBezTo>
                    <a:cubicBezTo>
                      <a:pt x="45" y="60"/>
                      <a:pt x="45" y="60"/>
                      <a:pt x="45" y="60"/>
                    </a:cubicBezTo>
                    <a:cubicBezTo>
                      <a:pt x="49" y="60"/>
                      <a:pt x="49" y="60"/>
                      <a:pt x="49" y="60"/>
                    </a:cubicBezTo>
                    <a:cubicBezTo>
                      <a:pt x="56" y="60"/>
                      <a:pt x="62" y="54"/>
                      <a:pt x="62" y="46"/>
                    </a:cubicBezTo>
                    <a:cubicBezTo>
                      <a:pt x="62" y="39"/>
                      <a:pt x="56" y="33"/>
                      <a:pt x="49" y="33"/>
                    </a:cubicBezTo>
                    <a:cubicBezTo>
                      <a:pt x="34" y="33"/>
                      <a:pt x="34" y="33"/>
                      <a:pt x="34" y="33"/>
                    </a:cubicBezTo>
                    <a:cubicBezTo>
                      <a:pt x="32" y="33"/>
                      <a:pt x="31" y="31"/>
                      <a:pt x="31" y="29"/>
                    </a:cubicBezTo>
                    <a:close/>
                  </a:path>
                </a:pathLst>
              </a:custGeom>
              <a:solidFill>
                <a:srgbClr val="5F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ïś1íḋê">
                <a:extLst>
                  <a:ext uri="{FF2B5EF4-FFF2-40B4-BE49-F238E27FC236}">
                    <a16:creationId xmlns:a16="http://schemas.microsoft.com/office/drawing/2014/main" id="{F69D879C-9D70-7839-B3E5-2C8073151449}"/>
                  </a:ext>
                </a:extLst>
              </p:cNvPr>
              <p:cNvSpPr/>
              <p:nvPr/>
            </p:nvSpPr>
            <p:spPr bwMode="auto">
              <a:xfrm>
                <a:off x="2633" y="2870"/>
                <a:ext cx="152" cy="147"/>
              </a:xfrm>
              <a:custGeom>
                <a:avLst/>
                <a:gdLst>
                  <a:gd name="T0" fmla="*/ 32 w 64"/>
                  <a:gd name="T1" fmla="*/ 30 h 62"/>
                  <a:gd name="T2" fmla="*/ 33 w 64"/>
                  <a:gd name="T3" fmla="*/ 30 h 62"/>
                  <a:gd name="T4" fmla="*/ 33 w 64"/>
                  <a:gd name="T5" fmla="*/ 16 h 62"/>
                  <a:gd name="T6" fmla="*/ 17 w 64"/>
                  <a:gd name="T7" fmla="*/ 0 h 62"/>
                  <a:gd name="T8" fmla="*/ 0 w 64"/>
                  <a:gd name="T9" fmla="*/ 16 h 62"/>
                  <a:gd name="T10" fmla="*/ 0 w 64"/>
                  <a:gd name="T11" fmla="*/ 34 h 62"/>
                  <a:gd name="T12" fmla="*/ 0 w 64"/>
                  <a:gd name="T13" fmla="*/ 58 h 62"/>
                  <a:gd name="T14" fmla="*/ 5 w 64"/>
                  <a:gd name="T15" fmla="*/ 62 h 62"/>
                  <a:gd name="T16" fmla="*/ 46 w 64"/>
                  <a:gd name="T17" fmla="*/ 62 h 62"/>
                  <a:gd name="T18" fmla="*/ 50 w 64"/>
                  <a:gd name="T19" fmla="*/ 62 h 62"/>
                  <a:gd name="T20" fmla="*/ 64 w 64"/>
                  <a:gd name="T21" fmla="*/ 47 h 62"/>
                  <a:gd name="T22" fmla="*/ 50 w 64"/>
                  <a:gd name="T23" fmla="*/ 33 h 62"/>
                  <a:gd name="T24" fmla="*/ 35 w 64"/>
                  <a:gd name="T25" fmla="*/ 33 h 62"/>
                  <a:gd name="T26" fmla="*/ 33 w 64"/>
                  <a:gd name="T27" fmla="*/ 30 h 62"/>
                  <a:gd name="T28" fmla="*/ 32 w 64"/>
                  <a:gd name="T29" fmla="*/ 30 h 62"/>
                  <a:gd name="T30" fmla="*/ 31 w 64"/>
                  <a:gd name="T31" fmla="*/ 30 h 62"/>
                  <a:gd name="T32" fmla="*/ 35 w 64"/>
                  <a:gd name="T33" fmla="*/ 35 h 62"/>
                  <a:gd name="T34" fmla="*/ 50 w 64"/>
                  <a:gd name="T35" fmla="*/ 35 h 62"/>
                  <a:gd name="T36" fmla="*/ 62 w 64"/>
                  <a:gd name="T37" fmla="*/ 47 h 62"/>
                  <a:gd name="T38" fmla="*/ 50 w 64"/>
                  <a:gd name="T39" fmla="*/ 60 h 62"/>
                  <a:gd name="T40" fmla="*/ 46 w 64"/>
                  <a:gd name="T41" fmla="*/ 60 h 62"/>
                  <a:gd name="T42" fmla="*/ 5 w 64"/>
                  <a:gd name="T43" fmla="*/ 60 h 62"/>
                  <a:gd name="T44" fmla="*/ 2 w 64"/>
                  <a:gd name="T45" fmla="*/ 58 h 62"/>
                  <a:gd name="T46" fmla="*/ 2 w 64"/>
                  <a:gd name="T47" fmla="*/ 34 h 62"/>
                  <a:gd name="T48" fmla="*/ 2 w 64"/>
                  <a:gd name="T49" fmla="*/ 16 h 62"/>
                  <a:gd name="T50" fmla="*/ 17 w 64"/>
                  <a:gd name="T51" fmla="*/ 2 h 62"/>
                  <a:gd name="T52" fmla="*/ 31 w 64"/>
                  <a:gd name="T53" fmla="*/ 16 h 62"/>
                  <a:gd name="T54" fmla="*/ 31 w 64"/>
                  <a:gd name="T55" fmla="*/ 30 h 62"/>
                  <a:gd name="T56" fmla="*/ 32 w 64"/>
                  <a:gd name="T57" fmla="*/ 3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2">
                    <a:moveTo>
                      <a:pt x="32" y="30"/>
                    </a:moveTo>
                    <a:cubicBezTo>
                      <a:pt x="33" y="30"/>
                      <a:pt x="33" y="30"/>
                      <a:pt x="33" y="30"/>
                    </a:cubicBezTo>
                    <a:cubicBezTo>
                      <a:pt x="33" y="16"/>
                      <a:pt x="33" y="16"/>
                      <a:pt x="33" y="16"/>
                    </a:cubicBezTo>
                    <a:cubicBezTo>
                      <a:pt x="33" y="7"/>
                      <a:pt x="26" y="0"/>
                      <a:pt x="17" y="0"/>
                    </a:cubicBezTo>
                    <a:cubicBezTo>
                      <a:pt x="8" y="0"/>
                      <a:pt x="0" y="7"/>
                      <a:pt x="0" y="16"/>
                    </a:cubicBezTo>
                    <a:cubicBezTo>
                      <a:pt x="0" y="34"/>
                      <a:pt x="0" y="34"/>
                      <a:pt x="0" y="34"/>
                    </a:cubicBezTo>
                    <a:cubicBezTo>
                      <a:pt x="0" y="58"/>
                      <a:pt x="0" y="58"/>
                      <a:pt x="0" y="58"/>
                    </a:cubicBezTo>
                    <a:cubicBezTo>
                      <a:pt x="0" y="60"/>
                      <a:pt x="2" y="62"/>
                      <a:pt x="5" y="62"/>
                    </a:cubicBezTo>
                    <a:cubicBezTo>
                      <a:pt x="46" y="62"/>
                      <a:pt x="46" y="62"/>
                      <a:pt x="46" y="62"/>
                    </a:cubicBezTo>
                    <a:cubicBezTo>
                      <a:pt x="50" y="62"/>
                      <a:pt x="50" y="62"/>
                      <a:pt x="50" y="62"/>
                    </a:cubicBezTo>
                    <a:cubicBezTo>
                      <a:pt x="58" y="62"/>
                      <a:pt x="64" y="55"/>
                      <a:pt x="64" y="47"/>
                    </a:cubicBezTo>
                    <a:cubicBezTo>
                      <a:pt x="64" y="39"/>
                      <a:pt x="58" y="33"/>
                      <a:pt x="50" y="33"/>
                    </a:cubicBezTo>
                    <a:cubicBezTo>
                      <a:pt x="35" y="33"/>
                      <a:pt x="35" y="33"/>
                      <a:pt x="35" y="33"/>
                    </a:cubicBezTo>
                    <a:cubicBezTo>
                      <a:pt x="34" y="33"/>
                      <a:pt x="33" y="32"/>
                      <a:pt x="33" y="30"/>
                    </a:cubicBezTo>
                    <a:cubicBezTo>
                      <a:pt x="32" y="30"/>
                      <a:pt x="32" y="30"/>
                      <a:pt x="32" y="30"/>
                    </a:cubicBezTo>
                    <a:cubicBezTo>
                      <a:pt x="31" y="30"/>
                      <a:pt x="31" y="30"/>
                      <a:pt x="31" y="30"/>
                    </a:cubicBezTo>
                    <a:cubicBezTo>
                      <a:pt x="31" y="33"/>
                      <a:pt x="33" y="35"/>
                      <a:pt x="35" y="35"/>
                    </a:cubicBezTo>
                    <a:cubicBezTo>
                      <a:pt x="50" y="35"/>
                      <a:pt x="50" y="35"/>
                      <a:pt x="50" y="35"/>
                    </a:cubicBezTo>
                    <a:cubicBezTo>
                      <a:pt x="57" y="35"/>
                      <a:pt x="62" y="40"/>
                      <a:pt x="62" y="47"/>
                    </a:cubicBezTo>
                    <a:cubicBezTo>
                      <a:pt x="62" y="54"/>
                      <a:pt x="57" y="60"/>
                      <a:pt x="50" y="60"/>
                    </a:cubicBezTo>
                    <a:cubicBezTo>
                      <a:pt x="46" y="60"/>
                      <a:pt x="46" y="60"/>
                      <a:pt x="46" y="60"/>
                    </a:cubicBezTo>
                    <a:cubicBezTo>
                      <a:pt x="5" y="60"/>
                      <a:pt x="5" y="60"/>
                      <a:pt x="5" y="60"/>
                    </a:cubicBezTo>
                    <a:cubicBezTo>
                      <a:pt x="3" y="60"/>
                      <a:pt x="2" y="59"/>
                      <a:pt x="2" y="58"/>
                    </a:cubicBezTo>
                    <a:cubicBezTo>
                      <a:pt x="2" y="34"/>
                      <a:pt x="2" y="34"/>
                      <a:pt x="2" y="34"/>
                    </a:cubicBezTo>
                    <a:cubicBezTo>
                      <a:pt x="2" y="16"/>
                      <a:pt x="2" y="16"/>
                      <a:pt x="2" y="16"/>
                    </a:cubicBezTo>
                    <a:cubicBezTo>
                      <a:pt x="2" y="8"/>
                      <a:pt x="9" y="2"/>
                      <a:pt x="17" y="2"/>
                    </a:cubicBezTo>
                    <a:cubicBezTo>
                      <a:pt x="25" y="2"/>
                      <a:pt x="31" y="8"/>
                      <a:pt x="31" y="16"/>
                    </a:cubicBezTo>
                    <a:cubicBezTo>
                      <a:pt x="31" y="30"/>
                      <a:pt x="31" y="30"/>
                      <a:pt x="31" y="30"/>
                    </a:cubicBezTo>
                    <a:lnTo>
                      <a:pt x="32" y="3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îSļïḍè">
                <a:extLst>
                  <a:ext uri="{FF2B5EF4-FFF2-40B4-BE49-F238E27FC236}">
                    <a16:creationId xmlns:a16="http://schemas.microsoft.com/office/drawing/2014/main" id="{08D0BC5B-EF09-C18D-6FE3-13E04516F4E6}"/>
                  </a:ext>
                </a:extLst>
              </p:cNvPr>
              <p:cNvSpPr/>
              <p:nvPr/>
            </p:nvSpPr>
            <p:spPr bwMode="auto">
              <a:xfrm>
                <a:off x="3514" y="944"/>
                <a:ext cx="594" cy="352"/>
              </a:xfrm>
              <a:custGeom>
                <a:avLst/>
                <a:gdLst>
                  <a:gd name="T0" fmla="*/ 208 w 250"/>
                  <a:gd name="T1" fmla="*/ 64 h 148"/>
                  <a:gd name="T2" fmla="*/ 205 w 250"/>
                  <a:gd name="T3" fmla="*/ 64 h 148"/>
                  <a:gd name="T4" fmla="*/ 132 w 250"/>
                  <a:gd name="T5" fmla="*/ 0 h 148"/>
                  <a:gd name="T6" fmla="*/ 58 w 250"/>
                  <a:gd name="T7" fmla="*/ 64 h 148"/>
                  <a:gd name="T8" fmla="*/ 42 w 250"/>
                  <a:gd name="T9" fmla="*/ 64 h 148"/>
                  <a:gd name="T10" fmla="*/ 0 w 250"/>
                  <a:gd name="T11" fmla="*/ 106 h 148"/>
                  <a:gd name="T12" fmla="*/ 42 w 250"/>
                  <a:gd name="T13" fmla="*/ 148 h 148"/>
                  <a:gd name="T14" fmla="*/ 208 w 250"/>
                  <a:gd name="T15" fmla="*/ 148 h 148"/>
                  <a:gd name="T16" fmla="*/ 250 w 250"/>
                  <a:gd name="T17" fmla="*/ 106 h 148"/>
                  <a:gd name="T18" fmla="*/ 208 w 250"/>
                  <a:gd name="T19" fmla="*/ 6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48">
                    <a:moveTo>
                      <a:pt x="208" y="64"/>
                    </a:moveTo>
                    <a:cubicBezTo>
                      <a:pt x="205" y="64"/>
                      <a:pt x="205" y="64"/>
                      <a:pt x="205" y="64"/>
                    </a:cubicBezTo>
                    <a:cubicBezTo>
                      <a:pt x="200" y="28"/>
                      <a:pt x="169" y="0"/>
                      <a:pt x="132" y="0"/>
                    </a:cubicBezTo>
                    <a:cubicBezTo>
                      <a:pt x="94" y="0"/>
                      <a:pt x="63" y="28"/>
                      <a:pt x="58" y="64"/>
                    </a:cubicBezTo>
                    <a:cubicBezTo>
                      <a:pt x="42" y="64"/>
                      <a:pt x="42" y="64"/>
                      <a:pt x="42" y="64"/>
                    </a:cubicBezTo>
                    <a:cubicBezTo>
                      <a:pt x="19" y="64"/>
                      <a:pt x="0" y="83"/>
                      <a:pt x="0" y="106"/>
                    </a:cubicBezTo>
                    <a:cubicBezTo>
                      <a:pt x="0" y="129"/>
                      <a:pt x="19" y="148"/>
                      <a:pt x="42" y="148"/>
                    </a:cubicBezTo>
                    <a:cubicBezTo>
                      <a:pt x="208" y="148"/>
                      <a:pt x="208" y="148"/>
                      <a:pt x="208" y="148"/>
                    </a:cubicBezTo>
                    <a:cubicBezTo>
                      <a:pt x="231" y="148"/>
                      <a:pt x="250" y="129"/>
                      <a:pt x="250" y="106"/>
                    </a:cubicBezTo>
                    <a:cubicBezTo>
                      <a:pt x="250" y="83"/>
                      <a:pt x="231" y="64"/>
                      <a:pt x="208" y="64"/>
                    </a:cubicBezTo>
                    <a:close/>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ïsļíḋê">
                <a:extLst>
                  <a:ext uri="{FF2B5EF4-FFF2-40B4-BE49-F238E27FC236}">
                    <a16:creationId xmlns:a16="http://schemas.microsoft.com/office/drawing/2014/main" id="{A092B1BF-0C22-5469-0E76-658E9EB8BB0E}"/>
                  </a:ext>
                </a:extLst>
              </p:cNvPr>
              <p:cNvSpPr/>
              <p:nvPr/>
            </p:nvSpPr>
            <p:spPr bwMode="auto">
              <a:xfrm>
                <a:off x="3512" y="942"/>
                <a:ext cx="599" cy="356"/>
              </a:xfrm>
              <a:custGeom>
                <a:avLst/>
                <a:gdLst>
                  <a:gd name="T0" fmla="*/ 209 w 252"/>
                  <a:gd name="T1" fmla="*/ 65 h 150"/>
                  <a:gd name="T2" fmla="*/ 209 w 252"/>
                  <a:gd name="T3" fmla="*/ 64 h 150"/>
                  <a:gd name="T4" fmla="*/ 206 w 252"/>
                  <a:gd name="T5" fmla="*/ 64 h 150"/>
                  <a:gd name="T6" fmla="*/ 206 w 252"/>
                  <a:gd name="T7" fmla="*/ 65 h 150"/>
                  <a:gd name="T8" fmla="*/ 207 w 252"/>
                  <a:gd name="T9" fmla="*/ 65 h 150"/>
                  <a:gd name="T10" fmla="*/ 133 w 252"/>
                  <a:gd name="T11" fmla="*/ 0 h 150"/>
                  <a:gd name="T12" fmla="*/ 58 w 252"/>
                  <a:gd name="T13" fmla="*/ 65 h 150"/>
                  <a:gd name="T14" fmla="*/ 59 w 252"/>
                  <a:gd name="T15" fmla="*/ 65 h 150"/>
                  <a:gd name="T16" fmla="*/ 59 w 252"/>
                  <a:gd name="T17" fmla="*/ 64 h 150"/>
                  <a:gd name="T18" fmla="*/ 43 w 252"/>
                  <a:gd name="T19" fmla="*/ 64 h 150"/>
                  <a:gd name="T20" fmla="*/ 0 w 252"/>
                  <a:gd name="T21" fmla="*/ 107 h 150"/>
                  <a:gd name="T22" fmla="*/ 43 w 252"/>
                  <a:gd name="T23" fmla="*/ 150 h 150"/>
                  <a:gd name="T24" fmla="*/ 209 w 252"/>
                  <a:gd name="T25" fmla="*/ 150 h 150"/>
                  <a:gd name="T26" fmla="*/ 252 w 252"/>
                  <a:gd name="T27" fmla="*/ 107 h 150"/>
                  <a:gd name="T28" fmla="*/ 209 w 252"/>
                  <a:gd name="T29" fmla="*/ 64 h 150"/>
                  <a:gd name="T30" fmla="*/ 209 w 252"/>
                  <a:gd name="T31" fmla="*/ 65 h 150"/>
                  <a:gd name="T32" fmla="*/ 209 w 252"/>
                  <a:gd name="T33" fmla="*/ 66 h 150"/>
                  <a:gd name="T34" fmla="*/ 238 w 252"/>
                  <a:gd name="T35" fmla="*/ 78 h 150"/>
                  <a:gd name="T36" fmla="*/ 250 w 252"/>
                  <a:gd name="T37" fmla="*/ 107 h 150"/>
                  <a:gd name="T38" fmla="*/ 238 w 252"/>
                  <a:gd name="T39" fmla="*/ 136 h 150"/>
                  <a:gd name="T40" fmla="*/ 209 w 252"/>
                  <a:gd name="T41" fmla="*/ 148 h 150"/>
                  <a:gd name="T42" fmla="*/ 43 w 252"/>
                  <a:gd name="T43" fmla="*/ 148 h 150"/>
                  <a:gd name="T44" fmla="*/ 14 w 252"/>
                  <a:gd name="T45" fmla="*/ 136 h 150"/>
                  <a:gd name="T46" fmla="*/ 2 w 252"/>
                  <a:gd name="T47" fmla="*/ 107 h 150"/>
                  <a:gd name="T48" fmla="*/ 14 w 252"/>
                  <a:gd name="T49" fmla="*/ 78 h 150"/>
                  <a:gd name="T50" fmla="*/ 43 w 252"/>
                  <a:gd name="T51" fmla="*/ 66 h 150"/>
                  <a:gd name="T52" fmla="*/ 60 w 252"/>
                  <a:gd name="T53" fmla="*/ 66 h 150"/>
                  <a:gd name="T54" fmla="*/ 60 w 252"/>
                  <a:gd name="T55" fmla="*/ 65 h 150"/>
                  <a:gd name="T56" fmla="*/ 133 w 252"/>
                  <a:gd name="T57" fmla="*/ 2 h 150"/>
                  <a:gd name="T58" fmla="*/ 205 w 252"/>
                  <a:gd name="T59" fmla="*/ 65 h 150"/>
                  <a:gd name="T60" fmla="*/ 205 w 252"/>
                  <a:gd name="T61" fmla="*/ 66 h 150"/>
                  <a:gd name="T62" fmla="*/ 209 w 252"/>
                  <a:gd name="T63" fmla="*/ 66 h 150"/>
                  <a:gd name="T64" fmla="*/ 209 w 252"/>
                  <a:gd name="T65" fmla="*/ 6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150">
                    <a:moveTo>
                      <a:pt x="209" y="65"/>
                    </a:moveTo>
                    <a:cubicBezTo>
                      <a:pt x="209" y="64"/>
                      <a:pt x="209" y="64"/>
                      <a:pt x="209" y="64"/>
                    </a:cubicBezTo>
                    <a:cubicBezTo>
                      <a:pt x="206" y="64"/>
                      <a:pt x="206" y="64"/>
                      <a:pt x="206" y="64"/>
                    </a:cubicBezTo>
                    <a:cubicBezTo>
                      <a:pt x="206" y="65"/>
                      <a:pt x="206" y="65"/>
                      <a:pt x="206" y="65"/>
                    </a:cubicBezTo>
                    <a:cubicBezTo>
                      <a:pt x="207" y="65"/>
                      <a:pt x="207" y="65"/>
                      <a:pt x="207" y="65"/>
                    </a:cubicBezTo>
                    <a:cubicBezTo>
                      <a:pt x="202" y="28"/>
                      <a:pt x="171" y="0"/>
                      <a:pt x="133" y="0"/>
                    </a:cubicBezTo>
                    <a:cubicBezTo>
                      <a:pt x="94" y="0"/>
                      <a:pt x="63" y="28"/>
                      <a:pt x="58" y="65"/>
                    </a:cubicBezTo>
                    <a:cubicBezTo>
                      <a:pt x="59" y="65"/>
                      <a:pt x="59" y="65"/>
                      <a:pt x="59" y="65"/>
                    </a:cubicBezTo>
                    <a:cubicBezTo>
                      <a:pt x="59" y="64"/>
                      <a:pt x="59" y="64"/>
                      <a:pt x="59" y="64"/>
                    </a:cubicBezTo>
                    <a:cubicBezTo>
                      <a:pt x="43" y="64"/>
                      <a:pt x="43" y="64"/>
                      <a:pt x="43" y="64"/>
                    </a:cubicBezTo>
                    <a:cubicBezTo>
                      <a:pt x="19" y="64"/>
                      <a:pt x="0" y="84"/>
                      <a:pt x="0" y="107"/>
                    </a:cubicBezTo>
                    <a:cubicBezTo>
                      <a:pt x="0" y="131"/>
                      <a:pt x="19" y="150"/>
                      <a:pt x="43" y="150"/>
                    </a:cubicBezTo>
                    <a:cubicBezTo>
                      <a:pt x="209" y="150"/>
                      <a:pt x="209" y="150"/>
                      <a:pt x="209" y="150"/>
                    </a:cubicBezTo>
                    <a:cubicBezTo>
                      <a:pt x="233" y="150"/>
                      <a:pt x="252" y="131"/>
                      <a:pt x="252" y="107"/>
                    </a:cubicBezTo>
                    <a:cubicBezTo>
                      <a:pt x="252" y="84"/>
                      <a:pt x="233" y="64"/>
                      <a:pt x="209" y="64"/>
                    </a:cubicBezTo>
                    <a:cubicBezTo>
                      <a:pt x="209" y="65"/>
                      <a:pt x="209" y="65"/>
                      <a:pt x="209" y="65"/>
                    </a:cubicBezTo>
                    <a:cubicBezTo>
                      <a:pt x="209" y="66"/>
                      <a:pt x="209" y="66"/>
                      <a:pt x="209" y="66"/>
                    </a:cubicBezTo>
                    <a:cubicBezTo>
                      <a:pt x="220" y="66"/>
                      <a:pt x="230" y="71"/>
                      <a:pt x="238" y="78"/>
                    </a:cubicBezTo>
                    <a:cubicBezTo>
                      <a:pt x="245" y="86"/>
                      <a:pt x="250" y="96"/>
                      <a:pt x="250" y="107"/>
                    </a:cubicBezTo>
                    <a:cubicBezTo>
                      <a:pt x="250" y="118"/>
                      <a:pt x="245" y="129"/>
                      <a:pt x="238" y="136"/>
                    </a:cubicBezTo>
                    <a:cubicBezTo>
                      <a:pt x="230" y="143"/>
                      <a:pt x="220" y="148"/>
                      <a:pt x="209" y="148"/>
                    </a:cubicBezTo>
                    <a:cubicBezTo>
                      <a:pt x="43" y="148"/>
                      <a:pt x="43" y="148"/>
                      <a:pt x="43" y="148"/>
                    </a:cubicBezTo>
                    <a:cubicBezTo>
                      <a:pt x="32" y="148"/>
                      <a:pt x="21" y="143"/>
                      <a:pt x="14" y="136"/>
                    </a:cubicBezTo>
                    <a:cubicBezTo>
                      <a:pt x="7" y="129"/>
                      <a:pt x="2" y="118"/>
                      <a:pt x="2" y="107"/>
                    </a:cubicBezTo>
                    <a:cubicBezTo>
                      <a:pt x="2" y="96"/>
                      <a:pt x="7" y="86"/>
                      <a:pt x="14" y="78"/>
                    </a:cubicBezTo>
                    <a:cubicBezTo>
                      <a:pt x="21" y="71"/>
                      <a:pt x="32" y="66"/>
                      <a:pt x="43" y="66"/>
                    </a:cubicBezTo>
                    <a:cubicBezTo>
                      <a:pt x="60" y="66"/>
                      <a:pt x="60" y="66"/>
                      <a:pt x="60" y="66"/>
                    </a:cubicBezTo>
                    <a:cubicBezTo>
                      <a:pt x="60" y="65"/>
                      <a:pt x="60" y="65"/>
                      <a:pt x="60" y="65"/>
                    </a:cubicBezTo>
                    <a:cubicBezTo>
                      <a:pt x="65" y="29"/>
                      <a:pt x="95" y="2"/>
                      <a:pt x="133" y="2"/>
                    </a:cubicBezTo>
                    <a:cubicBezTo>
                      <a:pt x="170" y="2"/>
                      <a:pt x="201" y="29"/>
                      <a:pt x="205" y="65"/>
                    </a:cubicBezTo>
                    <a:cubicBezTo>
                      <a:pt x="205" y="66"/>
                      <a:pt x="205" y="66"/>
                      <a:pt x="205" y="66"/>
                    </a:cubicBezTo>
                    <a:cubicBezTo>
                      <a:pt x="209" y="66"/>
                      <a:pt x="209" y="66"/>
                      <a:pt x="209" y="66"/>
                    </a:cubicBezTo>
                    <a:lnTo>
                      <a:pt x="209" y="6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îṡļiḓê">
                <a:extLst>
                  <a:ext uri="{FF2B5EF4-FFF2-40B4-BE49-F238E27FC236}">
                    <a16:creationId xmlns:a16="http://schemas.microsoft.com/office/drawing/2014/main" id="{915E63E2-B5AC-71D3-7C91-4AE725932ACC}"/>
                  </a:ext>
                </a:extLst>
              </p:cNvPr>
              <p:cNvSpPr/>
              <p:nvPr/>
            </p:nvSpPr>
            <p:spPr bwMode="auto">
              <a:xfrm>
                <a:off x="3695" y="1346"/>
                <a:ext cx="233" cy="0"/>
              </a:xfrm>
              <a:custGeom>
                <a:avLst/>
                <a:gdLst>
                  <a:gd name="T0" fmla="*/ 0 w 98"/>
                  <a:gd name="T1" fmla="*/ 98 w 98"/>
                </a:gdLst>
                <a:ahLst/>
                <a:cxnLst>
                  <a:cxn ang="0">
                    <a:pos x="T0" y="0"/>
                  </a:cxn>
                  <a:cxn ang="0">
                    <a:pos x="T1" y="0"/>
                  </a:cxn>
                </a:cxnLst>
                <a:rect l="0" t="0" r="r" b="b"/>
                <a:pathLst>
                  <a:path w="98">
                    <a:moveTo>
                      <a:pt x="0" y="0"/>
                    </a:moveTo>
                    <a:cubicBezTo>
                      <a:pt x="7" y="0"/>
                      <a:pt x="98" y="0"/>
                      <a:pt x="98" y="0"/>
                    </a:cubicBezTo>
                  </a:path>
                </a:pathLst>
              </a:custGeom>
              <a:solidFill>
                <a:srgbClr val="99D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iṡḻíḋê">
                <a:extLst>
                  <a:ext uri="{FF2B5EF4-FFF2-40B4-BE49-F238E27FC236}">
                    <a16:creationId xmlns:a16="http://schemas.microsoft.com/office/drawing/2014/main" id="{B5163E6A-9E84-A5EF-855D-0A1BAB353411}"/>
                  </a:ext>
                </a:extLst>
              </p:cNvPr>
              <p:cNvSpPr/>
              <p:nvPr/>
            </p:nvSpPr>
            <p:spPr bwMode="auto">
              <a:xfrm>
                <a:off x="3695" y="1343"/>
                <a:ext cx="233" cy="5"/>
              </a:xfrm>
              <a:custGeom>
                <a:avLst/>
                <a:gdLst>
                  <a:gd name="T0" fmla="*/ 0 w 98"/>
                  <a:gd name="T1" fmla="*/ 2 h 2"/>
                  <a:gd name="T2" fmla="*/ 98 w 98"/>
                  <a:gd name="T3" fmla="*/ 2 h 2"/>
                  <a:gd name="T4" fmla="*/ 98 w 98"/>
                  <a:gd name="T5" fmla="*/ 0 h 2"/>
                  <a:gd name="T6" fmla="*/ 52 w 98"/>
                  <a:gd name="T7" fmla="*/ 0 h 2"/>
                  <a:gd name="T8" fmla="*/ 0 w 98"/>
                  <a:gd name="T9" fmla="*/ 0 h 2"/>
                  <a:gd name="T10" fmla="*/ 0 w 98"/>
                  <a:gd name="T11" fmla="*/ 2 h 2"/>
                </a:gdLst>
                <a:ahLst/>
                <a:cxnLst>
                  <a:cxn ang="0">
                    <a:pos x="T0" y="T1"/>
                  </a:cxn>
                  <a:cxn ang="0">
                    <a:pos x="T2" y="T3"/>
                  </a:cxn>
                  <a:cxn ang="0">
                    <a:pos x="T4" y="T5"/>
                  </a:cxn>
                  <a:cxn ang="0">
                    <a:pos x="T6" y="T7"/>
                  </a:cxn>
                  <a:cxn ang="0">
                    <a:pos x="T8" y="T9"/>
                  </a:cxn>
                  <a:cxn ang="0">
                    <a:pos x="T10" y="T11"/>
                  </a:cxn>
                </a:cxnLst>
                <a:rect l="0" t="0" r="r" b="b"/>
                <a:pathLst>
                  <a:path w="98" h="2">
                    <a:moveTo>
                      <a:pt x="0" y="2"/>
                    </a:moveTo>
                    <a:cubicBezTo>
                      <a:pt x="7" y="2"/>
                      <a:pt x="98" y="2"/>
                      <a:pt x="98" y="2"/>
                    </a:cubicBezTo>
                    <a:cubicBezTo>
                      <a:pt x="98" y="0"/>
                      <a:pt x="98" y="0"/>
                      <a:pt x="98" y="0"/>
                    </a:cubicBezTo>
                    <a:cubicBezTo>
                      <a:pt x="98" y="0"/>
                      <a:pt x="76" y="0"/>
                      <a:pt x="52" y="0"/>
                    </a:cubicBezTo>
                    <a:cubicBezTo>
                      <a:pt x="28" y="0"/>
                      <a:pt x="4" y="0"/>
                      <a:pt x="0" y="0"/>
                    </a:cubicBezTo>
                    <a:cubicBezTo>
                      <a:pt x="0" y="2"/>
                      <a:pt x="0" y="2"/>
                      <a:pt x="0" y="2"/>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ïṩḷiḍê">
                <a:extLst>
                  <a:ext uri="{FF2B5EF4-FFF2-40B4-BE49-F238E27FC236}">
                    <a16:creationId xmlns:a16="http://schemas.microsoft.com/office/drawing/2014/main" id="{796617EB-1A82-8824-7DA7-991E0BD013B3}"/>
                  </a:ext>
                </a:extLst>
              </p:cNvPr>
              <p:cNvSpPr/>
              <p:nvPr/>
            </p:nvSpPr>
            <p:spPr bwMode="auto">
              <a:xfrm>
                <a:off x="3809" y="1346"/>
                <a:ext cx="5" cy="2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ïSḻîḓe">
                <a:extLst>
                  <a:ext uri="{FF2B5EF4-FFF2-40B4-BE49-F238E27FC236}">
                    <a16:creationId xmlns:a16="http://schemas.microsoft.com/office/drawing/2014/main" id="{9E65B2A2-BEE3-FAB1-44E2-5C2478A84877}"/>
                  </a:ext>
                </a:extLst>
              </p:cNvPr>
              <p:cNvSpPr/>
              <p:nvPr/>
            </p:nvSpPr>
            <p:spPr bwMode="auto">
              <a:xfrm>
                <a:off x="3809" y="1346"/>
                <a:ext cx="5" cy="28"/>
              </a:xfrm>
              <a:custGeom>
                <a:avLst/>
                <a:gdLst>
                  <a:gd name="T0" fmla="*/ 0 w 5"/>
                  <a:gd name="T1" fmla="*/ 0 h 28"/>
                  <a:gd name="T2" fmla="*/ 0 w 5"/>
                  <a:gd name="T3" fmla="*/ 28 h 28"/>
                  <a:gd name="T4" fmla="*/ 5 w 5"/>
                  <a:gd name="T5" fmla="*/ 28 h 28"/>
                  <a:gd name="T6" fmla="*/ 5 w 5"/>
                  <a:gd name="T7" fmla="*/ 0 h 28"/>
                </a:gdLst>
                <a:ahLst/>
                <a:cxnLst>
                  <a:cxn ang="0">
                    <a:pos x="T0" y="T1"/>
                  </a:cxn>
                  <a:cxn ang="0">
                    <a:pos x="T2" y="T3"/>
                  </a:cxn>
                  <a:cxn ang="0">
                    <a:pos x="T4" y="T5"/>
                  </a:cxn>
                  <a:cxn ang="0">
                    <a:pos x="T6" y="T7"/>
                  </a:cxn>
                </a:cxnLst>
                <a:rect l="0" t="0" r="r" b="b"/>
                <a:pathLst>
                  <a:path w="5" h="28">
                    <a:moveTo>
                      <a:pt x="0" y="0"/>
                    </a:moveTo>
                    <a:lnTo>
                      <a:pt x="0" y="28"/>
                    </a:lnTo>
                    <a:lnTo>
                      <a:pt x="5" y="2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íṡliďé">
                <a:extLst>
                  <a:ext uri="{FF2B5EF4-FFF2-40B4-BE49-F238E27FC236}">
                    <a16:creationId xmlns:a16="http://schemas.microsoft.com/office/drawing/2014/main" id="{DB151363-211B-7B34-E75E-D2A9E7BEE443}"/>
                  </a:ext>
                </a:extLst>
              </p:cNvPr>
              <p:cNvSpPr/>
              <p:nvPr/>
            </p:nvSpPr>
            <p:spPr bwMode="auto">
              <a:xfrm>
                <a:off x="3809" y="1431"/>
                <a:ext cx="5" cy="628"/>
              </a:xfrm>
              <a:custGeom>
                <a:avLst/>
                <a:gdLst>
                  <a:gd name="T0" fmla="*/ 0 w 5"/>
                  <a:gd name="T1" fmla="*/ 571 h 628"/>
                  <a:gd name="T2" fmla="*/ 0 w 5"/>
                  <a:gd name="T3" fmla="*/ 628 h 628"/>
                  <a:gd name="T4" fmla="*/ 5 w 5"/>
                  <a:gd name="T5" fmla="*/ 628 h 628"/>
                  <a:gd name="T6" fmla="*/ 5 w 5"/>
                  <a:gd name="T7" fmla="*/ 571 h 628"/>
                  <a:gd name="T8" fmla="*/ 0 w 5"/>
                  <a:gd name="T9" fmla="*/ 571 h 628"/>
                  <a:gd name="T10" fmla="*/ 0 w 5"/>
                  <a:gd name="T11" fmla="*/ 457 h 628"/>
                  <a:gd name="T12" fmla="*/ 0 w 5"/>
                  <a:gd name="T13" fmla="*/ 514 h 628"/>
                  <a:gd name="T14" fmla="*/ 5 w 5"/>
                  <a:gd name="T15" fmla="*/ 514 h 628"/>
                  <a:gd name="T16" fmla="*/ 5 w 5"/>
                  <a:gd name="T17" fmla="*/ 457 h 628"/>
                  <a:gd name="T18" fmla="*/ 0 w 5"/>
                  <a:gd name="T19" fmla="*/ 457 h 628"/>
                  <a:gd name="T20" fmla="*/ 0 w 5"/>
                  <a:gd name="T21" fmla="*/ 343 h 628"/>
                  <a:gd name="T22" fmla="*/ 0 w 5"/>
                  <a:gd name="T23" fmla="*/ 400 h 628"/>
                  <a:gd name="T24" fmla="*/ 5 w 5"/>
                  <a:gd name="T25" fmla="*/ 400 h 628"/>
                  <a:gd name="T26" fmla="*/ 5 w 5"/>
                  <a:gd name="T27" fmla="*/ 343 h 628"/>
                  <a:gd name="T28" fmla="*/ 0 w 5"/>
                  <a:gd name="T29" fmla="*/ 343 h 628"/>
                  <a:gd name="T30" fmla="*/ 0 w 5"/>
                  <a:gd name="T31" fmla="*/ 229 h 628"/>
                  <a:gd name="T32" fmla="*/ 0 w 5"/>
                  <a:gd name="T33" fmla="*/ 286 h 628"/>
                  <a:gd name="T34" fmla="*/ 5 w 5"/>
                  <a:gd name="T35" fmla="*/ 286 h 628"/>
                  <a:gd name="T36" fmla="*/ 5 w 5"/>
                  <a:gd name="T37" fmla="*/ 229 h 628"/>
                  <a:gd name="T38" fmla="*/ 0 w 5"/>
                  <a:gd name="T39" fmla="*/ 229 h 628"/>
                  <a:gd name="T40" fmla="*/ 0 w 5"/>
                  <a:gd name="T41" fmla="*/ 114 h 628"/>
                  <a:gd name="T42" fmla="*/ 0 w 5"/>
                  <a:gd name="T43" fmla="*/ 172 h 628"/>
                  <a:gd name="T44" fmla="*/ 5 w 5"/>
                  <a:gd name="T45" fmla="*/ 172 h 628"/>
                  <a:gd name="T46" fmla="*/ 5 w 5"/>
                  <a:gd name="T47" fmla="*/ 114 h 628"/>
                  <a:gd name="T48" fmla="*/ 0 w 5"/>
                  <a:gd name="T49" fmla="*/ 114 h 628"/>
                  <a:gd name="T50" fmla="*/ 0 w 5"/>
                  <a:gd name="T51" fmla="*/ 0 h 628"/>
                  <a:gd name="T52" fmla="*/ 0 w 5"/>
                  <a:gd name="T53" fmla="*/ 57 h 628"/>
                  <a:gd name="T54" fmla="*/ 5 w 5"/>
                  <a:gd name="T55" fmla="*/ 57 h 628"/>
                  <a:gd name="T56" fmla="*/ 5 w 5"/>
                  <a:gd name="T57" fmla="*/ 0 h 628"/>
                  <a:gd name="T58" fmla="*/ 0 w 5"/>
                  <a:gd name="T59"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628">
                    <a:moveTo>
                      <a:pt x="0" y="571"/>
                    </a:moveTo>
                    <a:lnTo>
                      <a:pt x="0" y="628"/>
                    </a:lnTo>
                    <a:lnTo>
                      <a:pt x="5" y="628"/>
                    </a:lnTo>
                    <a:lnTo>
                      <a:pt x="5" y="571"/>
                    </a:lnTo>
                    <a:lnTo>
                      <a:pt x="0" y="571"/>
                    </a:lnTo>
                    <a:close/>
                    <a:moveTo>
                      <a:pt x="0" y="457"/>
                    </a:moveTo>
                    <a:lnTo>
                      <a:pt x="0" y="514"/>
                    </a:lnTo>
                    <a:lnTo>
                      <a:pt x="5" y="514"/>
                    </a:lnTo>
                    <a:lnTo>
                      <a:pt x="5" y="457"/>
                    </a:lnTo>
                    <a:lnTo>
                      <a:pt x="0" y="457"/>
                    </a:lnTo>
                    <a:close/>
                    <a:moveTo>
                      <a:pt x="0" y="343"/>
                    </a:moveTo>
                    <a:lnTo>
                      <a:pt x="0" y="400"/>
                    </a:lnTo>
                    <a:lnTo>
                      <a:pt x="5" y="400"/>
                    </a:lnTo>
                    <a:lnTo>
                      <a:pt x="5" y="343"/>
                    </a:lnTo>
                    <a:lnTo>
                      <a:pt x="0" y="343"/>
                    </a:lnTo>
                    <a:close/>
                    <a:moveTo>
                      <a:pt x="0" y="229"/>
                    </a:moveTo>
                    <a:lnTo>
                      <a:pt x="0" y="286"/>
                    </a:lnTo>
                    <a:lnTo>
                      <a:pt x="5" y="286"/>
                    </a:lnTo>
                    <a:lnTo>
                      <a:pt x="5" y="229"/>
                    </a:lnTo>
                    <a:lnTo>
                      <a:pt x="0" y="229"/>
                    </a:lnTo>
                    <a:close/>
                    <a:moveTo>
                      <a:pt x="0" y="114"/>
                    </a:moveTo>
                    <a:lnTo>
                      <a:pt x="0" y="172"/>
                    </a:lnTo>
                    <a:lnTo>
                      <a:pt x="5" y="172"/>
                    </a:lnTo>
                    <a:lnTo>
                      <a:pt x="5" y="114"/>
                    </a:lnTo>
                    <a:lnTo>
                      <a:pt x="0" y="114"/>
                    </a:lnTo>
                    <a:close/>
                    <a:moveTo>
                      <a:pt x="0" y="0"/>
                    </a:moveTo>
                    <a:lnTo>
                      <a:pt x="0" y="57"/>
                    </a:lnTo>
                    <a:lnTo>
                      <a:pt x="5" y="57"/>
                    </a:lnTo>
                    <a:lnTo>
                      <a:pt x="5" y="0"/>
                    </a:lnTo>
                    <a:lnTo>
                      <a:pt x="0"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ïsḷîḓé">
                <a:extLst>
                  <a:ext uri="{FF2B5EF4-FFF2-40B4-BE49-F238E27FC236}">
                    <a16:creationId xmlns:a16="http://schemas.microsoft.com/office/drawing/2014/main" id="{37079585-32A9-9675-1D3A-285F9C81FE6C}"/>
                  </a:ext>
                </a:extLst>
              </p:cNvPr>
              <p:cNvSpPr/>
              <p:nvPr/>
            </p:nvSpPr>
            <p:spPr bwMode="auto">
              <a:xfrm>
                <a:off x="3809" y="2116"/>
                <a:ext cx="5" cy="29"/>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ïṧļíḋê">
                <a:extLst>
                  <a:ext uri="{FF2B5EF4-FFF2-40B4-BE49-F238E27FC236}">
                    <a16:creationId xmlns:a16="http://schemas.microsoft.com/office/drawing/2014/main" id="{DD1EE7C8-4EC9-D985-AFD0-9E8D2519C0D7}"/>
                  </a:ext>
                </a:extLst>
              </p:cNvPr>
              <p:cNvSpPr/>
              <p:nvPr/>
            </p:nvSpPr>
            <p:spPr bwMode="auto">
              <a:xfrm>
                <a:off x="3809" y="2116"/>
                <a:ext cx="5" cy="29"/>
              </a:xfrm>
              <a:custGeom>
                <a:avLst/>
                <a:gdLst>
                  <a:gd name="T0" fmla="*/ 0 w 5"/>
                  <a:gd name="T1" fmla="*/ 0 h 29"/>
                  <a:gd name="T2" fmla="*/ 0 w 5"/>
                  <a:gd name="T3" fmla="*/ 29 h 29"/>
                  <a:gd name="T4" fmla="*/ 5 w 5"/>
                  <a:gd name="T5" fmla="*/ 29 h 29"/>
                  <a:gd name="T6" fmla="*/ 5 w 5"/>
                  <a:gd name="T7" fmla="*/ 0 h 29"/>
                </a:gdLst>
                <a:ahLst/>
                <a:cxnLst>
                  <a:cxn ang="0">
                    <a:pos x="T0" y="T1"/>
                  </a:cxn>
                  <a:cxn ang="0">
                    <a:pos x="T2" y="T3"/>
                  </a:cxn>
                  <a:cxn ang="0">
                    <a:pos x="T4" y="T5"/>
                  </a:cxn>
                  <a:cxn ang="0">
                    <a:pos x="T6" y="T7"/>
                  </a:cxn>
                </a:cxnLst>
                <a:rect l="0" t="0" r="r" b="b"/>
                <a:pathLst>
                  <a:path w="5" h="29">
                    <a:moveTo>
                      <a:pt x="0" y="0"/>
                    </a:moveTo>
                    <a:lnTo>
                      <a:pt x="0" y="29"/>
                    </a:lnTo>
                    <a:lnTo>
                      <a:pt x="5" y="2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iṡḷîḋe">
                <a:extLst>
                  <a:ext uri="{FF2B5EF4-FFF2-40B4-BE49-F238E27FC236}">
                    <a16:creationId xmlns:a16="http://schemas.microsoft.com/office/drawing/2014/main" id="{959F0E52-78AC-23A0-5C83-27A9B6389D55}"/>
                  </a:ext>
                </a:extLst>
              </p:cNvPr>
              <p:cNvSpPr/>
              <p:nvPr/>
            </p:nvSpPr>
            <p:spPr bwMode="auto">
              <a:xfrm>
                <a:off x="3757" y="1046"/>
                <a:ext cx="109" cy="205"/>
              </a:xfrm>
              <a:custGeom>
                <a:avLst/>
                <a:gdLst>
                  <a:gd name="T0" fmla="*/ 43 w 46"/>
                  <a:gd name="T1" fmla="*/ 46 h 86"/>
                  <a:gd name="T2" fmla="*/ 35 w 46"/>
                  <a:gd name="T3" fmla="*/ 46 h 86"/>
                  <a:gd name="T4" fmla="*/ 35 w 46"/>
                  <a:gd name="T5" fmla="*/ 12 h 86"/>
                  <a:gd name="T6" fmla="*/ 23 w 46"/>
                  <a:gd name="T7" fmla="*/ 0 h 86"/>
                  <a:gd name="T8" fmla="*/ 11 w 46"/>
                  <a:gd name="T9" fmla="*/ 12 h 86"/>
                  <a:gd name="T10" fmla="*/ 11 w 46"/>
                  <a:gd name="T11" fmla="*/ 46 h 86"/>
                  <a:gd name="T12" fmla="*/ 3 w 46"/>
                  <a:gd name="T13" fmla="*/ 46 h 86"/>
                  <a:gd name="T14" fmla="*/ 1 w 46"/>
                  <a:gd name="T15" fmla="*/ 49 h 86"/>
                  <a:gd name="T16" fmla="*/ 21 w 46"/>
                  <a:gd name="T17" fmla="*/ 84 h 86"/>
                  <a:gd name="T18" fmla="*/ 25 w 46"/>
                  <a:gd name="T19" fmla="*/ 84 h 86"/>
                  <a:gd name="T20" fmla="*/ 45 w 46"/>
                  <a:gd name="T21" fmla="*/ 49 h 86"/>
                  <a:gd name="T22" fmla="*/ 43 w 46"/>
                  <a:gd name="T23"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86">
                    <a:moveTo>
                      <a:pt x="43" y="46"/>
                    </a:moveTo>
                    <a:cubicBezTo>
                      <a:pt x="35" y="46"/>
                      <a:pt x="35" y="46"/>
                      <a:pt x="35" y="46"/>
                    </a:cubicBezTo>
                    <a:cubicBezTo>
                      <a:pt x="35" y="12"/>
                      <a:pt x="35" y="12"/>
                      <a:pt x="35" y="12"/>
                    </a:cubicBezTo>
                    <a:cubicBezTo>
                      <a:pt x="35" y="5"/>
                      <a:pt x="29" y="0"/>
                      <a:pt x="23" y="0"/>
                    </a:cubicBezTo>
                    <a:cubicBezTo>
                      <a:pt x="16" y="0"/>
                      <a:pt x="11" y="5"/>
                      <a:pt x="11" y="12"/>
                    </a:cubicBezTo>
                    <a:cubicBezTo>
                      <a:pt x="11" y="46"/>
                      <a:pt x="11" y="46"/>
                      <a:pt x="11" y="46"/>
                    </a:cubicBezTo>
                    <a:cubicBezTo>
                      <a:pt x="3" y="46"/>
                      <a:pt x="3" y="46"/>
                      <a:pt x="3" y="46"/>
                    </a:cubicBezTo>
                    <a:cubicBezTo>
                      <a:pt x="1" y="46"/>
                      <a:pt x="0" y="48"/>
                      <a:pt x="1" y="49"/>
                    </a:cubicBezTo>
                    <a:cubicBezTo>
                      <a:pt x="21" y="84"/>
                      <a:pt x="21" y="84"/>
                      <a:pt x="21" y="84"/>
                    </a:cubicBezTo>
                    <a:cubicBezTo>
                      <a:pt x="22" y="86"/>
                      <a:pt x="24" y="86"/>
                      <a:pt x="25" y="84"/>
                    </a:cubicBezTo>
                    <a:cubicBezTo>
                      <a:pt x="45" y="49"/>
                      <a:pt x="45" y="49"/>
                      <a:pt x="45" y="49"/>
                    </a:cubicBezTo>
                    <a:cubicBezTo>
                      <a:pt x="46" y="48"/>
                      <a:pt x="45" y="46"/>
                      <a:pt x="4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îṣḷîḑe">
                <a:extLst>
                  <a:ext uri="{FF2B5EF4-FFF2-40B4-BE49-F238E27FC236}">
                    <a16:creationId xmlns:a16="http://schemas.microsoft.com/office/drawing/2014/main" id="{F2BB8B9D-C109-CA21-1CFF-2922616560F0}"/>
                  </a:ext>
                </a:extLst>
              </p:cNvPr>
              <p:cNvSpPr/>
              <p:nvPr/>
            </p:nvSpPr>
            <p:spPr bwMode="auto">
              <a:xfrm>
                <a:off x="4344" y="1289"/>
                <a:ext cx="767" cy="929"/>
              </a:xfrm>
              <a:custGeom>
                <a:avLst/>
                <a:gdLst>
                  <a:gd name="T0" fmla="*/ 312 w 323"/>
                  <a:gd name="T1" fmla="*/ 391 h 391"/>
                  <a:gd name="T2" fmla="*/ 11 w 323"/>
                  <a:gd name="T3" fmla="*/ 391 h 391"/>
                  <a:gd name="T4" fmla="*/ 0 w 323"/>
                  <a:gd name="T5" fmla="*/ 379 h 391"/>
                  <a:gd name="T6" fmla="*/ 0 w 323"/>
                  <a:gd name="T7" fmla="*/ 11 h 391"/>
                  <a:gd name="T8" fmla="*/ 11 w 323"/>
                  <a:gd name="T9" fmla="*/ 0 h 391"/>
                  <a:gd name="T10" fmla="*/ 312 w 323"/>
                  <a:gd name="T11" fmla="*/ 0 h 391"/>
                  <a:gd name="T12" fmla="*/ 323 w 323"/>
                  <a:gd name="T13" fmla="*/ 11 h 391"/>
                  <a:gd name="T14" fmla="*/ 323 w 323"/>
                  <a:gd name="T15" fmla="*/ 379 h 391"/>
                  <a:gd name="T16" fmla="*/ 312 w 323"/>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91">
                    <a:moveTo>
                      <a:pt x="312" y="391"/>
                    </a:moveTo>
                    <a:cubicBezTo>
                      <a:pt x="11" y="391"/>
                      <a:pt x="11" y="391"/>
                      <a:pt x="11" y="391"/>
                    </a:cubicBezTo>
                    <a:cubicBezTo>
                      <a:pt x="5" y="391"/>
                      <a:pt x="0" y="386"/>
                      <a:pt x="0" y="379"/>
                    </a:cubicBezTo>
                    <a:cubicBezTo>
                      <a:pt x="0" y="11"/>
                      <a:pt x="0" y="11"/>
                      <a:pt x="0" y="11"/>
                    </a:cubicBezTo>
                    <a:cubicBezTo>
                      <a:pt x="0" y="5"/>
                      <a:pt x="5" y="0"/>
                      <a:pt x="11" y="0"/>
                    </a:cubicBezTo>
                    <a:cubicBezTo>
                      <a:pt x="312" y="0"/>
                      <a:pt x="312" y="0"/>
                      <a:pt x="312" y="0"/>
                    </a:cubicBezTo>
                    <a:cubicBezTo>
                      <a:pt x="318" y="0"/>
                      <a:pt x="323" y="5"/>
                      <a:pt x="323" y="11"/>
                    </a:cubicBezTo>
                    <a:cubicBezTo>
                      <a:pt x="323" y="379"/>
                      <a:pt x="323" y="379"/>
                      <a:pt x="323" y="379"/>
                    </a:cubicBezTo>
                    <a:cubicBezTo>
                      <a:pt x="323" y="386"/>
                      <a:pt x="318" y="391"/>
                      <a:pt x="312" y="391"/>
                    </a:cubicBezTo>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ïšļíḓè">
                <a:extLst>
                  <a:ext uri="{FF2B5EF4-FFF2-40B4-BE49-F238E27FC236}">
                    <a16:creationId xmlns:a16="http://schemas.microsoft.com/office/drawing/2014/main" id="{30550518-3672-C086-72D9-BB11012EA3B1}"/>
                  </a:ext>
                </a:extLst>
              </p:cNvPr>
              <p:cNvSpPr/>
              <p:nvPr/>
            </p:nvSpPr>
            <p:spPr bwMode="auto">
              <a:xfrm>
                <a:off x="4341" y="1286"/>
                <a:ext cx="773" cy="935"/>
              </a:xfrm>
              <a:custGeom>
                <a:avLst/>
                <a:gdLst>
                  <a:gd name="T0" fmla="*/ 313 w 325"/>
                  <a:gd name="T1" fmla="*/ 392 h 393"/>
                  <a:gd name="T2" fmla="*/ 313 w 325"/>
                  <a:gd name="T3" fmla="*/ 391 h 393"/>
                  <a:gd name="T4" fmla="*/ 12 w 325"/>
                  <a:gd name="T5" fmla="*/ 391 h 393"/>
                  <a:gd name="T6" fmla="*/ 2 w 325"/>
                  <a:gd name="T7" fmla="*/ 380 h 393"/>
                  <a:gd name="T8" fmla="*/ 2 w 325"/>
                  <a:gd name="T9" fmla="*/ 12 h 393"/>
                  <a:gd name="T10" fmla="*/ 12 w 325"/>
                  <a:gd name="T11" fmla="*/ 2 h 393"/>
                  <a:gd name="T12" fmla="*/ 313 w 325"/>
                  <a:gd name="T13" fmla="*/ 2 h 393"/>
                  <a:gd name="T14" fmla="*/ 323 w 325"/>
                  <a:gd name="T15" fmla="*/ 12 h 393"/>
                  <a:gd name="T16" fmla="*/ 323 w 325"/>
                  <a:gd name="T17" fmla="*/ 380 h 393"/>
                  <a:gd name="T18" fmla="*/ 313 w 325"/>
                  <a:gd name="T19" fmla="*/ 391 h 393"/>
                  <a:gd name="T20" fmla="*/ 313 w 325"/>
                  <a:gd name="T21" fmla="*/ 392 h 393"/>
                  <a:gd name="T22" fmla="*/ 313 w 325"/>
                  <a:gd name="T23" fmla="*/ 393 h 393"/>
                  <a:gd name="T24" fmla="*/ 325 w 325"/>
                  <a:gd name="T25" fmla="*/ 380 h 393"/>
                  <a:gd name="T26" fmla="*/ 325 w 325"/>
                  <a:gd name="T27" fmla="*/ 12 h 393"/>
                  <a:gd name="T28" fmla="*/ 313 w 325"/>
                  <a:gd name="T29" fmla="*/ 0 h 393"/>
                  <a:gd name="T30" fmla="*/ 12 w 325"/>
                  <a:gd name="T31" fmla="*/ 0 h 393"/>
                  <a:gd name="T32" fmla="*/ 0 w 325"/>
                  <a:gd name="T33" fmla="*/ 12 h 393"/>
                  <a:gd name="T34" fmla="*/ 0 w 325"/>
                  <a:gd name="T35" fmla="*/ 380 h 393"/>
                  <a:gd name="T36" fmla="*/ 12 w 325"/>
                  <a:gd name="T37" fmla="*/ 393 h 393"/>
                  <a:gd name="T38" fmla="*/ 313 w 325"/>
                  <a:gd name="T39" fmla="*/ 393 h 393"/>
                  <a:gd name="T40" fmla="*/ 313 w 325"/>
                  <a:gd name="T41"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 h="393">
                    <a:moveTo>
                      <a:pt x="313" y="392"/>
                    </a:moveTo>
                    <a:cubicBezTo>
                      <a:pt x="313" y="391"/>
                      <a:pt x="313" y="391"/>
                      <a:pt x="313" y="391"/>
                    </a:cubicBezTo>
                    <a:cubicBezTo>
                      <a:pt x="12" y="391"/>
                      <a:pt x="12" y="391"/>
                      <a:pt x="12" y="391"/>
                    </a:cubicBezTo>
                    <a:cubicBezTo>
                      <a:pt x="7" y="391"/>
                      <a:pt x="2" y="386"/>
                      <a:pt x="2" y="380"/>
                    </a:cubicBezTo>
                    <a:cubicBezTo>
                      <a:pt x="2" y="12"/>
                      <a:pt x="2" y="12"/>
                      <a:pt x="2" y="12"/>
                    </a:cubicBezTo>
                    <a:cubicBezTo>
                      <a:pt x="2" y="7"/>
                      <a:pt x="7" y="2"/>
                      <a:pt x="12" y="2"/>
                    </a:cubicBezTo>
                    <a:cubicBezTo>
                      <a:pt x="313" y="2"/>
                      <a:pt x="313" y="2"/>
                      <a:pt x="313" y="2"/>
                    </a:cubicBezTo>
                    <a:cubicBezTo>
                      <a:pt x="319" y="2"/>
                      <a:pt x="323" y="7"/>
                      <a:pt x="323" y="12"/>
                    </a:cubicBezTo>
                    <a:cubicBezTo>
                      <a:pt x="323" y="380"/>
                      <a:pt x="323" y="380"/>
                      <a:pt x="323" y="380"/>
                    </a:cubicBezTo>
                    <a:cubicBezTo>
                      <a:pt x="323" y="386"/>
                      <a:pt x="319" y="391"/>
                      <a:pt x="313" y="391"/>
                    </a:cubicBezTo>
                    <a:cubicBezTo>
                      <a:pt x="313" y="392"/>
                      <a:pt x="313" y="392"/>
                      <a:pt x="313" y="392"/>
                    </a:cubicBezTo>
                    <a:cubicBezTo>
                      <a:pt x="313" y="393"/>
                      <a:pt x="313" y="393"/>
                      <a:pt x="313" y="393"/>
                    </a:cubicBezTo>
                    <a:cubicBezTo>
                      <a:pt x="320" y="393"/>
                      <a:pt x="325" y="387"/>
                      <a:pt x="325" y="380"/>
                    </a:cubicBezTo>
                    <a:cubicBezTo>
                      <a:pt x="325" y="12"/>
                      <a:pt x="325" y="12"/>
                      <a:pt x="325" y="12"/>
                    </a:cubicBezTo>
                    <a:cubicBezTo>
                      <a:pt x="325" y="6"/>
                      <a:pt x="320" y="0"/>
                      <a:pt x="313" y="0"/>
                    </a:cubicBezTo>
                    <a:cubicBezTo>
                      <a:pt x="12" y="0"/>
                      <a:pt x="12" y="0"/>
                      <a:pt x="12" y="0"/>
                    </a:cubicBezTo>
                    <a:cubicBezTo>
                      <a:pt x="5" y="0"/>
                      <a:pt x="0" y="6"/>
                      <a:pt x="0" y="12"/>
                    </a:cubicBezTo>
                    <a:cubicBezTo>
                      <a:pt x="0" y="380"/>
                      <a:pt x="0" y="380"/>
                      <a:pt x="0" y="380"/>
                    </a:cubicBezTo>
                    <a:cubicBezTo>
                      <a:pt x="0" y="387"/>
                      <a:pt x="5" y="393"/>
                      <a:pt x="12" y="393"/>
                    </a:cubicBezTo>
                    <a:cubicBezTo>
                      <a:pt x="313" y="393"/>
                      <a:pt x="313" y="393"/>
                      <a:pt x="313" y="393"/>
                    </a:cubicBezTo>
                    <a:lnTo>
                      <a:pt x="313" y="3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íšľiḑe">
                <a:extLst>
                  <a:ext uri="{FF2B5EF4-FFF2-40B4-BE49-F238E27FC236}">
                    <a16:creationId xmlns:a16="http://schemas.microsoft.com/office/drawing/2014/main" id="{ED74E2BA-6213-61DB-ADC7-65328E5FC997}"/>
                  </a:ext>
                </a:extLst>
              </p:cNvPr>
              <p:cNvSpPr/>
              <p:nvPr/>
            </p:nvSpPr>
            <p:spPr bwMode="auto">
              <a:xfrm>
                <a:off x="4410" y="1236"/>
                <a:ext cx="770" cy="928"/>
              </a:xfrm>
              <a:custGeom>
                <a:avLst/>
                <a:gdLst>
                  <a:gd name="T0" fmla="*/ 312 w 324"/>
                  <a:gd name="T1" fmla="*/ 390 h 390"/>
                  <a:gd name="T2" fmla="*/ 12 w 324"/>
                  <a:gd name="T3" fmla="*/ 390 h 390"/>
                  <a:gd name="T4" fmla="*/ 0 w 324"/>
                  <a:gd name="T5" fmla="*/ 379 h 390"/>
                  <a:gd name="T6" fmla="*/ 0 w 324"/>
                  <a:gd name="T7" fmla="*/ 11 h 390"/>
                  <a:gd name="T8" fmla="*/ 12 w 324"/>
                  <a:gd name="T9" fmla="*/ 0 h 390"/>
                  <a:gd name="T10" fmla="*/ 312 w 324"/>
                  <a:gd name="T11" fmla="*/ 0 h 390"/>
                  <a:gd name="T12" fmla="*/ 324 w 324"/>
                  <a:gd name="T13" fmla="*/ 11 h 390"/>
                  <a:gd name="T14" fmla="*/ 324 w 324"/>
                  <a:gd name="T15" fmla="*/ 379 h 390"/>
                  <a:gd name="T16" fmla="*/ 312 w 324"/>
                  <a:gd name="T17"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390">
                    <a:moveTo>
                      <a:pt x="312" y="390"/>
                    </a:moveTo>
                    <a:cubicBezTo>
                      <a:pt x="12" y="390"/>
                      <a:pt x="12" y="390"/>
                      <a:pt x="12" y="390"/>
                    </a:cubicBezTo>
                    <a:cubicBezTo>
                      <a:pt x="5" y="390"/>
                      <a:pt x="0" y="385"/>
                      <a:pt x="0" y="379"/>
                    </a:cubicBezTo>
                    <a:cubicBezTo>
                      <a:pt x="0" y="11"/>
                      <a:pt x="0" y="11"/>
                      <a:pt x="0" y="11"/>
                    </a:cubicBezTo>
                    <a:cubicBezTo>
                      <a:pt x="0" y="5"/>
                      <a:pt x="5" y="0"/>
                      <a:pt x="12" y="0"/>
                    </a:cubicBezTo>
                    <a:cubicBezTo>
                      <a:pt x="312" y="0"/>
                      <a:pt x="312" y="0"/>
                      <a:pt x="312" y="0"/>
                    </a:cubicBezTo>
                    <a:cubicBezTo>
                      <a:pt x="318" y="0"/>
                      <a:pt x="324" y="5"/>
                      <a:pt x="324" y="11"/>
                    </a:cubicBezTo>
                    <a:cubicBezTo>
                      <a:pt x="324" y="379"/>
                      <a:pt x="324" y="379"/>
                      <a:pt x="324" y="379"/>
                    </a:cubicBezTo>
                    <a:cubicBezTo>
                      <a:pt x="324" y="385"/>
                      <a:pt x="318" y="390"/>
                      <a:pt x="312" y="39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isḷiḋé">
                <a:extLst>
                  <a:ext uri="{FF2B5EF4-FFF2-40B4-BE49-F238E27FC236}">
                    <a16:creationId xmlns:a16="http://schemas.microsoft.com/office/drawing/2014/main" id="{B55D1ECC-7AED-4E0B-91F4-3033E4965AE4}"/>
                  </a:ext>
                </a:extLst>
              </p:cNvPr>
              <p:cNvSpPr/>
              <p:nvPr/>
            </p:nvSpPr>
            <p:spPr bwMode="auto">
              <a:xfrm>
                <a:off x="4408" y="1234"/>
                <a:ext cx="774" cy="932"/>
              </a:xfrm>
              <a:custGeom>
                <a:avLst/>
                <a:gdLst>
                  <a:gd name="T0" fmla="*/ 313 w 326"/>
                  <a:gd name="T1" fmla="*/ 391 h 392"/>
                  <a:gd name="T2" fmla="*/ 313 w 326"/>
                  <a:gd name="T3" fmla="*/ 390 h 392"/>
                  <a:gd name="T4" fmla="*/ 13 w 326"/>
                  <a:gd name="T5" fmla="*/ 390 h 392"/>
                  <a:gd name="T6" fmla="*/ 2 w 326"/>
                  <a:gd name="T7" fmla="*/ 380 h 392"/>
                  <a:gd name="T8" fmla="*/ 2 w 326"/>
                  <a:gd name="T9" fmla="*/ 12 h 392"/>
                  <a:gd name="T10" fmla="*/ 13 w 326"/>
                  <a:gd name="T11" fmla="*/ 2 h 392"/>
                  <a:gd name="T12" fmla="*/ 313 w 326"/>
                  <a:gd name="T13" fmla="*/ 2 h 392"/>
                  <a:gd name="T14" fmla="*/ 324 w 326"/>
                  <a:gd name="T15" fmla="*/ 12 h 392"/>
                  <a:gd name="T16" fmla="*/ 324 w 326"/>
                  <a:gd name="T17" fmla="*/ 380 h 392"/>
                  <a:gd name="T18" fmla="*/ 313 w 326"/>
                  <a:gd name="T19" fmla="*/ 390 h 392"/>
                  <a:gd name="T20" fmla="*/ 313 w 326"/>
                  <a:gd name="T21" fmla="*/ 391 h 392"/>
                  <a:gd name="T22" fmla="*/ 313 w 326"/>
                  <a:gd name="T23" fmla="*/ 392 h 392"/>
                  <a:gd name="T24" fmla="*/ 326 w 326"/>
                  <a:gd name="T25" fmla="*/ 380 h 392"/>
                  <a:gd name="T26" fmla="*/ 326 w 326"/>
                  <a:gd name="T27" fmla="*/ 12 h 392"/>
                  <a:gd name="T28" fmla="*/ 313 w 326"/>
                  <a:gd name="T29" fmla="*/ 0 h 392"/>
                  <a:gd name="T30" fmla="*/ 13 w 326"/>
                  <a:gd name="T31" fmla="*/ 0 h 392"/>
                  <a:gd name="T32" fmla="*/ 0 w 326"/>
                  <a:gd name="T33" fmla="*/ 12 h 392"/>
                  <a:gd name="T34" fmla="*/ 0 w 326"/>
                  <a:gd name="T35" fmla="*/ 380 h 392"/>
                  <a:gd name="T36" fmla="*/ 13 w 326"/>
                  <a:gd name="T37" fmla="*/ 392 h 392"/>
                  <a:gd name="T38" fmla="*/ 313 w 326"/>
                  <a:gd name="T39" fmla="*/ 392 h 392"/>
                  <a:gd name="T40" fmla="*/ 313 w 326"/>
                  <a:gd name="T41" fmla="*/ 39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 h="392">
                    <a:moveTo>
                      <a:pt x="313" y="391"/>
                    </a:moveTo>
                    <a:cubicBezTo>
                      <a:pt x="313" y="390"/>
                      <a:pt x="313" y="390"/>
                      <a:pt x="313" y="390"/>
                    </a:cubicBezTo>
                    <a:cubicBezTo>
                      <a:pt x="13" y="390"/>
                      <a:pt x="13" y="390"/>
                      <a:pt x="13" y="390"/>
                    </a:cubicBezTo>
                    <a:cubicBezTo>
                      <a:pt x="7" y="390"/>
                      <a:pt x="2" y="386"/>
                      <a:pt x="2" y="380"/>
                    </a:cubicBezTo>
                    <a:cubicBezTo>
                      <a:pt x="2" y="12"/>
                      <a:pt x="2" y="12"/>
                      <a:pt x="2" y="12"/>
                    </a:cubicBezTo>
                    <a:cubicBezTo>
                      <a:pt x="2" y="6"/>
                      <a:pt x="7" y="2"/>
                      <a:pt x="13" y="2"/>
                    </a:cubicBezTo>
                    <a:cubicBezTo>
                      <a:pt x="313" y="2"/>
                      <a:pt x="313" y="2"/>
                      <a:pt x="313" y="2"/>
                    </a:cubicBezTo>
                    <a:cubicBezTo>
                      <a:pt x="319" y="2"/>
                      <a:pt x="324" y="6"/>
                      <a:pt x="324" y="12"/>
                    </a:cubicBezTo>
                    <a:cubicBezTo>
                      <a:pt x="324" y="380"/>
                      <a:pt x="324" y="380"/>
                      <a:pt x="324" y="380"/>
                    </a:cubicBezTo>
                    <a:cubicBezTo>
                      <a:pt x="324" y="386"/>
                      <a:pt x="319" y="390"/>
                      <a:pt x="313" y="390"/>
                    </a:cubicBezTo>
                    <a:cubicBezTo>
                      <a:pt x="313" y="391"/>
                      <a:pt x="313" y="391"/>
                      <a:pt x="313" y="391"/>
                    </a:cubicBezTo>
                    <a:cubicBezTo>
                      <a:pt x="313" y="392"/>
                      <a:pt x="313" y="392"/>
                      <a:pt x="313" y="392"/>
                    </a:cubicBezTo>
                    <a:cubicBezTo>
                      <a:pt x="320" y="392"/>
                      <a:pt x="326" y="387"/>
                      <a:pt x="326" y="380"/>
                    </a:cubicBezTo>
                    <a:cubicBezTo>
                      <a:pt x="326" y="12"/>
                      <a:pt x="326" y="12"/>
                      <a:pt x="326" y="12"/>
                    </a:cubicBezTo>
                    <a:cubicBezTo>
                      <a:pt x="326" y="5"/>
                      <a:pt x="320" y="0"/>
                      <a:pt x="313" y="0"/>
                    </a:cubicBezTo>
                    <a:cubicBezTo>
                      <a:pt x="13" y="0"/>
                      <a:pt x="13" y="0"/>
                      <a:pt x="13" y="0"/>
                    </a:cubicBezTo>
                    <a:cubicBezTo>
                      <a:pt x="6" y="0"/>
                      <a:pt x="0" y="5"/>
                      <a:pt x="0" y="12"/>
                    </a:cubicBezTo>
                    <a:cubicBezTo>
                      <a:pt x="0" y="380"/>
                      <a:pt x="0" y="380"/>
                      <a:pt x="0" y="380"/>
                    </a:cubicBezTo>
                    <a:cubicBezTo>
                      <a:pt x="0" y="387"/>
                      <a:pt x="6" y="392"/>
                      <a:pt x="13" y="392"/>
                    </a:cubicBezTo>
                    <a:cubicBezTo>
                      <a:pt x="313" y="392"/>
                      <a:pt x="313" y="392"/>
                      <a:pt x="313" y="392"/>
                    </a:cubicBezTo>
                    <a:lnTo>
                      <a:pt x="313" y="39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íṣḷiḑè">
                <a:extLst>
                  <a:ext uri="{FF2B5EF4-FFF2-40B4-BE49-F238E27FC236}">
                    <a16:creationId xmlns:a16="http://schemas.microsoft.com/office/drawing/2014/main" id="{B49616C0-BEE7-A308-1FEE-01D662EDB066}"/>
                  </a:ext>
                </a:extLst>
              </p:cNvPr>
              <p:cNvSpPr/>
              <p:nvPr/>
            </p:nvSpPr>
            <p:spPr bwMode="auto">
              <a:xfrm>
                <a:off x="4451" y="1284"/>
                <a:ext cx="689" cy="796"/>
              </a:xfrm>
              <a:custGeom>
                <a:avLst/>
                <a:gdLst>
                  <a:gd name="T0" fmla="*/ 280 w 290"/>
                  <a:gd name="T1" fmla="*/ 335 h 335"/>
                  <a:gd name="T2" fmla="*/ 10 w 290"/>
                  <a:gd name="T3" fmla="*/ 335 h 335"/>
                  <a:gd name="T4" fmla="*/ 0 w 290"/>
                  <a:gd name="T5" fmla="*/ 324 h 335"/>
                  <a:gd name="T6" fmla="*/ 0 w 290"/>
                  <a:gd name="T7" fmla="*/ 10 h 335"/>
                  <a:gd name="T8" fmla="*/ 10 w 290"/>
                  <a:gd name="T9" fmla="*/ 0 h 335"/>
                  <a:gd name="T10" fmla="*/ 280 w 290"/>
                  <a:gd name="T11" fmla="*/ 0 h 335"/>
                  <a:gd name="T12" fmla="*/ 290 w 290"/>
                  <a:gd name="T13" fmla="*/ 10 h 335"/>
                  <a:gd name="T14" fmla="*/ 290 w 290"/>
                  <a:gd name="T15" fmla="*/ 324 h 335"/>
                  <a:gd name="T16" fmla="*/ 280 w 290"/>
                  <a:gd name="T17"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335">
                    <a:moveTo>
                      <a:pt x="280" y="335"/>
                    </a:moveTo>
                    <a:cubicBezTo>
                      <a:pt x="10" y="335"/>
                      <a:pt x="10" y="335"/>
                      <a:pt x="10" y="335"/>
                    </a:cubicBezTo>
                    <a:cubicBezTo>
                      <a:pt x="4" y="335"/>
                      <a:pt x="0" y="330"/>
                      <a:pt x="0" y="324"/>
                    </a:cubicBezTo>
                    <a:cubicBezTo>
                      <a:pt x="0" y="10"/>
                      <a:pt x="0" y="10"/>
                      <a:pt x="0" y="10"/>
                    </a:cubicBezTo>
                    <a:cubicBezTo>
                      <a:pt x="0" y="4"/>
                      <a:pt x="4" y="0"/>
                      <a:pt x="10" y="0"/>
                    </a:cubicBezTo>
                    <a:cubicBezTo>
                      <a:pt x="280" y="0"/>
                      <a:pt x="280" y="0"/>
                      <a:pt x="280" y="0"/>
                    </a:cubicBezTo>
                    <a:cubicBezTo>
                      <a:pt x="285" y="0"/>
                      <a:pt x="290" y="4"/>
                      <a:pt x="290" y="10"/>
                    </a:cubicBezTo>
                    <a:cubicBezTo>
                      <a:pt x="290" y="324"/>
                      <a:pt x="290" y="324"/>
                      <a:pt x="290" y="324"/>
                    </a:cubicBezTo>
                    <a:cubicBezTo>
                      <a:pt x="290" y="330"/>
                      <a:pt x="285" y="335"/>
                      <a:pt x="280" y="335"/>
                    </a:cubicBezTo>
                  </a:path>
                </a:pathLst>
              </a:custGeom>
              <a:solidFill>
                <a:srgbClr val="E7B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íŝlíḍè">
                <a:extLst>
                  <a:ext uri="{FF2B5EF4-FFF2-40B4-BE49-F238E27FC236}">
                    <a16:creationId xmlns:a16="http://schemas.microsoft.com/office/drawing/2014/main" id="{B94AEDA3-423F-485C-ACF8-4267A8492F23}"/>
                  </a:ext>
                </a:extLst>
              </p:cNvPr>
              <p:cNvSpPr/>
              <p:nvPr/>
            </p:nvSpPr>
            <p:spPr bwMode="auto">
              <a:xfrm>
                <a:off x="4448" y="1282"/>
                <a:ext cx="694" cy="801"/>
              </a:xfrm>
              <a:custGeom>
                <a:avLst/>
                <a:gdLst>
                  <a:gd name="T0" fmla="*/ 281 w 292"/>
                  <a:gd name="T1" fmla="*/ 336 h 337"/>
                  <a:gd name="T2" fmla="*/ 281 w 292"/>
                  <a:gd name="T3" fmla="*/ 335 h 337"/>
                  <a:gd name="T4" fmla="*/ 11 w 292"/>
                  <a:gd name="T5" fmla="*/ 335 h 337"/>
                  <a:gd name="T6" fmla="*/ 2 w 292"/>
                  <a:gd name="T7" fmla="*/ 325 h 337"/>
                  <a:gd name="T8" fmla="*/ 2 w 292"/>
                  <a:gd name="T9" fmla="*/ 11 h 337"/>
                  <a:gd name="T10" fmla="*/ 11 w 292"/>
                  <a:gd name="T11" fmla="*/ 2 h 337"/>
                  <a:gd name="T12" fmla="*/ 281 w 292"/>
                  <a:gd name="T13" fmla="*/ 2 h 337"/>
                  <a:gd name="T14" fmla="*/ 290 w 292"/>
                  <a:gd name="T15" fmla="*/ 11 h 337"/>
                  <a:gd name="T16" fmla="*/ 290 w 292"/>
                  <a:gd name="T17" fmla="*/ 325 h 337"/>
                  <a:gd name="T18" fmla="*/ 281 w 292"/>
                  <a:gd name="T19" fmla="*/ 335 h 337"/>
                  <a:gd name="T20" fmla="*/ 281 w 292"/>
                  <a:gd name="T21" fmla="*/ 336 h 337"/>
                  <a:gd name="T22" fmla="*/ 281 w 292"/>
                  <a:gd name="T23" fmla="*/ 337 h 337"/>
                  <a:gd name="T24" fmla="*/ 292 w 292"/>
                  <a:gd name="T25" fmla="*/ 325 h 337"/>
                  <a:gd name="T26" fmla="*/ 292 w 292"/>
                  <a:gd name="T27" fmla="*/ 11 h 337"/>
                  <a:gd name="T28" fmla="*/ 281 w 292"/>
                  <a:gd name="T29" fmla="*/ 0 h 337"/>
                  <a:gd name="T30" fmla="*/ 11 w 292"/>
                  <a:gd name="T31" fmla="*/ 0 h 337"/>
                  <a:gd name="T32" fmla="*/ 0 w 292"/>
                  <a:gd name="T33" fmla="*/ 11 h 337"/>
                  <a:gd name="T34" fmla="*/ 0 w 292"/>
                  <a:gd name="T35" fmla="*/ 325 h 337"/>
                  <a:gd name="T36" fmla="*/ 11 w 292"/>
                  <a:gd name="T37" fmla="*/ 337 h 337"/>
                  <a:gd name="T38" fmla="*/ 281 w 292"/>
                  <a:gd name="T39" fmla="*/ 337 h 337"/>
                  <a:gd name="T40" fmla="*/ 281 w 292"/>
                  <a:gd name="T41" fmla="*/ 3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2" h="337">
                    <a:moveTo>
                      <a:pt x="281" y="336"/>
                    </a:moveTo>
                    <a:cubicBezTo>
                      <a:pt x="281" y="335"/>
                      <a:pt x="281" y="335"/>
                      <a:pt x="281" y="335"/>
                    </a:cubicBezTo>
                    <a:cubicBezTo>
                      <a:pt x="11" y="335"/>
                      <a:pt x="11" y="335"/>
                      <a:pt x="11" y="335"/>
                    </a:cubicBezTo>
                    <a:cubicBezTo>
                      <a:pt x="6" y="335"/>
                      <a:pt x="2" y="330"/>
                      <a:pt x="2" y="325"/>
                    </a:cubicBezTo>
                    <a:cubicBezTo>
                      <a:pt x="2" y="11"/>
                      <a:pt x="2" y="11"/>
                      <a:pt x="2" y="11"/>
                    </a:cubicBezTo>
                    <a:cubicBezTo>
                      <a:pt x="2" y="6"/>
                      <a:pt x="6" y="2"/>
                      <a:pt x="11" y="2"/>
                    </a:cubicBezTo>
                    <a:cubicBezTo>
                      <a:pt x="281" y="2"/>
                      <a:pt x="281" y="2"/>
                      <a:pt x="281" y="2"/>
                    </a:cubicBezTo>
                    <a:cubicBezTo>
                      <a:pt x="286" y="2"/>
                      <a:pt x="290" y="6"/>
                      <a:pt x="290" y="11"/>
                    </a:cubicBezTo>
                    <a:cubicBezTo>
                      <a:pt x="290" y="325"/>
                      <a:pt x="290" y="325"/>
                      <a:pt x="290" y="325"/>
                    </a:cubicBezTo>
                    <a:cubicBezTo>
                      <a:pt x="290" y="330"/>
                      <a:pt x="286" y="335"/>
                      <a:pt x="281" y="335"/>
                    </a:cubicBezTo>
                    <a:cubicBezTo>
                      <a:pt x="281" y="336"/>
                      <a:pt x="281" y="336"/>
                      <a:pt x="281" y="336"/>
                    </a:cubicBezTo>
                    <a:cubicBezTo>
                      <a:pt x="281" y="337"/>
                      <a:pt x="281" y="337"/>
                      <a:pt x="281" y="337"/>
                    </a:cubicBezTo>
                    <a:cubicBezTo>
                      <a:pt x="287" y="337"/>
                      <a:pt x="292" y="331"/>
                      <a:pt x="292" y="325"/>
                    </a:cubicBezTo>
                    <a:cubicBezTo>
                      <a:pt x="292" y="11"/>
                      <a:pt x="292" y="11"/>
                      <a:pt x="292" y="11"/>
                    </a:cubicBezTo>
                    <a:cubicBezTo>
                      <a:pt x="292" y="5"/>
                      <a:pt x="287" y="0"/>
                      <a:pt x="281" y="0"/>
                    </a:cubicBezTo>
                    <a:cubicBezTo>
                      <a:pt x="11" y="0"/>
                      <a:pt x="11" y="0"/>
                      <a:pt x="11" y="0"/>
                    </a:cubicBezTo>
                    <a:cubicBezTo>
                      <a:pt x="5" y="0"/>
                      <a:pt x="0" y="5"/>
                      <a:pt x="0" y="11"/>
                    </a:cubicBezTo>
                    <a:cubicBezTo>
                      <a:pt x="0" y="325"/>
                      <a:pt x="0" y="325"/>
                      <a:pt x="0" y="325"/>
                    </a:cubicBezTo>
                    <a:cubicBezTo>
                      <a:pt x="0" y="331"/>
                      <a:pt x="5" y="337"/>
                      <a:pt x="11" y="337"/>
                    </a:cubicBezTo>
                    <a:cubicBezTo>
                      <a:pt x="281" y="337"/>
                      <a:pt x="281" y="337"/>
                      <a:pt x="281" y="337"/>
                    </a:cubicBezTo>
                    <a:cubicBezTo>
                      <a:pt x="281" y="336"/>
                      <a:pt x="281" y="336"/>
                      <a:pt x="281" y="336"/>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ïsļíḑê">
                <a:extLst>
                  <a:ext uri="{FF2B5EF4-FFF2-40B4-BE49-F238E27FC236}">
                    <a16:creationId xmlns:a16="http://schemas.microsoft.com/office/drawing/2014/main" id="{E6B83FF6-C62A-B7C3-0D67-F461842BA873}"/>
                  </a:ext>
                </a:extLst>
              </p:cNvPr>
              <p:cNvSpPr/>
              <p:nvPr/>
            </p:nvSpPr>
            <p:spPr bwMode="auto">
              <a:xfrm>
                <a:off x="4370" y="2147"/>
                <a:ext cx="789" cy="71"/>
              </a:xfrm>
              <a:custGeom>
                <a:avLst/>
                <a:gdLst>
                  <a:gd name="T0" fmla="*/ 0 w 332"/>
                  <a:gd name="T1" fmla="*/ 30 h 30"/>
                  <a:gd name="T2" fmla="*/ 34 w 332"/>
                  <a:gd name="T3" fmla="*/ 0 h 30"/>
                  <a:gd name="T4" fmla="*/ 324 w 332"/>
                  <a:gd name="T5" fmla="*/ 0 h 30"/>
                  <a:gd name="T6" fmla="*/ 301 w 332"/>
                  <a:gd name="T7" fmla="*/ 30 h 30"/>
                  <a:gd name="T8" fmla="*/ 0 w 332"/>
                  <a:gd name="T9" fmla="*/ 30 h 30"/>
                </a:gdLst>
                <a:ahLst/>
                <a:cxnLst>
                  <a:cxn ang="0">
                    <a:pos x="T0" y="T1"/>
                  </a:cxn>
                  <a:cxn ang="0">
                    <a:pos x="T2" y="T3"/>
                  </a:cxn>
                  <a:cxn ang="0">
                    <a:pos x="T4" y="T5"/>
                  </a:cxn>
                  <a:cxn ang="0">
                    <a:pos x="T6" y="T7"/>
                  </a:cxn>
                  <a:cxn ang="0">
                    <a:pos x="T8" y="T9"/>
                  </a:cxn>
                </a:cxnLst>
                <a:rect l="0" t="0" r="r" b="b"/>
                <a:pathLst>
                  <a:path w="332" h="30">
                    <a:moveTo>
                      <a:pt x="0" y="30"/>
                    </a:moveTo>
                    <a:cubicBezTo>
                      <a:pt x="0" y="30"/>
                      <a:pt x="34" y="24"/>
                      <a:pt x="34" y="0"/>
                    </a:cubicBezTo>
                    <a:cubicBezTo>
                      <a:pt x="324" y="0"/>
                      <a:pt x="324" y="0"/>
                      <a:pt x="324" y="0"/>
                    </a:cubicBezTo>
                    <a:cubicBezTo>
                      <a:pt x="324" y="0"/>
                      <a:pt x="332" y="30"/>
                      <a:pt x="301" y="30"/>
                    </a:cubicBezTo>
                    <a:lnTo>
                      <a:pt x="0" y="3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iṡḻiḓè">
                <a:extLst>
                  <a:ext uri="{FF2B5EF4-FFF2-40B4-BE49-F238E27FC236}">
                    <a16:creationId xmlns:a16="http://schemas.microsoft.com/office/drawing/2014/main" id="{CF25EA3C-427F-8769-ADEF-7D424D35F40E}"/>
                  </a:ext>
                </a:extLst>
              </p:cNvPr>
              <p:cNvSpPr/>
              <p:nvPr/>
            </p:nvSpPr>
            <p:spPr bwMode="auto">
              <a:xfrm>
                <a:off x="4370" y="2145"/>
                <a:ext cx="774" cy="76"/>
              </a:xfrm>
              <a:custGeom>
                <a:avLst/>
                <a:gdLst>
                  <a:gd name="T0" fmla="*/ 0 w 326"/>
                  <a:gd name="T1" fmla="*/ 31 h 32"/>
                  <a:gd name="T2" fmla="*/ 1 w 326"/>
                  <a:gd name="T3" fmla="*/ 32 h 32"/>
                  <a:gd name="T4" fmla="*/ 17 w 326"/>
                  <a:gd name="T5" fmla="*/ 26 h 32"/>
                  <a:gd name="T6" fmla="*/ 35 w 326"/>
                  <a:gd name="T7" fmla="*/ 1 h 32"/>
                  <a:gd name="T8" fmla="*/ 34 w 326"/>
                  <a:gd name="T9" fmla="*/ 1 h 32"/>
                  <a:gd name="T10" fmla="*/ 34 w 326"/>
                  <a:gd name="T11" fmla="*/ 2 h 32"/>
                  <a:gd name="T12" fmla="*/ 324 w 326"/>
                  <a:gd name="T13" fmla="*/ 2 h 32"/>
                  <a:gd name="T14" fmla="*/ 324 w 326"/>
                  <a:gd name="T15" fmla="*/ 1 h 32"/>
                  <a:gd name="T16" fmla="*/ 323 w 326"/>
                  <a:gd name="T17" fmla="*/ 1 h 32"/>
                  <a:gd name="T18" fmla="*/ 323 w 326"/>
                  <a:gd name="T19" fmla="*/ 1 h 32"/>
                  <a:gd name="T20" fmla="*/ 324 w 326"/>
                  <a:gd name="T21" fmla="*/ 9 h 32"/>
                  <a:gd name="T22" fmla="*/ 320 w 326"/>
                  <a:gd name="T23" fmla="*/ 23 h 32"/>
                  <a:gd name="T24" fmla="*/ 301 w 326"/>
                  <a:gd name="T25" fmla="*/ 30 h 32"/>
                  <a:gd name="T26" fmla="*/ 0 w 326"/>
                  <a:gd name="T27" fmla="*/ 30 h 32"/>
                  <a:gd name="T28" fmla="*/ 0 w 326"/>
                  <a:gd name="T29" fmla="*/ 31 h 32"/>
                  <a:gd name="T30" fmla="*/ 1 w 326"/>
                  <a:gd name="T31" fmla="*/ 32 h 32"/>
                  <a:gd name="T32" fmla="*/ 0 w 326"/>
                  <a:gd name="T33" fmla="*/ 31 h 32"/>
                  <a:gd name="T34" fmla="*/ 0 w 326"/>
                  <a:gd name="T35" fmla="*/ 32 h 32"/>
                  <a:gd name="T36" fmla="*/ 301 w 326"/>
                  <a:gd name="T37" fmla="*/ 32 h 32"/>
                  <a:gd name="T38" fmla="*/ 321 w 326"/>
                  <a:gd name="T39" fmla="*/ 24 h 32"/>
                  <a:gd name="T40" fmla="*/ 326 w 326"/>
                  <a:gd name="T41" fmla="*/ 9 h 32"/>
                  <a:gd name="T42" fmla="*/ 325 w 326"/>
                  <a:gd name="T43" fmla="*/ 0 h 32"/>
                  <a:gd name="T44" fmla="*/ 325 w 326"/>
                  <a:gd name="T45" fmla="*/ 0 h 32"/>
                  <a:gd name="T46" fmla="*/ 33 w 326"/>
                  <a:gd name="T47" fmla="*/ 0 h 32"/>
                  <a:gd name="T48" fmla="*/ 33 w 326"/>
                  <a:gd name="T49" fmla="*/ 1 h 32"/>
                  <a:gd name="T50" fmla="*/ 17 w 326"/>
                  <a:gd name="T51" fmla="*/ 24 h 32"/>
                  <a:gd name="T52" fmla="*/ 5 w 326"/>
                  <a:gd name="T53" fmla="*/ 29 h 32"/>
                  <a:gd name="T54" fmla="*/ 2 w 326"/>
                  <a:gd name="T55" fmla="*/ 30 h 32"/>
                  <a:gd name="T56" fmla="*/ 0 w 326"/>
                  <a:gd name="T57" fmla="*/ 30 h 32"/>
                  <a:gd name="T58" fmla="*/ 0 w 326"/>
                  <a:gd name="T59" fmla="*/ 32 h 32"/>
                  <a:gd name="T60" fmla="*/ 0 w 326"/>
                  <a:gd name="T6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32">
                    <a:moveTo>
                      <a:pt x="0" y="31"/>
                    </a:moveTo>
                    <a:cubicBezTo>
                      <a:pt x="1" y="32"/>
                      <a:pt x="1" y="32"/>
                      <a:pt x="1" y="32"/>
                    </a:cubicBezTo>
                    <a:cubicBezTo>
                      <a:pt x="1" y="32"/>
                      <a:pt x="9" y="30"/>
                      <a:pt x="17" y="26"/>
                    </a:cubicBezTo>
                    <a:cubicBezTo>
                      <a:pt x="26" y="21"/>
                      <a:pt x="35" y="13"/>
                      <a:pt x="35" y="1"/>
                    </a:cubicBezTo>
                    <a:cubicBezTo>
                      <a:pt x="34" y="1"/>
                      <a:pt x="34" y="1"/>
                      <a:pt x="34" y="1"/>
                    </a:cubicBezTo>
                    <a:cubicBezTo>
                      <a:pt x="34" y="2"/>
                      <a:pt x="34" y="2"/>
                      <a:pt x="34" y="2"/>
                    </a:cubicBezTo>
                    <a:cubicBezTo>
                      <a:pt x="324" y="2"/>
                      <a:pt x="324" y="2"/>
                      <a:pt x="324" y="2"/>
                    </a:cubicBezTo>
                    <a:cubicBezTo>
                      <a:pt x="324" y="1"/>
                      <a:pt x="324" y="1"/>
                      <a:pt x="324" y="1"/>
                    </a:cubicBezTo>
                    <a:cubicBezTo>
                      <a:pt x="323" y="1"/>
                      <a:pt x="323" y="1"/>
                      <a:pt x="323" y="1"/>
                    </a:cubicBezTo>
                    <a:cubicBezTo>
                      <a:pt x="323" y="1"/>
                      <a:pt x="323" y="1"/>
                      <a:pt x="323" y="1"/>
                    </a:cubicBezTo>
                    <a:cubicBezTo>
                      <a:pt x="323" y="3"/>
                      <a:pt x="324" y="5"/>
                      <a:pt x="324" y="9"/>
                    </a:cubicBezTo>
                    <a:cubicBezTo>
                      <a:pt x="324" y="13"/>
                      <a:pt x="323" y="18"/>
                      <a:pt x="320" y="23"/>
                    </a:cubicBezTo>
                    <a:cubicBezTo>
                      <a:pt x="317" y="27"/>
                      <a:pt x="311" y="30"/>
                      <a:pt x="301" y="30"/>
                    </a:cubicBezTo>
                    <a:cubicBezTo>
                      <a:pt x="0" y="30"/>
                      <a:pt x="0" y="30"/>
                      <a:pt x="0" y="30"/>
                    </a:cubicBezTo>
                    <a:cubicBezTo>
                      <a:pt x="0" y="31"/>
                      <a:pt x="0" y="31"/>
                      <a:pt x="0" y="31"/>
                    </a:cubicBezTo>
                    <a:cubicBezTo>
                      <a:pt x="1" y="32"/>
                      <a:pt x="1" y="32"/>
                      <a:pt x="1" y="32"/>
                    </a:cubicBezTo>
                    <a:cubicBezTo>
                      <a:pt x="0" y="31"/>
                      <a:pt x="0" y="31"/>
                      <a:pt x="0" y="31"/>
                    </a:cubicBezTo>
                    <a:cubicBezTo>
                      <a:pt x="0" y="32"/>
                      <a:pt x="0" y="32"/>
                      <a:pt x="0" y="32"/>
                    </a:cubicBezTo>
                    <a:cubicBezTo>
                      <a:pt x="301" y="32"/>
                      <a:pt x="301" y="32"/>
                      <a:pt x="301" y="32"/>
                    </a:cubicBezTo>
                    <a:cubicBezTo>
                      <a:pt x="311" y="32"/>
                      <a:pt x="318" y="28"/>
                      <a:pt x="321" y="24"/>
                    </a:cubicBezTo>
                    <a:cubicBezTo>
                      <a:pt x="325" y="19"/>
                      <a:pt x="326" y="13"/>
                      <a:pt x="326" y="9"/>
                    </a:cubicBezTo>
                    <a:cubicBezTo>
                      <a:pt x="326" y="4"/>
                      <a:pt x="325" y="0"/>
                      <a:pt x="325" y="0"/>
                    </a:cubicBezTo>
                    <a:cubicBezTo>
                      <a:pt x="325" y="0"/>
                      <a:pt x="325" y="0"/>
                      <a:pt x="325" y="0"/>
                    </a:cubicBezTo>
                    <a:cubicBezTo>
                      <a:pt x="33" y="0"/>
                      <a:pt x="33" y="0"/>
                      <a:pt x="33" y="0"/>
                    </a:cubicBezTo>
                    <a:cubicBezTo>
                      <a:pt x="33" y="1"/>
                      <a:pt x="33" y="1"/>
                      <a:pt x="33" y="1"/>
                    </a:cubicBezTo>
                    <a:cubicBezTo>
                      <a:pt x="33" y="12"/>
                      <a:pt x="25" y="20"/>
                      <a:pt x="17" y="24"/>
                    </a:cubicBezTo>
                    <a:cubicBezTo>
                      <a:pt x="12" y="26"/>
                      <a:pt x="8" y="28"/>
                      <a:pt x="5" y="29"/>
                    </a:cubicBezTo>
                    <a:cubicBezTo>
                      <a:pt x="4" y="29"/>
                      <a:pt x="2" y="29"/>
                      <a:pt x="2" y="30"/>
                    </a:cubicBezTo>
                    <a:cubicBezTo>
                      <a:pt x="1" y="30"/>
                      <a:pt x="0" y="30"/>
                      <a:pt x="0" y="30"/>
                    </a:cubicBezTo>
                    <a:cubicBezTo>
                      <a:pt x="0" y="32"/>
                      <a:pt x="0" y="32"/>
                      <a:pt x="0" y="32"/>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íṧḷîḍe">
                <a:extLst>
                  <a:ext uri="{FF2B5EF4-FFF2-40B4-BE49-F238E27FC236}">
                    <a16:creationId xmlns:a16="http://schemas.microsoft.com/office/drawing/2014/main" id="{9A2B5B9E-9DC0-5F1C-3B4B-79CA764C8E00}"/>
                  </a:ext>
                </a:extLst>
              </p:cNvPr>
              <p:cNvSpPr/>
              <p:nvPr/>
            </p:nvSpPr>
            <p:spPr bwMode="auto">
              <a:xfrm>
                <a:off x="4536" y="1360"/>
                <a:ext cx="145" cy="133"/>
              </a:xfrm>
              <a:custGeom>
                <a:avLst/>
                <a:gdLst>
                  <a:gd name="T0" fmla="*/ 4 w 61"/>
                  <a:gd name="T1" fmla="*/ 0 h 56"/>
                  <a:gd name="T2" fmla="*/ 57 w 61"/>
                  <a:gd name="T3" fmla="*/ 0 h 56"/>
                  <a:gd name="T4" fmla="*/ 61 w 61"/>
                  <a:gd name="T5" fmla="*/ 5 h 56"/>
                  <a:gd name="T6" fmla="*/ 61 w 61"/>
                  <a:gd name="T7" fmla="*/ 51 h 56"/>
                  <a:gd name="T8" fmla="*/ 57 w 61"/>
                  <a:gd name="T9" fmla="*/ 56 h 56"/>
                  <a:gd name="T10" fmla="*/ 4 w 61"/>
                  <a:gd name="T11" fmla="*/ 56 h 56"/>
                  <a:gd name="T12" fmla="*/ 0 w 61"/>
                  <a:gd name="T13" fmla="*/ 51 h 56"/>
                  <a:gd name="T14" fmla="*/ 0 w 61"/>
                  <a:gd name="T15" fmla="*/ 5 h 56"/>
                  <a:gd name="T16" fmla="*/ 4 w 61"/>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6">
                    <a:moveTo>
                      <a:pt x="4" y="0"/>
                    </a:moveTo>
                    <a:cubicBezTo>
                      <a:pt x="57" y="0"/>
                      <a:pt x="57" y="0"/>
                      <a:pt x="57" y="0"/>
                    </a:cubicBezTo>
                    <a:cubicBezTo>
                      <a:pt x="59" y="0"/>
                      <a:pt x="61" y="2"/>
                      <a:pt x="61" y="5"/>
                    </a:cubicBezTo>
                    <a:cubicBezTo>
                      <a:pt x="61" y="51"/>
                      <a:pt x="61" y="51"/>
                      <a:pt x="61" y="51"/>
                    </a:cubicBezTo>
                    <a:cubicBezTo>
                      <a:pt x="61" y="54"/>
                      <a:pt x="59" y="56"/>
                      <a:pt x="57" y="56"/>
                    </a:cubicBezTo>
                    <a:cubicBezTo>
                      <a:pt x="4" y="56"/>
                      <a:pt x="4" y="56"/>
                      <a:pt x="4" y="56"/>
                    </a:cubicBezTo>
                    <a:cubicBezTo>
                      <a:pt x="2" y="56"/>
                      <a:pt x="0" y="54"/>
                      <a:pt x="0" y="51"/>
                    </a:cubicBezTo>
                    <a:cubicBezTo>
                      <a:pt x="0" y="5"/>
                      <a:pt x="0" y="5"/>
                      <a:pt x="0" y="5"/>
                    </a:cubicBezTo>
                    <a:cubicBezTo>
                      <a:pt x="0" y="2"/>
                      <a:pt x="2" y="0"/>
                      <a:pt x="4" y="0"/>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íṥliḋê">
                <a:extLst>
                  <a:ext uri="{FF2B5EF4-FFF2-40B4-BE49-F238E27FC236}">
                    <a16:creationId xmlns:a16="http://schemas.microsoft.com/office/drawing/2014/main" id="{82C595F4-0EB2-DA1D-C493-CE9A3C5373AD}"/>
                  </a:ext>
                </a:extLst>
              </p:cNvPr>
              <p:cNvSpPr/>
              <p:nvPr/>
            </p:nvSpPr>
            <p:spPr bwMode="auto">
              <a:xfrm>
                <a:off x="4536" y="1360"/>
                <a:ext cx="145" cy="133"/>
              </a:xfrm>
              <a:custGeom>
                <a:avLst/>
                <a:gdLst>
                  <a:gd name="T0" fmla="*/ 58 w 61"/>
                  <a:gd name="T1" fmla="*/ 0 h 56"/>
                  <a:gd name="T2" fmla="*/ 3 w 61"/>
                  <a:gd name="T3" fmla="*/ 0 h 56"/>
                  <a:gd name="T4" fmla="*/ 0 w 61"/>
                  <a:gd name="T5" fmla="*/ 3 h 56"/>
                  <a:gd name="T6" fmla="*/ 0 w 61"/>
                  <a:gd name="T7" fmla="*/ 53 h 56"/>
                  <a:gd name="T8" fmla="*/ 3 w 61"/>
                  <a:gd name="T9" fmla="*/ 56 h 56"/>
                  <a:gd name="T10" fmla="*/ 58 w 61"/>
                  <a:gd name="T11" fmla="*/ 56 h 56"/>
                  <a:gd name="T12" fmla="*/ 61 w 61"/>
                  <a:gd name="T13" fmla="*/ 53 h 56"/>
                  <a:gd name="T14" fmla="*/ 61 w 61"/>
                  <a:gd name="T15" fmla="*/ 3 h 56"/>
                  <a:gd name="T16" fmla="*/ 58 w 61"/>
                  <a:gd name="T17" fmla="*/ 0 h 56"/>
                  <a:gd name="T18" fmla="*/ 52 w 61"/>
                  <a:gd name="T19" fmla="*/ 47 h 56"/>
                  <a:gd name="T20" fmla="*/ 9 w 61"/>
                  <a:gd name="T21" fmla="*/ 47 h 56"/>
                  <a:gd name="T22" fmla="*/ 9 w 61"/>
                  <a:gd name="T23" fmla="*/ 31 h 56"/>
                  <a:gd name="T24" fmla="*/ 18 w 61"/>
                  <a:gd name="T25" fmla="*/ 22 h 56"/>
                  <a:gd name="T26" fmla="*/ 33 w 61"/>
                  <a:gd name="T27" fmla="*/ 37 h 56"/>
                  <a:gd name="T28" fmla="*/ 43 w 61"/>
                  <a:gd name="T29" fmla="*/ 28 h 56"/>
                  <a:gd name="T30" fmla="*/ 52 w 61"/>
                  <a:gd name="T31" fmla="*/ 37 h 56"/>
                  <a:gd name="T32" fmla="*/ 52 w 61"/>
                  <a:gd name="T33" fmla="*/ 47 h 56"/>
                  <a:gd name="T34" fmla="*/ 46 w 61"/>
                  <a:gd name="T35" fmla="*/ 22 h 56"/>
                  <a:gd name="T36" fmla="*/ 40 w 61"/>
                  <a:gd name="T37" fmla="*/ 16 h 56"/>
                  <a:gd name="T38" fmla="*/ 46 w 61"/>
                  <a:gd name="T39" fmla="*/ 10 h 56"/>
                  <a:gd name="T40" fmla="*/ 52 w 61"/>
                  <a:gd name="T41" fmla="*/ 16 h 56"/>
                  <a:gd name="T42" fmla="*/ 46 w 61"/>
                  <a:gd name="T43"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56">
                    <a:moveTo>
                      <a:pt x="58" y="0"/>
                    </a:moveTo>
                    <a:cubicBezTo>
                      <a:pt x="3" y="0"/>
                      <a:pt x="3" y="0"/>
                      <a:pt x="3" y="0"/>
                    </a:cubicBezTo>
                    <a:cubicBezTo>
                      <a:pt x="1" y="0"/>
                      <a:pt x="0" y="2"/>
                      <a:pt x="0" y="3"/>
                    </a:cubicBezTo>
                    <a:cubicBezTo>
                      <a:pt x="0" y="53"/>
                      <a:pt x="0" y="53"/>
                      <a:pt x="0" y="53"/>
                    </a:cubicBezTo>
                    <a:cubicBezTo>
                      <a:pt x="0" y="55"/>
                      <a:pt x="1" y="56"/>
                      <a:pt x="3" y="56"/>
                    </a:cubicBezTo>
                    <a:cubicBezTo>
                      <a:pt x="58" y="56"/>
                      <a:pt x="58" y="56"/>
                      <a:pt x="58" y="56"/>
                    </a:cubicBezTo>
                    <a:cubicBezTo>
                      <a:pt x="60" y="56"/>
                      <a:pt x="61" y="55"/>
                      <a:pt x="61" y="53"/>
                    </a:cubicBezTo>
                    <a:cubicBezTo>
                      <a:pt x="61" y="3"/>
                      <a:pt x="61" y="3"/>
                      <a:pt x="61" y="3"/>
                    </a:cubicBezTo>
                    <a:cubicBezTo>
                      <a:pt x="61" y="2"/>
                      <a:pt x="60" y="0"/>
                      <a:pt x="58" y="0"/>
                    </a:cubicBezTo>
                    <a:close/>
                    <a:moveTo>
                      <a:pt x="52" y="47"/>
                    </a:moveTo>
                    <a:cubicBezTo>
                      <a:pt x="9" y="47"/>
                      <a:pt x="9" y="47"/>
                      <a:pt x="9" y="47"/>
                    </a:cubicBezTo>
                    <a:cubicBezTo>
                      <a:pt x="9" y="31"/>
                      <a:pt x="9" y="31"/>
                      <a:pt x="9" y="31"/>
                    </a:cubicBezTo>
                    <a:cubicBezTo>
                      <a:pt x="18" y="22"/>
                      <a:pt x="18" y="22"/>
                      <a:pt x="18" y="22"/>
                    </a:cubicBezTo>
                    <a:cubicBezTo>
                      <a:pt x="33" y="37"/>
                      <a:pt x="33" y="37"/>
                      <a:pt x="33" y="37"/>
                    </a:cubicBezTo>
                    <a:cubicBezTo>
                      <a:pt x="43" y="28"/>
                      <a:pt x="43" y="28"/>
                      <a:pt x="43" y="28"/>
                    </a:cubicBezTo>
                    <a:cubicBezTo>
                      <a:pt x="52" y="37"/>
                      <a:pt x="52" y="37"/>
                      <a:pt x="52" y="37"/>
                    </a:cubicBezTo>
                    <a:lnTo>
                      <a:pt x="52" y="47"/>
                    </a:lnTo>
                    <a:close/>
                    <a:moveTo>
                      <a:pt x="46" y="22"/>
                    </a:moveTo>
                    <a:cubicBezTo>
                      <a:pt x="42" y="22"/>
                      <a:pt x="40" y="19"/>
                      <a:pt x="40" y="16"/>
                    </a:cubicBezTo>
                    <a:cubicBezTo>
                      <a:pt x="40" y="12"/>
                      <a:pt x="42" y="10"/>
                      <a:pt x="46" y="10"/>
                    </a:cubicBezTo>
                    <a:cubicBezTo>
                      <a:pt x="49" y="10"/>
                      <a:pt x="52" y="12"/>
                      <a:pt x="52" y="16"/>
                    </a:cubicBezTo>
                    <a:cubicBezTo>
                      <a:pt x="52" y="19"/>
                      <a:pt x="49" y="22"/>
                      <a:pt x="46" y="22"/>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íšliḋe">
                <a:extLst>
                  <a:ext uri="{FF2B5EF4-FFF2-40B4-BE49-F238E27FC236}">
                    <a16:creationId xmlns:a16="http://schemas.microsoft.com/office/drawing/2014/main" id="{FA7089D4-292D-6AAA-7514-F28D0CDC8791}"/>
                  </a:ext>
                </a:extLst>
              </p:cNvPr>
              <p:cNvSpPr/>
              <p:nvPr/>
            </p:nvSpPr>
            <p:spPr bwMode="auto">
              <a:xfrm>
                <a:off x="4534" y="1358"/>
                <a:ext cx="149" cy="138"/>
              </a:xfrm>
              <a:custGeom>
                <a:avLst/>
                <a:gdLst>
                  <a:gd name="T0" fmla="*/ 59 w 63"/>
                  <a:gd name="T1" fmla="*/ 1 h 58"/>
                  <a:gd name="T2" fmla="*/ 59 w 63"/>
                  <a:gd name="T3" fmla="*/ 0 h 58"/>
                  <a:gd name="T4" fmla="*/ 4 w 63"/>
                  <a:gd name="T5" fmla="*/ 0 h 58"/>
                  <a:gd name="T6" fmla="*/ 0 w 63"/>
                  <a:gd name="T7" fmla="*/ 4 h 58"/>
                  <a:gd name="T8" fmla="*/ 0 w 63"/>
                  <a:gd name="T9" fmla="*/ 54 h 58"/>
                  <a:gd name="T10" fmla="*/ 4 w 63"/>
                  <a:gd name="T11" fmla="*/ 58 h 58"/>
                  <a:gd name="T12" fmla="*/ 59 w 63"/>
                  <a:gd name="T13" fmla="*/ 58 h 58"/>
                  <a:gd name="T14" fmla="*/ 63 w 63"/>
                  <a:gd name="T15" fmla="*/ 54 h 58"/>
                  <a:gd name="T16" fmla="*/ 63 w 63"/>
                  <a:gd name="T17" fmla="*/ 4 h 58"/>
                  <a:gd name="T18" fmla="*/ 59 w 63"/>
                  <a:gd name="T19" fmla="*/ 0 h 58"/>
                  <a:gd name="T20" fmla="*/ 59 w 63"/>
                  <a:gd name="T21" fmla="*/ 1 h 58"/>
                  <a:gd name="T22" fmla="*/ 59 w 63"/>
                  <a:gd name="T23" fmla="*/ 2 h 58"/>
                  <a:gd name="T24" fmla="*/ 61 w 63"/>
                  <a:gd name="T25" fmla="*/ 4 h 58"/>
                  <a:gd name="T26" fmla="*/ 61 w 63"/>
                  <a:gd name="T27" fmla="*/ 54 h 58"/>
                  <a:gd name="T28" fmla="*/ 59 w 63"/>
                  <a:gd name="T29" fmla="*/ 56 h 58"/>
                  <a:gd name="T30" fmla="*/ 4 w 63"/>
                  <a:gd name="T31" fmla="*/ 56 h 58"/>
                  <a:gd name="T32" fmla="*/ 2 w 63"/>
                  <a:gd name="T33" fmla="*/ 54 h 58"/>
                  <a:gd name="T34" fmla="*/ 2 w 63"/>
                  <a:gd name="T35" fmla="*/ 4 h 58"/>
                  <a:gd name="T36" fmla="*/ 4 w 63"/>
                  <a:gd name="T37" fmla="*/ 2 h 58"/>
                  <a:gd name="T38" fmla="*/ 59 w 63"/>
                  <a:gd name="T39" fmla="*/ 2 h 58"/>
                  <a:gd name="T40" fmla="*/ 59 w 63"/>
                  <a:gd name="T41" fmla="*/ 1 h 58"/>
                  <a:gd name="T42" fmla="*/ 53 w 63"/>
                  <a:gd name="T43" fmla="*/ 48 h 58"/>
                  <a:gd name="T44" fmla="*/ 53 w 63"/>
                  <a:gd name="T45" fmla="*/ 47 h 58"/>
                  <a:gd name="T46" fmla="*/ 11 w 63"/>
                  <a:gd name="T47" fmla="*/ 47 h 58"/>
                  <a:gd name="T48" fmla="*/ 11 w 63"/>
                  <a:gd name="T49" fmla="*/ 33 h 58"/>
                  <a:gd name="T50" fmla="*/ 19 w 63"/>
                  <a:gd name="T51" fmla="*/ 24 h 58"/>
                  <a:gd name="T52" fmla="*/ 34 w 63"/>
                  <a:gd name="T53" fmla="*/ 40 h 58"/>
                  <a:gd name="T54" fmla="*/ 44 w 63"/>
                  <a:gd name="T55" fmla="*/ 31 h 58"/>
                  <a:gd name="T56" fmla="*/ 52 w 63"/>
                  <a:gd name="T57" fmla="*/ 39 h 58"/>
                  <a:gd name="T58" fmla="*/ 52 w 63"/>
                  <a:gd name="T59" fmla="*/ 48 h 58"/>
                  <a:gd name="T60" fmla="*/ 53 w 63"/>
                  <a:gd name="T61" fmla="*/ 48 h 58"/>
                  <a:gd name="T62" fmla="*/ 53 w 63"/>
                  <a:gd name="T63" fmla="*/ 47 h 58"/>
                  <a:gd name="T64" fmla="*/ 53 w 63"/>
                  <a:gd name="T65" fmla="*/ 48 h 58"/>
                  <a:gd name="T66" fmla="*/ 54 w 63"/>
                  <a:gd name="T67" fmla="*/ 48 h 58"/>
                  <a:gd name="T68" fmla="*/ 54 w 63"/>
                  <a:gd name="T69" fmla="*/ 38 h 58"/>
                  <a:gd name="T70" fmla="*/ 44 w 63"/>
                  <a:gd name="T71" fmla="*/ 28 h 58"/>
                  <a:gd name="T72" fmla="*/ 34 w 63"/>
                  <a:gd name="T73" fmla="*/ 37 h 58"/>
                  <a:gd name="T74" fmla="*/ 19 w 63"/>
                  <a:gd name="T75" fmla="*/ 22 h 58"/>
                  <a:gd name="T76" fmla="*/ 9 w 63"/>
                  <a:gd name="T77" fmla="*/ 32 h 58"/>
                  <a:gd name="T78" fmla="*/ 9 w 63"/>
                  <a:gd name="T79" fmla="*/ 49 h 58"/>
                  <a:gd name="T80" fmla="*/ 54 w 63"/>
                  <a:gd name="T81" fmla="*/ 49 h 58"/>
                  <a:gd name="T82" fmla="*/ 54 w 63"/>
                  <a:gd name="T83" fmla="*/ 48 h 58"/>
                  <a:gd name="T84" fmla="*/ 53 w 63"/>
                  <a:gd name="T85" fmla="*/ 48 h 58"/>
                  <a:gd name="T86" fmla="*/ 47 w 63"/>
                  <a:gd name="T87" fmla="*/ 23 h 58"/>
                  <a:gd name="T88" fmla="*/ 47 w 63"/>
                  <a:gd name="T89" fmla="*/ 22 h 58"/>
                  <a:gd name="T90" fmla="*/ 42 w 63"/>
                  <a:gd name="T91" fmla="*/ 17 h 58"/>
                  <a:gd name="T92" fmla="*/ 47 w 63"/>
                  <a:gd name="T93" fmla="*/ 12 h 58"/>
                  <a:gd name="T94" fmla="*/ 52 w 63"/>
                  <a:gd name="T95" fmla="*/ 17 h 58"/>
                  <a:gd name="T96" fmla="*/ 47 w 63"/>
                  <a:gd name="T97" fmla="*/ 22 h 58"/>
                  <a:gd name="T98" fmla="*/ 47 w 63"/>
                  <a:gd name="T99" fmla="*/ 23 h 58"/>
                  <a:gd name="T100" fmla="*/ 47 w 63"/>
                  <a:gd name="T101" fmla="*/ 24 h 58"/>
                  <a:gd name="T102" fmla="*/ 54 w 63"/>
                  <a:gd name="T103" fmla="*/ 17 h 58"/>
                  <a:gd name="T104" fmla="*/ 47 w 63"/>
                  <a:gd name="T105" fmla="*/ 10 h 58"/>
                  <a:gd name="T106" fmla="*/ 40 w 63"/>
                  <a:gd name="T107" fmla="*/ 17 h 58"/>
                  <a:gd name="T108" fmla="*/ 47 w 63"/>
                  <a:gd name="T109" fmla="*/ 24 h 58"/>
                  <a:gd name="T110" fmla="*/ 47 w 63"/>
                  <a:gd name="T111"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 h="58">
                    <a:moveTo>
                      <a:pt x="59" y="1"/>
                    </a:moveTo>
                    <a:cubicBezTo>
                      <a:pt x="59" y="0"/>
                      <a:pt x="59" y="0"/>
                      <a:pt x="59" y="0"/>
                    </a:cubicBezTo>
                    <a:cubicBezTo>
                      <a:pt x="4" y="0"/>
                      <a:pt x="4" y="0"/>
                      <a:pt x="4" y="0"/>
                    </a:cubicBezTo>
                    <a:cubicBezTo>
                      <a:pt x="1" y="0"/>
                      <a:pt x="0" y="2"/>
                      <a:pt x="0" y="4"/>
                    </a:cubicBezTo>
                    <a:cubicBezTo>
                      <a:pt x="0" y="54"/>
                      <a:pt x="0" y="54"/>
                      <a:pt x="0" y="54"/>
                    </a:cubicBezTo>
                    <a:cubicBezTo>
                      <a:pt x="0" y="56"/>
                      <a:pt x="1" y="58"/>
                      <a:pt x="4" y="58"/>
                    </a:cubicBezTo>
                    <a:cubicBezTo>
                      <a:pt x="59" y="58"/>
                      <a:pt x="59" y="58"/>
                      <a:pt x="59" y="58"/>
                    </a:cubicBezTo>
                    <a:cubicBezTo>
                      <a:pt x="61" y="58"/>
                      <a:pt x="63" y="56"/>
                      <a:pt x="63" y="54"/>
                    </a:cubicBezTo>
                    <a:cubicBezTo>
                      <a:pt x="63" y="4"/>
                      <a:pt x="63" y="4"/>
                      <a:pt x="63" y="4"/>
                    </a:cubicBezTo>
                    <a:cubicBezTo>
                      <a:pt x="63" y="2"/>
                      <a:pt x="61" y="0"/>
                      <a:pt x="59" y="0"/>
                    </a:cubicBezTo>
                    <a:cubicBezTo>
                      <a:pt x="59" y="1"/>
                      <a:pt x="59" y="1"/>
                      <a:pt x="59" y="1"/>
                    </a:cubicBezTo>
                    <a:cubicBezTo>
                      <a:pt x="59" y="2"/>
                      <a:pt x="59" y="2"/>
                      <a:pt x="59" y="2"/>
                    </a:cubicBezTo>
                    <a:cubicBezTo>
                      <a:pt x="60" y="2"/>
                      <a:pt x="61" y="3"/>
                      <a:pt x="61" y="4"/>
                    </a:cubicBezTo>
                    <a:cubicBezTo>
                      <a:pt x="61" y="54"/>
                      <a:pt x="61" y="54"/>
                      <a:pt x="61" y="54"/>
                    </a:cubicBezTo>
                    <a:cubicBezTo>
                      <a:pt x="61" y="55"/>
                      <a:pt x="60" y="56"/>
                      <a:pt x="59" y="56"/>
                    </a:cubicBezTo>
                    <a:cubicBezTo>
                      <a:pt x="4" y="56"/>
                      <a:pt x="4" y="56"/>
                      <a:pt x="4" y="56"/>
                    </a:cubicBezTo>
                    <a:cubicBezTo>
                      <a:pt x="2" y="56"/>
                      <a:pt x="2" y="55"/>
                      <a:pt x="2" y="54"/>
                    </a:cubicBezTo>
                    <a:cubicBezTo>
                      <a:pt x="2" y="4"/>
                      <a:pt x="2" y="4"/>
                      <a:pt x="2" y="4"/>
                    </a:cubicBezTo>
                    <a:cubicBezTo>
                      <a:pt x="2" y="3"/>
                      <a:pt x="2" y="2"/>
                      <a:pt x="4" y="2"/>
                    </a:cubicBezTo>
                    <a:cubicBezTo>
                      <a:pt x="59" y="2"/>
                      <a:pt x="59" y="2"/>
                      <a:pt x="59" y="2"/>
                    </a:cubicBezTo>
                    <a:lnTo>
                      <a:pt x="59" y="1"/>
                    </a:lnTo>
                    <a:close/>
                    <a:moveTo>
                      <a:pt x="53" y="48"/>
                    </a:moveTo>
                    <a:cubicBezTo>
                      <a:pt x="53" y="47"/>
                      <a:pt x="53" y="47"/>
                      <a:pt x="53" y="47"/>
                    </a:cubicBezTo>
                    <a:cubicBezTo>
                      <a:pt x="11" y="47"/>
                      <a:pt x="11" y="47"/>
                      <a:pt x="11" y="47"/>
                    </a:cubicBezTo>
                    <a:cubicBezTo>
                      <a:pt x="11" y="33"/>
                      <a:pt x="11" y="33"/>
                      <a:pt x="11" y="33"/>
                    </a:cubicBezTo>
                    <a:cubicBezTo>
                      <a:pt x="19" y="24"/>
                      <a:pt x="19" y="24"/>
                      <a:pt x="19" y="24"/>
                    </a:cubicBezTo>
                    <a:cubicBezTo>
                      <a:pt x="34" y="40"/>
                      <a:pt x="34" y="40"/>
                      <a:pt x="34" y="40"/>
                    </a:cubicBezTo>
                    <a:cubicBezTo>
                      <a:pt x="44" y="31"/>
                      <a:pt x="44" y="31"/>
                      <a:pt x="44" y="31"/>
                    </a:cubicBezTo>
                    <a:cubicBezTo>
                      <a:pt x="52" y="39"/>
                      <a:pt x="52" y="39"/>
                      <a:pt x="52" y="39"/>
                    </a:cubicBezTo>
                    <a:cubicBezTo>
                      <a:pt x="52" y="48"/>
                      <a:pt x="52" y="48"/>
                      <a:pt x="52" y="48"/>
                    </a:cubicBezTo>
                    <a:cubicBezTo>
                      <a:pt x="53" y="48"/>
                      <a:pt x="53" y="48"/>
                      <a:pt x="53" y="48"/>
                    </a:cubicBezTo>
                    <a:cubicBezTo>
                      <a:pt x="53" y="47"/>
                      <a:pt x="53" y="47"/>
                      <a:pt x="53" y="47"/>
                    </a:cubicBezTo>
                    <a:cubicBezTo>
                      <a:pt x="53" y="48"/>
                      <a:pt x="53" y="48"/>
                      <a:pt x="53" y="48"/>
                    </a:cubicBezTo>
                    <a:cubicBezTo>
                      <a:pt x="54" y="48"/>
                      <a:pt x="54" y="48"/>
                      <a:pt x="54" y="48"/>
                    </a:cubicBezTo>
                    <a:cubicBezTo>
                      <a:pt x="54" y="38"/>
                      <a:pt x="54" y="38"/>
                      <a:pt x="54" y="38"/>
                    </a:cubicBezTo>
                    <a:cubicBezTo>
                      <a:pt x="44" y="28"/>
                      <a:pt x="44" y="28"/>
                      <a:pt x="44" y="28"/>
                    </a:cubicBezTo>
                    <a:cubicBezTo>
                      <a:pt x="34" y="37"/>
                      <a:pt x="34" y="37"/>
                      <a:pt x="34" y="37"/>
                    </a:cubicBezTo>
                    <a:cubicBezTo>
                      <a:pt x="19" y="22"/>
                      <a:pt x="19" y="22"/>
                      <a:pt x="19" y="22"/>
                    </a:cubicBezTo>
                    <a:cubicBezTo>
                      <a:pt x="9" y="32"/>
                      <a:pt x="9" y="32"/>
                      <a:pt x="9" y="32"/>
                    </a:cubicBezTo>
                    <a:cubicBezTo>
                      <a:pt x="9" y="49"/>
                      <a:pt x="9" y="49"/>
                      <a:pt x="9" y="49"/>
                    </a:cubicBezTo>
                    <a:cubicBezTo>
                      <a:pt x="54" y="49"/>
                      <a:pt x="54" y="49"/>
                      <a:pt x="54" y="49"/>
                    </a:cubicBezTo>
                    <a:cubicBezTo>
                      <a:pt x="54" y="48"/>
                      <a:pt x="54" y="48"/>
                      <a:pt x="54" y="48"/>
                    </a:cubicBezTo>
                    <a:lnTo>
                      <a:pt x="53" y="48"/>
                    </a:lnTo>
                    <a:close/>
                    <a:moveTo>
                      <a:pt x="47" y="23"/>
                    </a:moveTo>
                    <a:cubicBezTo>
                      <a:pt x="47" y="22"/>
                      <a:pt x="47" y="22"/>
                      <a:pt x="47" y="22"/>
                    </a:cubicBezTo>
                    <a:cubicBezTo>
                      <a:pt x="44" y="22"/>
                      <a:pt x="42" y="20"/>
                      <a:pt x="42" y="17"/>
                    </a:cubicBezTo>
                    <a:cubicBezTo>
                      <a:pt x="42" y="14"/>
                      <a:pt x="44" y="12"/>
                      <a:pt x="47" y="12"/>
                    </a:cubicBezTo>
                    <a:cubicBezTo>
                      <a:pt x="50" y="12"/>
                      <a:pt x="52" y="14"/>
                      <a:pt x="52" y="17"/>
                    </a:cubicBezTo>
                    <a:cubicBezTo>
                      <a:pt x="52" y="20"/>
                      <a:pt x="50" y="22"/>
                      <a:pt x="47" y="22"/>
                    </a:cubicBezTo>
                    <a:cubicBezTo>
                      <a:pt x="47" y="23"/>
                      <a:pt x="47" y="23"/>
                      <a:pt x="47" y="23"/>
                    </a:cubicBezTo>
                    <a:cubicBezTo>
                      <a:pt x="47" y="24"/>
                      <a:pt x="47" y="24"/>
                      <a:pt x="47" y="24"/>
                    </a:cubicBezTo>
                    <a:cubicBezTo>
                      <a:pt x="51" y="24"/>
                      <a:pt x="54" y="21"/>
                      <a:pt x="54" y="17"/>
                    </a:cubicBezTo>
                    <a:cubicBezTo>
                      <a:pt x="54" y="13"/>
                      <a:pt x="51" y="10"/>
                      <a:pt x="47" y="10"/>
                    </a:cubicBezTo>
                    <a:cubicBezTo>
                      <a:pt x="43" y="10"/>
                      <a:pt x="40" y="13"/>
                      <a:pt x="40" y="17"/>
                    </a:cubicBezTo>
                    <a:cubicBezTo>
                      <a:pt x="40" y="21"/>
                      <a:pt x="43" y="24"/>
                      <a:pt x="47" y="24"/>
                    </a:cubicBezTo>
                    <a:lnTo>
                      <a:pt x="47" y="2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isľiḍè">
                <a:extLst>
                  <a:ext uri="{FF2B5EF4-FFF2-40B4-BE49-F238E27FC236}">
                    <a16:creationId xmlns:a16="http://schemas.microsoft.com/office/drawing/2014/main" id="{2C03928F-C55F-5D65-FFA6-16A53CD0CF9D}"/>
                  </a:ext>
                </a:extLst>
              </p:cNvPr>
              <p:cNvSpPr/>
              <p:nvPr/>
            </p:nvSpPr>
            <p:spPr bwMode="auto">
              <a:xfrm>
                <a:off x="4534" y="1358"/>
                <a:ext cx="149" cy="138"/>
              </a:xfrm>
              <a:custGeom>
                <a:avLst/>
                <a:gdLst>
                  <a:gd name="T0" fmla="*/ 5 w 63"/>
                  <a:gd name="T1" fmla="*/ 1 h 58"/>
                  <a:gd name="T2" fmla="*/ 5 w 63"/>
                  <a:gd name="T3" fmla="*/ 2 h 58"/>
                  <a:gd name="T4" fmla="*/ 58 w 63"/>
                  <a:gd name="T5" fmla="*/ 2 h 58"/>
                  <a:gd name="T6" fmla="*/ 61 w 63"/>
                  <a:gd name="T7" fmla="*/ 6 h 58"/>
                  <a:gd name="T8" fmla="*/ 61 w 63"/>
                  <a:gd name="T9" fmla="*/ 52 h 58"/>
                  <a:gd name="T10" fmla="*/ 58 w 63"/>
                  <a:gd name="T11" fmla="*/ 56 h 58"/>
                  <a:gd name="T12" fmla="*/ 5 w 63"/>
                  <a:gd name="T13" fmla="*/ 56 h 58"/>
                  <a:gd name="T14" fmla="*/ 2 w 63"/>
                  <a:gd name="T15" fmla="*/ 52 h 58"/>
                  <a:gd name="T16" fmla="*/ 2 w 63"/>
                  <a:gd name="T17" fmla="*/ 6 h 58"/>
                  <a:gd name="T18" fmla="*/ 5 w 63"/>
                  <a:gd name="T19" fmla="*/ 2 h 58"/>
                  <a:gd name="T20" fmla="*/ 5 w 63"/>
                  <a:gd name="T21" fmla="*/ 1 h 58"/>
                  <a:gd name="T22" fmla="*/ 5 w 63"/>
                  <a:gd name="T23" fmla="*/ 0 h 58"/>
                  <a:gd name="T24" fmla="*/ 0 w 63"/>
                  <a:gd name="T25" fmla="*/ 6 h 58"/>
                  <a:gd name="T26" fmla="*/ 0 w 63"/>
                  <a:gd name="T27" fmla="*/ 52 h 58"/>
                  <a:gd name="T28" fmla="*/ 5 w 63"/>
                  <a:gd name="T29" fmla="*/ 58 h 58"/>
                  <a:gd name="T30" fmla="*/ 58 w 63"/>
                  <a:gd name="T31" fmla="*/ 58 h 58"/>
                  <a:gd name="T32" fmla="*/ 63 w 63"/>
                  <a:gd name="T33" fmla="*/ 52 h 58"/>
                  <a:gd name="T34" fmla="*/ 63 w 63"/>
                  <a:gd name="T35" fmla="*/ 6 h 58"/>
                  <a:gd name="T36" fmla="*/ 58 w 63"/>
                  <a:gd name="T37" fmla="*/ 0 h 58"/>
                  <a:gd name="T38" fmla="*/ 5 w 63"/>
                  <a:gd name="T39" fmla="*/ 0 h 58"/>
                  <a:gd name="T40" fmla="*/ 5 w 63"/>
                  <a:gd name="T41"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58">
                    <a:moveTo>
                      <a:pt x="5" y="1"/>
                    </a:moveTo>
                    <a:cubicBezTo>
                      <a:pt x="5" y="2"/>
                      <a:pt x="5" y="2"/>
                      <a:pt x="5" y="2"/>
                    </a:cubicBezTo>
                    <a:cubicBezTo>
                      <a:pt x="58" y="2"/>
                      <a:pt x="58" y="2"/>
                      <a:pt x="58" y="2"/>
                    </a:cubicBezTo>
                    <a:cubicBezTo>
                      <a:pt x="60" y="2"/>
                      <a:pt x="61" y="4"/>
                      <a:pt x="61" y="6"/>
                    </a:cubicBezTo>
                    <a:cubicBezTo>
                      <a:pt x="61" y="52"/>
                      <a:pt x="61" y="52"/>
                      <a:pt x="61" y="52"/>
                    </a:cubicBezTo>
                    <a:cubicBezTo>
                      <a:pt x="61" y="54"/>
                      <a:pt x="60" y="56"/>
                      <a:pt x="58" y="56"/>
                    </a:cubicBezTo>
                    <a:cubicBezTo>
                      <a:pt x="5" y="56"/>
                      <a:pt x="5" y="56"/>
                      <a:pt x="5" y="56"/>
                    </a:cubicBezTo>
                    <a:cubicBezTo>
                      <a:pt x="3" y="56"/>
                      <a:pt x="2" y="54"/>
                      <a:pt x="2" y="52"/>
                    </a:cubicBezTo>
                    <a:cubicBezTo>
                      <a:pt x="2" y="6"/>
                      <a:pt x="2" y="6"/>
                      <a:pt x="2" y="6"/>
                    </a:cubicBezTo>
                    <a:cubicBezTo>
                      <a:pt x="2" y="4"/>
                      <a:pt x="3" y="2"/>
                      <a:pt x="5" y="2"/>
                    </a:cubicBezTo>
                    <a:cubicBezTo>
                      <a:pt x="5" y="1"/>
                      <a:pt x="5" y="1"/>
                      <a:pt x="5" y="1"/>
                    </a:cubicBezTo>
                    <a:cubicBezTo>
                      <a:pt x="5" y="0"/>
                      <a:pt x="5" y="0"/>
                      <a:pt x="5" y="0"/>
                    </a:cubicBezTo>
                    <a:cubicBezTo>
                      <a:pt x="2" y="0"/>
                      <a:pt x="0" y="3"/>
                      <a:pt x="0" y="6"/>
                    </a:cubicBezTo>
                    <a:cubicBezTo>
                      <a:pt x="0" y="52"/>
                      <a:pt x="0" y="52"/>
                      <a:pt x="0" y="52"/>
                    </a:cubicBezTo>
                    <a:cubicBezTo>
                      <a:pt x="0" y="55"/>
                      <a:pt x="2" y="58"/>
                      <a:pt x="5" y="58"/>
                    </a:cubicBezTo>
                    <a:cubicBezTo>
                      <a:pt x="58" y="58"/>
                      <a:pt x="58" y="58"/>
                      <a:pt x="58" y="58"/>
                    </a:cubicBezTo>
                    <a:cubicBezTo>
                      <a:pt x="61" y="58"/>
                      <a:pt x="63" y="55"/>
                      <a:pt x="63" y="52"/>
                    </a:cubicBezTo>
                    <a:cubicBezTo>
                      <a:pt x="63" y="6"/>
                      <a:pt x="63" y="6"/>
                      <a:pt x="63" y="6"/>
                    </a:cubicBezTo>
                    <a:cubicBezTo>
                      <a:pt x="63" y="3"/>
                      <a:pt x="61" y="0"/>
                      <a:pt x="58" y="0"/>
                    </a:cubicBezTo>
                    <a:cubicBezTo>
                      <a:pt x="5" y="0"/>
                      <a:pt x="5" y="0"/>
                      <a:pt x="5" y="0"/>
                    </a:cubicBezTo>
                    <a:lnTo>
                      <a:pt x="5" y="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îŝľïdê">
                <a:extLst>
                  <a:ext uri="{FF2B5EF4-FFF2-40B4-BE49-F238E27FC236}">
                    <a16:creationId xmlns:a16="http://schemas.microsoft.com/office/drawing/2014/main" id="{633173ED-DF3A-7DE3-0527-453B2A3676E9}"/>
                  </a:ext>
                </a:extLst>
              </p:cNvPr>
              <p:cNvSpPr/>
              <p:nvPr/>
            </p:nvSpPr>
            <p:spPr bwMode="auto">
              <a:xfrm>
                <a:off x="4536" y="1622"/>
                <a:ext cx="145" cy="118"/>
              </a:xfrm>
              <a:custGeom>
                <a:avLst/>
                <a:gdLst>
                  <a:gd name="T0" fmla="*/ 4 w 61"/>
                  <a:gd name="T1" fmla="*/ 0 h 50"/>
                  <a:gd name="T2" fmla="*/ 57 w 61"/>
                  <a:gd name="T3" fmla="*/ 0 h 50"/>
                  <a:gd name="T4" fmla="*/ 61 w 61"/>
                  <a:gd name="T5" fmla="*/ 5 h 50"/>
                  <a:gd name="T6" fmla="*/ 61 w 61"/>
                  <a:gd name="T7" fmla="*/ 46 h 50"/>
                  <a:gd name="T8" fmla="*/ 57 w 61"/>
                  <a:gd name="T9" fmla="*/ 50 h 50"/>
                  <a:gd name="T10" fmla="*/ 4 w 61"/>
                  <a:gd name="T11" fmla="*/ 50 h 50"/>
                  <a:gd name="T12" fmla="*/ 0 w 61"/>
                  <a:gd name="T13" fmla="*/ 46 h 50"/>
                  <a:gd name="T14" fmla="*/ 0 w 61"/>
                  <a:gd name="T15" fmla="*/ 5 h 50"/>
                  <a:gd name="T16" fmla="*/ 4 w 61"/>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0">
                    <a:moveTo>
                      <a:pt x="4" y="0"/>
                    </a:moveTo>
                    <a:cubicBezTo>
                      <a:pt x="57" y="0"/>
                      <a:pt x="57" y="0"/>
                      <a:pt x="57" y="0"/>
                    </a:cubicBezTo>
                    <a:cubicBezTo>
                      <a:pt x="59" y="0"/>
                      <a:pt x="61" y="2"/>
                      <a:pt x="61" y="5"/>
                    </a:cubicBezTo>
                    <a:cubicBezTo>
                      <a:pt x="61" y="46"/>
                      <a:pt x="61" y="46"/>
                      <a:pt x="61" y="46"/>
                    </a:cubicBezTo>
                    <a:cubicBezTo>
                      <a:pt x="61" y="48"/>
                      <a:pt x="59" y="50"/>
                      <a:pt x="57" y="50"/>
                    </a:cubicBezTo>
                    <a:cubicBezTo>
                      <a:pt x="4" y="50"/>
                      <a:pt x="4" y="50"/>
                      <a:pt x="4" y="50"/>
                    </a:cubicBezTo>
                    <a:cubicBezTo>
                      <a:pt x="1" y="50"/>
                      <a:pt x="0" y="48"/>
                      <a:pt x="0" y="46"/>
                    </a:cubicBezTo>
                    <a:cubicBezTo>
                      <a:pt x="0" y="5"/>
                      <a:pt x="0" y="5"/>
                      <a:pt x="0" y="5"/>
                    </a:cubicBezTo>
                    <a:cubicBezTo>
                      <a:pt x="0" y="2"/>
                      <a:pt x="1" y="0"/>
                      <a:pt x="4" y="0"/>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îṡḷíḓê">
                <a:extLst>
                  <a:ext uri="{FF2B5EF4-FFF2-40B4-BE49-F238E27FC236}">
                    <a16:creationId xmlns:a16="http://schemas.microsoft.com/office/drawing/2014/main" id="{EBFBFEF6-460A-83DE-A7B5-4673C41B1E0D}"/>
                  </a:ext>
                </a:extLst>
              </p:cNvPr>
              <p:cNvSpPr/>
              <p:nvPr/>
            </p:nvSpPr>
            <p:spPr bwMode="auto">
              <a:xfrm>
                <a:off x="4541" y="1629"/>
                <a:ext cx="135" cy="69"/>
              </a:xfrm>
              <a:custGeom>
                <a:avLst/>
                <a:gdLst>
                  <a:gd name="T0" fmla="*/ 1 w 57"/>
                  <a:gd name="T1" fmla="*/ 3 h 29"/>
                  <a:gd name="T2" fmla="*/ 1 w 57"/>
                  <a:gd name="T3" fmla="*/ 1 h 29"/>
                  <a:gd name="T4" fmla="*/ 3 w 57"/>
                  <a:gd name="T5" fmla="*/ 1 h 29"/>
                  <a:gd name="T6" fmla="*/ 25 w 57"/>
                  <a:gd name="T7" fmla="*/ 23 h 29"/>
                  <a:gd name="T8" fmla="*/ 32 w 57"/>
                  <a:gd name="T9" fmla="*/ 23 h 29"/>
                  <a:gd name="T10" fmla="*/ 32 w 57"/>
                  <a:gd name="T11" fmla="*/ 23 h 29"/>
                  <a:gd name="T12" fmla="*/ 54 w 57"/>
                  <a:gd name="T13" fmla="*/ 1 h 29"/>
                  <a:gd name="T14" fmla="*/ 56 w 57"/>
                  <a:gd name="T15" fmla="*/ 1 h 29"/>
                  <a:gd name="T16" fmla="*/ 56 w 57"/>
                  <a:gd name="T17" fmla="*/ 3 h 29"/>
                  <a:gd name="T18" fmla="*/ 34 w 57"/>
                  <a:gd name="T19" fmla="*/ 25 h 29"/>
                  <a:gd name="T20" fmla="*/ 34 w 57"/>
                  <a:gd name="T21" fmla="*/ 26 h 29"/>
                  <a:gd name="T22" fmla="*/ 23 w 57"/>
                  <a:gd name="T23" fmla="*/ 25 h 29"/>
                  <a:gd name="T24" fmla="*/ 1 w 57"/>
                  <a:gd name="T25"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9">
                    <a:moveTo>
                      <a:pt x="1" y="3"/>
                    </a:moveTo>
                    <a:cubicBezTo>
                      <a:pt x="0" y="2"/>
                      <a:pt x="0" y="1"/>
                      <a:pt x="1" y="1"/>
                    </a:cubicBezTo>
                    <a:cubicBezTo>
                      <a:pt x="1" y="0"/>
                      <a:pt x="2" y="0"/>
                      <a:pt x="3" y="1"/>
                    </a:cubicBezTo>
                    <a:cubicBezTo>
                      <a:pt x="25" y="23"/>
                      <a:pt x="25" y="23"/>
                      <a:pt x="25" y="23"/>
                    </a:cubicBezTo>
                    <a:cubicBezTo>
                      <a:pt x="27" y="25"/>
                      <a:pt x="30" y="25"/>
                      <a:pt x="32" y="23"/>
                    </a:cubicBezTo>
                    <a:cubicBezTo>
                      <a:pt x="32" y="23"/>
                      <a:pt x="32" y="23"/>
                      <a:pt x="32" y="23"/>
                    </a:cubicBezTo>
                    <a:cubicBezTo>
                      <a:pt x="54" y="1"/>
                      <a:pt x="54" y="1"/>
                      <a:pt x="54" y="1"/>
                    </a:cubicBezTo>
                    <a:cubicBezTo>
                      <a:pt x="55" y="0"/>
                      <a:pt x="56" y="0"/>
                      <a:pt x="56" y="1"/>
                    </a:cubicBezTo>
                    <a:cubicBezTo>
                      <a:pt x="57" y="1"/>
                      <a:pt x="57" y="2"/>
                      <a:pt x="56" y="3"/>
                    </a:cubicBezTo>
                    <a:cubicBezTo>
                      <a:pt x="34" y="25"/>
                      <a:pt x="34" y="25"/>
                      <a:pt x="34" y="25"/>
                    </a:cubicBezTo>
                    <a:cubicBezTo>
                      <a:pt x="34" y="26"/>
                      <a:pt x="34" y="26"/>
                      <a:pt x="34" y="26"/>
                    </a:cubicBezTo>
                    <a:cubicBezTo>
                      <a:pt x="31" y="29"/>
                      <a:pt x="26" y="29"/>
                      <a:pt x="23" y="25"/>
                    </a:cubicBezTo>
                    <a:lnTo>
                      <a:pt x="1" y="3"/>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îŝliďê">
                <a:extLst>
                  <a:ext uri="{FF2B5EF4-FFF2-40B4-BE49-F238E27FC236}">
                    <a16:creationId xmlns:a16="http://schemas.microsoft.com/office/drawing/2014/main" id="{7F37DA83-B2AF-7127-BBA9-0742892F3352}"/>
                  </a:ext>
                </a:extLst>
              </p:cNvPr>
              <p:cNvSpPr/>
              <p:nvPr/>
            </p:nvSpPr>
            <p:spPr bwMode="auto">
              <a:xfrm>
                <a:off x="4541" y="1629"/>
                <a:ext cx="135" cy="66"/>
              </a:xfrm>
              <a:custGeom>
                <a:avLst/>
                <a:gdLst>
                  <a:gd name="T0" fmla="*/ 1 w 57"/>
                  <a:gd name="T1" fmla="*/ 3 h 28"/>
                  <a:gd name="T2" fmla="*/ 1 w 57"/>
                  <a:gd name="T3" fmla="*/ 3 h 28"/>
                  <a:gd name="T4" fmla="*/ 1 w 57"/>
                  <a:gd name="T5" fmla="*/ 2 h 28"/>
                  <a:gd name="T6" fmla="*/ 1 w 57"/>
                  <a:gd name="T7" fmla="*/ 1 h 28"/>
                  <a:gd name="T8" fmla="*/ 2 w 57"/>
                  <a:gd name="T9" fmla="*/ 1 h 28"/>
                  <a:gd name="T10" fmla="*/ 3 w 57"/>
                  <a:gd name="T11" fmla="*/ 1 h 28"/>
                  <a:gd name="T12" fmla="*/ 25 w 57"/>
                  <a:gd name="T13" fmla="*/ 23 h 28"/>
                  <a:gd name="T14" fmla="*/ 28 w 57"/>
                  <a:gd name="T15" fmla="*/ 25 h 28"/>
                  <a:gd name="T16" fmla="*/ 32 w 57"/>
                  <a:gd name="T17" fmla="*/ 24 h 28"/>
                  <a:gd name="T18" fmla="*/ 32 w 57"/>
                  <a:gd name="T19" fmla="*/ 23 h 28"/>
                  <a:gd name="T20" fmla="*/ 54 w 57"/>
                  <a:gd name="T21" fmla="*/ 1 h 28"/>
                  <a:gd name="T22" fmla="*/ 55 w 57"/>
                  <a:gd name="T23" fmla="*/ 1 h 28"/>
                  <a:gd name="T24" fmla="*/ 56 w 57"/>
                  <a:gd name="T25" fmla="*/ 1 h 28"/>
                  <a:gd name="T26" fmla="*/ 56 w 57"/>
                  <a:gd name="T27" fmla="*/ 2 h 28"/>
                  <a:gd name="T28" fmla="*/ 56 w 57"/>
                  <a:gd name="T29" fmla="*/ 3 h 28"/>
                  <a:gd name="T30" fmla="*/ 34 w 57"/>
                  <a:gd name="T31" fmla="*/ 25 h 28"/>
                  <a:gd name="T32" fmla="*/ 34 w 57"/>
                  <a:gd name="T33" fmla="*/ 25 h 28"/>
                  <a:gd name="T34" fmla="*/ 34 w 57"/>
                  <a:gd name="T35" fmla="*/ 26 h 28"/>
                  <a:gd name="T36" fmla="*/ 34 w 57"/>
                  <a:gd name="T37" fmla="*/ 25 h 28"/>
                  <a:gd name="T38" fmla="*/ 28 w 57"/>
                  <a:gd name="T39" fmla="*/ 27 h 28"/>
                  <a:gd name="T40" fmla="*/ 23 w 57"/>
                  <a:gd name="T41" fmla="*/ 25 h 28"/>
                  <a:gd name="T42" fmla="*/ 1 w 57"/>
                  <a:gd name="T43" fmla="*/ 3 h 28"/>
                  <a:gd name="T44" fmla="*/ 1 w 57"/>
                  <a:gd name="T45" fmla="*/ 3 h 28"/>
                  <a:gd name="T46" fmla="*/ 0 w 57"/>
                  <a:gd name="T47" fmla="*/ 3 h 28"/>
                  <a:gd name="T48" fmla="*/ 22 w 57"/>
                  <a:gd name="T49" fmla="*/ 26 h 28"/>
                  <a:gd name="T50" fmla="*/ 28 w 57"/>
                  <a:gd name="T51" fmla="*/ 28 h 28"/>
                  <a:gd name="T52" fmla="*/ 34 w 57"/>
                  <a:gd name="T53" fmla="*/ 26 h 28"/>
                  <a:gd name="T54" fmla="*/ 35 w 57"/>
                  <a:gd name="T55" fmla="*/ 26 h 28"/>
                  <a:gd name="T56" fmla="*/ 57 w 57"/>
                  <a:gd name="T57" fmla="*/ 3 h 28"/>
                  <a:gd name="T58" fmla="*/ 57 w 57"/>
                  <a:gd name="T59" fmla="*/ 2 h 28"/>
                  <a:gd name="T60" fmla="*/ 57 w 57"/>
                  <a:gd name="T61" fmla="*/ 0 h 28"/>
                  <a:gd name="T62" fmla="*/ 55 w 57"/>
                  <a:gd name="T63" fmla="*/ 0 h 28"/>
                  <a:gd name="T64" fmla="*/ 54 w 57"/>
                  <a:gd name="T65" fmla="*/ 0 h 28"/>
                  <a:gd name="T66" fmla="*/ 32 w 57"/>
                  <a:gd name="T67" fmla="*/ 23 h 28"/>
                  <a:gd name="T68" fmla="*/ 31 w 57"/>
                  <a:gd name="T69" fmla="*/ 23 h 28"/>
                  <a:gd name="T70" fmla="*/ 32 w 57"/>
                  <a:gd name="T71" fmla="*/ 23 h 28"/>
                  <a:gd name="T72" fmla="*/ 31 w 57"/>
                  <a:gd name="T73" fmla="*/ 23 h 28"/>
                  <a:gd name="T74" fmla="*/ 28 w 57"/>
                  <a:gd name="T75" fmla="*/ 24 h 28"/>
                  <a:gd name="T76" fmla="*/ 25 w 57"/>
                  <a:gd name="T77" fmla="*/ 23 h 28"/>
                  <a:gd name="T78" fmla="*/ 3 w 57"/>
                  <a:gd name="T79" fmla="*/ 0 h 28"/>
                  <a:gd name="T80" fmla="*/ 2 w 57"/>
                  <a:gd name="T81" fmla="*/ 0 h 28"/>
                  <a:gd name="T82" fmla="*/ 0 w 57"/>
                  <a:gd name="T83" fmla="*/ 0 h 28"/>
                  <a:gd name="T84" fmla="*/ 0 w 57"/>
                  <a:gd name="T85" fmla="*/ 2 h 28"/>
                  <a:gd name="T86" fmla="*/ 0 w 57"/>
                  <a:gd name="T87" fmla="*/ 3 h 28"/>
                  <a:gd name="T88" fmla="*/ 1 w 57"/>
                  <a:gd name="T8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28">
                    <a:moveTo>
                      <a:pt x="1" y="3"/>
                    </a:moveTo>
                    <a:cubicBezTo>
                      <a:pt x="1" y="3"/>
                      <a:pt x="1" y="3"/>
                      <a:pt x="1" y="3"/>
                    </a:cubicBezTo>
                    <a:cubicBezTo>
                      <a:pt x="1" y="2"/>
                      <a:pt x="1" y="2"/>
                      <a:pt x="1" y="2"/>
                    </a:cubicBezTo>
                    <a:cubicBezTo>
                      <a:pt x="1" y="1"/>
                      <a:pt x="1" y="1"/>
                      <a:pt x="1" y="1"/>
                    </a:cubicBezTo>
                    <a:cubicBezTo>
                      <a:pt x="2" y="1"/>
                      <a:pt x="2" y="1"/>
                      <a:pt x="2" y="1"/>
                    </a:cubicBezTo>
                    <a:cubicBezTo>
                      <a:pt x="3" y="1"/>
                      <a:pt x="3" y="1"/>
                      <a:pt x="3" y="1"/>
                    </a:cubicBezTo>
                    <a:cubicBezTo>
                      <a:pt x="25" y="23"/>
                      <a:pt x="25" y="23"/>
                      <a:pt x="25" y="23"/>
                    </a:cubicBezTo>
                    <a:cubicBezTo>
                      <a:pt x="26" y="25"/>
                      <a:pt x="27" y="25"/>
                      <a:pt x="28" y="25"/>
                    </a:cubicBezTo>
                    <a:cubicBezTo>
                      <a:pt x="30" y="25"/>
                      <a:pt x="31" y="25"/>
                      <a:pt x="32" y="24"/>
                    </a:cubicBezTo>
                    <a:cubicBezTo>
                      <a:pt x="32" y="23"/>
                      <a:pt x="32" y="23"/>
                      <a:pt x="32" y="23"/>
                    </a:cubicBezTo>
                    <a:cubicBezTo>
                      <a:pt x="54" y="1"/>
                      <a:pt x="54" y="1"/>
                      <a:pt x="54" y="1"/>
                    </a:cubicBezTo>
                    <a:cubicBezTo>
                      <a:pt x="55" y="1"/>
                      <a:pt x="55" y="1"/>
                      <a:pt x="55" y="1"/>
                    </a:cubicBezTo>
                    <a:cubicBezTo>
                      <a:pt x="56" y="1"/>
                      <a:pt x="56" y="1"/>
                      <a:pt x="56" y="1"/>
                    </a:cubicBezTo>
                    <a:cubicBezTo>
                      <a:pt x="56" y="2"/>
                      <a:pt x="56" y="2"/>
                      <a:pt x="56" y="2"/>
                    </a:cubicBezTo>
                    <a:cubicBezTo>
                      <a:pt x="56" y="3"/>
                      <a:pt x="56" y="3"/>
                      <a:pt x="56" y="3"/>
                    </a:cubicBezTo>
                    <a:cubicBezTo>
                      <a:pt x="34" y="25"/>
                      <a:pt x="34" y="25"/>
                      <a:pt x="34" y="25"/>
                    </a:cubicBezTo>
                    <a:cubicBezTo>
                      <a:pt x="34" y="25"/>
                      <a:pt x="34" y="25"/>
                      <a:pt x="34" y="25"/>
                    </a:cubicBezTo>
                    <a:cubicBezTo>
                      <a:pt x="34" y="26"/>
                      <a:pt x="34" y="26"/>
                      <a:pt x="34" y="26"/>
                    </a:cubicBezTo>
                    <a:cubicBezTo>
                      <a:pt x="34" y="25"/>
                      <a:pt x="34" y="25"/>
                      <a:pt x="34" y="25"/>
                    </a:cubicBezTo>
                    <a:cubicBezTo>
                      <a:pt x="32" y="27"/>
                      <a:pt x="30" y="27"/>
                      <a:pt x="28" y="27"/>
                    </a:cubicBezTo>
                    <a:cubicBezTo>
                      <a:pt x="26" y="27"/>
                      <a:pt x="24" y="27"/>
                      <a:pt x="23" y="25"/>
                    </a:cubicBezTo>
                    <a:cubicBezTo>
                      <a:pt x="1" y="3"/>
                      <a:pt x="1" y="3"/>
                      <a:pt x="1" y="3"/>
                    </a:cubicBezTo>
                    <a:cubicBezTo>
                      <a:pt x="1" y="3"/>
                      <a:pt x="1" y="3"/>
                      <a:pt x="1" y="3"/>
                    </a:cubicBezTo>
                    <a:cubicBezTo>
                      <a:pt x="0" y="3"/>
                      <a:pt x="0" y="3"/>
                      <a:pt x="0" y="3"/>
                    </a:cubicBezTo>
                    <a:cubicBezTo>
                      <a:pt x="22" y="26"/>
                      <a:pt x="22" y="26"/>
                      <a:pt x="22" y="26"/>
                    </a:cubicBezTo>
                    <a:cubicBezTo>
                      <a:pt x="24" y="27"/>
                      <a:pt x="26" y="28"/>
                      <a:pt x="28" y="28"/>
                    </a:cubicBezTo>
                    <a:cubicBezTo>
                      <a:pt x="31" y="28"/>
                      <a:pt x="33" y="27"/>
                      <a:pt x="34" y="26"/>
                    </a:cubicBezTo>
                    <a:cubicBezTo>
                      <a:pt x="35" y="26"/>
                      <a:pt x="35" y="26"/>
                      <a:pt x="35" y="26"/>
                    </a:cubicBezTo>
                    <a:cubicBezTo>
                      <a:pt x="57" y="3"/>
                      <a:pt x="57" y="3"/>
                      <a:pt x="57" y="3"/>
                    </a:cubicBezTo>
                    <a:cubicBezTo>
                      <a:pt x="57" y="3"/>
                      <a:pt x="57" y="2"/>
                      <a:pt x="57" y="2"/>
                    </a:cubicBezTo>
                    <a:cubicBezTo>
                      <a:pt x="57" y="1"/>
                      <a:pt x="57" y="1"/>
                      <a:pt x="57" y="0"/>
                    </a:cubicBezTo>
                    <a:cubicBezTo>
                      <a:pt x="56" y="0"/>
                      <a:pt x="56" y="0"/>
                      <a:pt x="55" y="0"/>
                    </a:cubicBezTo>
                    <a:cubicBezTo>
                      <a:pt x="55" y="0"/>
                      <a:pt x="54" y="0"/>
                      <a:pt x="54" y="0"/>
                    </a:cubicBezTo>
                    <a:cubicBezTo>
                      <a:pt x="32" y="23"/>
                      <a:pt x="32" y="23"/>
                      <a:pt x="32" y="23"/>
                    </a:cubicBezTo>
                    <a:cubicBezTo>
                      <a:pt x="31" y="23"/>
                      <a:pt x="31" y="23"/>
                      <a:pt x="31" y="23"/>
                    </a:cubicBezTo>
                    <a:cubicBezTo>
                      <a:pt x="32" y="23"/>
                      <a:pt x="32" y="23"/>
                      <a:pt x="32" y="23"/>
                    </a:cubicBezTo>
                    <a:cubicBezTo>
                      <a:pt x="31" y="23"/>
                      <a:pt x="31" y="23"/>
                      <a:pt x="31" y="23"/>
                    </a:cubicBezTo>
                    <a:cubicBezTo>
                      <a:pt x="31" y="24"/>
                      <a:pt x="30" y="24"/>
                      <a:pt x="28" y="24"/>
                    </a:cubicBezTo>
                    <a:cubicBezTo>
                      <a:pt x="27" y="24"/>
                      <a:pt x="26" y="24"/>
                      <a:pt x="25" y="23"/>
                    </a:cubicBezTo>
                    <a:cubicBezTo>
                      <a:pt x="3" y="0"/>
                      <a:pt x="3" y="0"/>
                      <a:pt x="3" y="0"/>
                    </a:cubicBezTo>
                    <a:cubicBezTo>
                      <a:pt x="3" y="0"/>
                      <a:pt x="2" y="0"/>
                      <a:pt x="2" y="0"/>
                    </a:cubicBezTo>
                    <a:cubicBezTo>
                      <a:pt x="1" y="0"/>
                      <a:pt x="1" y="0"/>
                      <a:pt x="0" y="0"/>
                    </a:cubicBezTo>
                    <a:cubicBezTo>
                      <a:pt x="0" y="1"/>
                      <a:pt x="0" y="1"/>
                      <a:pt x="0" y="2"/>
                    </a:cubicBezTo>
                    <a:cubicBezTo>
                      <a:pt x="0" y="2"/>
                      <a:pt x="0" y="3"/>
                      <a:pt x="0" y="3"/>
                    </a:cubicBezTo>
                    <a:lnTo>
                      <a:pt x="1" y="3"/>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iṧḻîdê">
                <a:extLst>
                  <a:ext uri="{FF2B5EF4-FFF2-40B4-BE49-F238E27FC236}">
                    <a16:creationId xmlns:a16="http://schemas.microsoft.com/office/drawing/2014/main" id="{EB80EDDB-535B-6DE2-A39B-9B4976B0BA91}"/>
                  </a:ext>
                </a:extLst>
              </p:cNvPr>
              <p:cNvSpPr/>
              <p:nvPr/>
            </p:nvSpPr>
            <p:spPr bwMode="auto">
              <a:xfrm>
                <a:off x="4536" y="1622"/>
                <a:ext cx="145" cy="118"/>
              </a:xfrm>
              <a:custGeom>
                <a:avLst/>
                <a:gdLst>
                  <a:gd name="T0" fmla="*/ 3 w 61"/>
                  <a:gd name="T1" fmla="*/ 4 h 50"/>
                  <a:gd name="T2" fmla="*/ 3 w 61"/>
                  <a:gd name="T3" fmla="*/ 46 h 50"/>
                  <a:gd name="T4" fmla="*/ 57 w 61"/>
                  <a:gd name="T5" fmla="*/ 46 h 50"/>
                  <a:gd name="T6" fmla="*/ 57 w 61"/>
                  <a:gd name="T7" fmla="*/ 4 h 50"/>
                  <a:gd name="T8" fmla="*/ 3 w 61"/>
                  <a:gd name="T9" fmla="*/ 4 h 50"/>
                  <a:gd name="T10" fmla="*/ 3 w 61"/>
                  <a:gd name="T11" fmla="*/ 0 h 50"/>
                  <a:gd name="T12" fmla="*/ 57 w 61"/>
                  <a:gd name="T13" fmla="*/ 0 h 50"/>
                  <a:gd name="T14" fmla="*/ 61 w 61"/>
                  <a:gd name="T15" fmla="*/ 4 h 50"/>
                  <a:gd name="T16" fmla="*/ 61 w 61"/>
                  <a:gd name="T17" fmla="*/ 46 h 50"/>
                  <a:gd name="T18" fmla="*/ 57 w 61"/>
                  <a:gd name="T19" fmla="*/ 50 h 50"/>
                  <a:gd name="T20" fmla="*/ 3 w 61"/>
                  <a:gd name="T21" fmla="*/ 50 h 50"/>
                  <a:gd name="T22" fmla="*/ 0 w 61"/>
                  <a:gd name="T23" fmla="*/ 46 h 50"/>
                  <a:gd name="T24" fmla="*/ 0 w 61"/>
                  <a:gd name="T25" fmla="*/ 4 h 50"/>
                  <a:gd name="T26" fmla="*/ 3 w 61"/>
                  <a:gd name="T2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50">
                    <a:moveTo>
                      <a:pt x="3" y="4"/>
                    </a:moveTo>
                    <a:cubicBezTo>
                      <a:pt x="3" y="46"/>
                      <a:pt x="3" y="46"/>
                      <a:pt x="3" y="46"/>
                    </a:cubicBezTo>
                    <a:cubicBezTo>
                      <a:pt x="57" y="46"/>
                      <a:pt x="57" y="46"/>
                      <a:pt x="57" y="46"/>
                    </a:cubicBezTo>
                    <a:cubicBezTo>
                      <a:pt x="57" y="4"/>
                      <a:pt x="57" y="4"/>
                      <a:pt x="57" y="4"/>
                    </a:cubicBezTo>
                    <a:lnTo>
                      <a:pt x="3" y="4"/>
                    </a:lnTo>
                    <a:close/>
                    <a:moveTo>
                      <a:pt x="3" y="0"/>
                    </a:moveTo>
                    <a:cubicBezTo>
                      <a:pt x="57" y="0"/>
                      <a:pt x="57" y="0"/>
                      <a:pt x="57" y="0"/>
                    </a:cubicBezTo>
                    <a:cubicBezTo>
                      <a:pt x="60" y="0"/>
                      <a:pt x="61" y="2"/>
                      <a:pt x="61" y="4"/>
                    </a:cubicBezTo>
                    <a:cubicBezTo>
                      <a:pt x="61" y="46"/>
                      <a:pt x="61" y="46"/>
                      <a:pt x="61" y="46"/>
                    </a:cubicBezTo>
                    <a:cubicBezTo>
                      <a:pt x="61" y="48"/>
                      <a:pt x="60" y="50"/>
                      <a:pt x="57" y="50"/>
                    </a:cubicBezTo>
                    <a:cubicBezTo>
                      <a:pt x="3" y="50"/>
                      <a:pt x="3" y="50"/>
                      <a:pt x="3" y="50"/>
                    </a:cubicBezTo>
                    <a:cubicBezTo>
                      <a:pt x="1" y="50"/>
                      <a:pt x="0" y="48"/>
                      <a:pt x="0" y="46"/>
                    </a:cubicBezTo>
                    <a:cubicBezTo>
                      <a:pt x="0" y="4"/>
                      <a:pt x="0" y="4"/>
                      <a:pt x="0" y="4"/>
                    </a:cubicBezTo>
                    <a:cubicBezTo>
                      <a:pt x="0" y="2"/>
                      <a:pt x="1" y="0"/>
                      <a:pt x="3" y="0"/>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îš1ïďé">
                <a:extLst>
                  <a:ext uri="{FF2B5EF4-FFF2-40B4-BE49-F238E27FC236}">
                    <a16:creationId xmlns:a16="http://schemas.microsoft.com/office/drawing/2014/main" id="{6CC46383-105B-8121-0FE9-0F498C97593A}"/>
                  </a:ext>
                </a:extLst>
              </p:cNvPr>
              <p:cNvSpPr/>
              <p:nvPr/>
            </p:nvSpPr>
            <p:spPr bwMode="auto">
              <a:xfrm>
                <a:off x="4534" y="1622"/>
                <a:ext cx="149" cy="118"/>
              </a:xfrm>
              <a:custGeom>
                <a:avLst/>
                <a:gdLst>
                  <a:gd name="T0" fmla="*/ 4 w 63"/>
                  <a:gd name="T1" fmla="*/ 4 h 50"/>
                  <a:gd name="T2" fmla="*/ 4 w 63"/>
                  <a:gd name="T3" fmla="*/ 4 h 50"/>
                  <a:gd name="T4" fmla="*/ 4 w 63"/>
                  <a:gd name="T5" fmla="*/ 46 h 50"/>
                  <a:gd name="T6" fmla="*/ 59 w 63"/>
                  <a:gd name="T7" fmla="*/ 46 h 50"/>
                  <a:gd name="T8" fmla="*/ 59 w 63"/>
                  <a:gd name="T9" fmla="*/ 4 h 50"/>
                  <a:gd name="T10" fmla="*/ 4 w 63"/>
                  <a:gd name="T11" fmla="*/ 4 h 50"/>
                  <a:gd name="T12" fmla="*/ 4 w 63"/>
                  <a:gd name="T13" fmla="*/ 4 h 50"/>
                  <a:gd name="T14" fmla="*/ 4 w 63"/>
                  <a:gd name="T15" fmla="*/ 4 h 50"/>
                  <a:gd name="T16" fmla="*/ 4 w 63"/>
                  <a:gd name="T17" fmla="*/ 5 h 50"/>
                  <a:gd name="T18" fmla="*/ 58 w 63"/>
                  <a:gd name="T19" fmla="*/ 5 h 50"/>
                  <a:gd name="T20" fmla="*/ 58 w 63"/>
                  <a:gd name="T21" fmla="*/ 45 h 50"/>
                  <a:gd name="T22" fmla="*/ 5 w 63"/>
                  <a:gd name="T23" fmla="*/ 45 h 50"/>
                  <a:gd name="T24" fmla="*/ 5 w 63"/>
                  <a:gd name="T25" fmla="*/ 4 h 50"/>
                  <a:gd name="T26" fmla="*/ 4 w 63"/>
                  <a:gd name="T27" fmla="*/ 4 h 50"/>
                  <a:gd name="T28" fmla="*/ 4 w 63"/>
                  <a:gd name="T29" fmla="*/ 5 h 50"/>
                  <a:gd name="T30" fmla="*/ 4 w 63"/>
                  <a:gd name="T31" fmla="*/ 4 h 50"/>
                  <a:gd name="T32" fmla="*/ 4 w 63"/>
                  <a:gd name="T33" fmla="*/ 0 h 50"/>
                  <a:gd name="T34" fmla="*/ 4 w 63"/>
                  <a:gd name="T35" fmla="*/ 1 h 50"/>
                  <a:gd name="T36" fmla="*/ 58 w 63"/>
                  <a:gd name="T37" fmla="*/ 1 h 50"/>
                  <a:gd name="T38" fmla="*/ 62 w 63"/>
                  <a:gd name="T39" fmla="*/ 4 h 50"/>
                  <a:gd name="T40" fmla="*/ 62 w 63"/>
                  <a:gd name="T41" fmla="*/ 46 h 50"/>
                  <a:gd name="T42" fmla="*/ 58 w 63"/>
                  <a:gd name="T43" fmla="*/ 49 h 50"/>
                  <a:gd name="T44" fmla="*/ 4 w 63"/>
                  <a:gd name="T45" fmla="*/ 49 h 50"/>
                  <a:gd name="T46" fmla="*/ 1 w 63"/>
                  <a:gd name="T47" fmla="*/ 46 h 50"/>
                  <a:gd name="T48" fmla="*/ 1 w 63"/>
                  <a:gd name="T49" fmla="*/ 4 h 50"/>
                  <a:gd name="T50" fmla="*/ 4 w 63"/>
                  <a:gd name="T51" fmla="*/ 1 h 50"/>
                  <a:gd name="T52" fmla="*/ 4 w 63"/>
                  <a:gd name="T53" fmla="*/ 0 h 50"/>
                  <a:gd name="T54" fmla="*/ 4 w 63"/>
                  <a:gd name="T55" fmla="*/ 0 h 50"/>
                  <a:gd name="T56" fmla="*/ 0 w 63"/>
                  <a:gd name="T57" fmla="*/ 4 h 50"/>
                  <a:gd name="T58" fmla="*/ 0 w 63"/>
                  <a:gd name="T59" fmla="*/ 46 h 50"/>
                  <a:gd name="T60" fmla="*/ 4 w 63"/>
                  <a:gd name="T61" fmla="*/ 50 h 50"/>
                  <a:gd name="T62" fmla="*/ 58 w 63"/>
                  <a:gd name="T63" fmla="*/ 50 h 50"/>
                  <a:gd name="T64" fmla="*/ 63 w 63"/>
                  <a:gd name="T65" fmla="*/ 46 h 50"/>
                  <a:gd name="T66" fmla="*/ 63 w 63"/>
                  <a:gd name="T67" fmla="*/ 4 h 50"/>
                  <a:gd name="T68" fmla="*/ 58 w 63"/>
                  <a:gd name="T69" fmla="*/ 0 h 50"/>
                  <a:gd name="T70" fmla="*/ 4 w 63"/>
                  <a:gd name="T7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50">
                    <a:moveTo>
                      <a:pt x="4" y="4"/>
                    </a:moveTo>
                    <a:cubicBezTo>
                      <a:pt x="4" y="4"/>
                      <a:pt x="4" y="4"/>
                      <a:pt x="4" y="4"/>
                    </a:cubicBezTo>
                    <a:cubicBezTo>
                      <a:pt x="4" y="46"/>
                      <a:pt x="4" y="46"/>
                      <a:pt x="4" y="46"/>
                    </a:cubicBezTo>
                    <a:cubicBezTo>
                      <a:pt x="59" y="46"/>
                      <a:pt x="59" y="46"/>
                      <a:pt x="59" y="46"/>
                    </a:cubicBezTo>
                    <a:cubicBezTo>
                      <a:pt x="59" y="4"/>
                      <a:pt x="59" y="4"/>
                      <a:pt x="59" y="4"/>
                    </a:cubicBezTo>
                    <a:cubicBezTo>
                      <a:pt x="4" y="4"/>
                      <a:pt x="4" y="4"/>
                      <a:pt x="4" y="4"/>
                    </a:cubicBezTo>
                    <a:cubicBezTo>
                      <a:pt x="4" y="4"/>
                      <a:pt x="4" y="4"/>
                      <a:pt x="4" y="4"/>
                    </a:cubicBezTo>
                    <a:cubicBezTo>
                      <a:pt x="4" y="4"/>
                      <a:pt x="4" y="4"/>
                      <a:pt x="4" y="4"/>
                    </a:cubicBezTo>
                    <a:cubicBezTo>
                      <a:pt x="4" y="5"/>
                      <a:pt x="4" y="5"/>
                      <a:pt x="4" y="5"/>
                    </a:cubicBezTo>
                    <a:cubicBezTo>
                      <a:pt x="58" y="5"/>
                      <a:pt x="58" y="5"/>
                      <a:pt x="58" y="5"/>
                    </a:cubicBezTo>
                    <a:cubicBezTo>
                      <a:pt x="58" y="45"/>
                      <a:pt x="58" y="45"/>
                      <a:pt x="58" y="45"/>
                    </a:cubicBezTo>
                    <a:cubicBezTo>
                      <a:pt x="5" y="45"/>
                      <a:pt x="5" y="45"/>
                      <a:pt x="5" y="45"/>
                    </a:cubicBezTo>
                    <a:cubicBezTo>
                      <a:pt x="5" y="4"/>
                      <a:pt x="5" y="4"/>
                      <a:pt x="5" y="4"/>
                    </a:cubicBezTo>
                    <a:cubicBezTo>
                      <a:pt x="4" y="4"/>
                      <a:pt x="4" y="4"/>
                      <a:pt x="4" y="4"/>
                    </a:cubicBezTo>
                    <a:cubicBezTo>
                      <a:pt x="4" y="5"/>
                      <a:pt x="4" y="5"/>
                      <a:pt x="4" y="5"/>
                    </a:cubicBezTo>
                    <a:lnTo>
                      <a:pt x="4" y="4"/>
                    </a:lnTo>
                    <a:close/>
                    <a:moveTo>
                      <a:pt x="4" y="0"/>
                    </a:moveTo>
                    <a:cubicBezTo>
                      <a:pt x="4" y="1"/>
                      <a:pt x="4" y="1"/>
                      <a:pt x="4" y="1"/>
                    </a:cubicBezTo>
                    <a:cubicBezTo>
                      <a:pt x="58" y="1"/>
                      <a:pt x="58" y="1"/>
                      <a:pt x="58" y="1"/>
                    </a:cubicBezTo>
                    <a:cubicBezTo>
                      <a:pt x="60" y="1"/>
                      <a:pt x="62" y="2"/>
                      <a:pt x="62" y="4"/>
                    </a:cubicBezTo>
                    <a:cubicBezTo>
                      <a:pt x="62" y="46"/>
                      <a:pt x="62" y="46"/>
                      <a:pt x="62" y="46"/>
                    </a:cubicBezTo>
                    <a:cubicBezTo>
                      <a:pt x="62" y="48"/>
                      <a:pt x="60" y="49"/>
                      <a:pt x="58" y="49"/>
                    </a:cubicBezTo>
                    <a:cubicBezTo>
                      <a:pt x="4" y="49"/>
                      <a:pt x="4" y="49"/>
                      <a:pt x="4" y="49"/>
                    </a:cubicBezTo>
                    <a:cubicBezTo>
                      <a:pt x="3" y="49"/>
                      <a:pt x="1" y="48"/>
                      <a:pt x="1" y="46"/>
                    </a:cubicBezTo>
                    <a:cubicBezTo>
                      <a:pt x="1" y="4"/>
                      <a:pt x="1" y="4"/>
                      <a:pt x="1" y="4"/>
                    </a:cubicBezTo>
                    <a:cubicBezTo>
                      <a:pt x="1" y="2"/>
                      <a:pt x="3" y="1"/>
                      <a:pt x="4" y="1"/>
                    </a:cubicBezTo>
                    <a:cubicBezTo>
                      <a:pt x="4" y="0"/>
                      <a:pt x="4" y="0"/>
                      <a:pt x="4" y="0"/>
                    </a:cubicBezTo>
                    <a:cubicBezTo>
                      <a:pt x="4" y="0"/>
                      <a:pt x="4" y="0"/>
                      <a:pt x="4" y="0"/>
                    </a:cubicBezTo>
                    <a:cubicBezTo>
                      <a:pt x="2" y="0"/>
                      <a:pt x="0" y="2"/>
                      <a:pt x="0" y="4"/>
                    </a:cubicBezTo>
                    <a:cubicBezTo>
                      <a:pt x="0" y="46"/>
                      <a:pt x="0" y="46"/>
                      <a:pt x="0" y="46"/>
                    </a:cubicBezTo>
                    <a:cubicBezTo>
                      <a:pt x="0" y="48"/>
                      <a:pt x="2" y="50"/>
                      <a:pt x="4" y="50"/>
                    </a:cubicBezTo>
                    <a:cubicBezTo>
                      <a:pt x="58" y="50"/>
                      <a:pt x="58" y="50"/>
                      <a:pt x="58" y="50"/>
                    </a:cubicBezTo>
                    <a:cubicBezTo>
                      <a:pt x="61" y="50"/>
                      <a:pt x="63" y="48"/>
                      <a:pt x="63" y="46"/>
                    </a:cubicBezTo>
                    <a:cubicBezTo>
                      <a:pt x="63" y="4"/>
                      <a:pt x="63" y="4"/>
                      <a:pt x="63" y="4"/>
                    </a:cubicBezTo>
                    <a:cubicBezTo>
                      <a:pt x="63" y="2"/>
                      <a:pt x="61" y="0"/>
                      <a:pt x="58" y="0"/>
                    </a:cubicBezTo>
                    <a:cubicBezTo>
                      <a:pt x="4" y="0"/>
                      <a:pt x="4" y="0"/>
                      <a:pt x="4" y="0"/>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ï$ľídê">
                <a:extLst>
                  <a:ext uri="{FF2B5EF4-FFF2-40B4-BE49-F238E27FC236}">
                    <a16:creationId xmlns:a16="http://schemas.microsoft.com/office/drawing/2014/main" id="{559263E3-BA31-E83A-F597-0A9D0F07E0A7}"/>
                  </a:ext>
                </a:extLst>
              </p:cNvPr>
              <p:cNvSpPr/>
              <p:nvPr/>
            </p:nvSpPr>
            <p:spPr bwMode="auto">
              <a:xfrm>
                <a:off x="4534" y="1622"/>
                <a:ext cx="149" cy="118"/>
              </a:xfrm>
              <a:custGeom>
                <a:avLst/>
                <a:gdLst>
                  <a:gd name="T0" fmla="*/ 5 w 63"/>
                  <a:gd name="T1" fmla="*/ 0 h 50"/>
                  <a:gd name="T2" fmla="*/ 5 w 63"/>
                  <a:gd name="T3" fmla="*/ 1 h 50"/>
                  <a:gd name="T4" fmla="*/ 58 w 63"/>
                  <a:gd name="T5" fmla="*/ 1 h 50"/>
                  <a:gd name="T6" fmla="*/ 62 w 63"/>
                  <a:gd name="T7" fmla="*/ 5 h 50"/>
                  <a:gd name="T8" fmla="*/ 62 w 63"/>
                  <a:gd name="T9" fmla="*/ 46 h 50"/>
                  <a:gd name="T10" fmla="*/ 58 w 63"/>
                  <a:gd name="T11" fmla="*/ 49 h 50"/>
                  <a:gd name="T12" fmla="*/ 5 w 63"/>
                  <a:gd name="T13" fmla="*/ 49 h 50"/>
                  <a:gd name="T14" fmla="*/ 1 w 63"/>
                  <a:gd name="T15" fmla="*/ 46 h 50"/>
                  <a:gd name="T16" fmla="*/ 1 w 63"/>
                  <a:gd name="T17" fmla="*/ 5 h 50"/>
                  <a:gd name="T18" fmla="*/ 5 w 63"/>
                  <a:gd name="T19" fmla="*/ 1 h 50"/>
                  <a:gd name="T20" fmla="*/ 5 w 63"/>
                  <a:gd name="T21" fmla="*/ 0 h 50"/>
                  <a:gd name="T22" fmla="*/ 5 w 63"/>
                  <a:gd name="T23" fmla="*/ 0 h 50"/>
                  <a:gd name="T24" fmla="*/ 0 w 63"/>
                  <a:gd name="T25" fmla="*/ 5 h 50"/>
                  <a:gd name="T26" fmla="*/ 0 w 63"/>
                  <a:gd name="T27" fmla="*/ 46 h 50"/>
                  <a:gd name="T28" fmla="*/ 5 w 63"/>
                  <a:gd name="T29" fmla="*/ 50 h 50"/>
                  <a:gd name="T30" fmla="*/ 58 w 63"/>
                  <a:gd name="T31" fmla="*/ 50 h 50"/>
                  <a:gd name="T32" fmla="*/ 63 w 63"/>
                  <a:gd name="T33" fmla="*/ 46 h 50"/>
                  <a:gd name="T34" fmla="*/ 63 w 63"/>
                  <a:gd name="T35" fmla="*/ 5 h 50"/>
                  <a:gd name="T36" fmla="*/ 58 w 63"/>
                  <a:gd name="T37" fmla="*/ 0 h 50"/>
                  <a:gd name="T38" fmla="*/ 5 w 6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50">
                    <a:moveTo>
                      <a:pt x="5" y="0"/>
                    </a:moveTo>
                    <a:cubicBezTo>
                      <a:pt x="5" y="1"/>
                      <a:pt x="5" y="1"/>
                      <a:pt x="5" y="1"/>
                    </a:cubicBezTo>
                    <a:cubicBezTo>
                      <a:pt x="58" y="1"/>
                      <a:pt x="58" y="1"/>
                      <a:pt x="58" y="1"/>
                    </a:cubicBezTo>
                    <a:cubicBezTo>
                      <a:pt x="60" y="1"/>
                      <a:pt x="62" y="2"/>
                      <a:pt x="62" y="5"/>
                    </a:cubicBezTo>
                    <a:cubicBezTo>
                      <a:pt x="62" y="46"/>
                      <a:pt x="62" y="46"/>
                      <a:pt x="62" y="46"/>
                    </a:cubicBezTo>
                    <a:cubicBezTo>
                      <a:pt x="62" y="48"/>
                      <a:pt x="60" y="49"/>
                      <a:pt x="58" y="49"/>
                    </a:cubicBezTo>
                    <a:cubicBezTo>
                      <a:pt x="5" y="49"/>
                      <a:pt x="5" y="49"/>
                      <a:pt x="5" y="49"/>
                    </a:cubicBezTo>
                    <a:cubicBezTo>
                      <a:pt x="3" y="49"/>
                      <a:pt x="1" y="48"/>
                      <a:pt x="1" y="46"/>
                    </a:cubicBezTo>
                    <a:cubicBezTo>
                      <a:pt x="1" y="5"/>
                      <a:pt x="1" y="5"/>
                      <a:pt x="1" y="5"/>
                    </a:cubicBezTo>
                    <a:cubicBezTo>
                      <a:pt x="1" y="2"/>
                      <a:pt x="3" y="1"/>
                      <a:pt x="5" y="1"/>
                    </a:cubicBezTo>
                    <a:cubicBezTo>
                      <a:pt x="5" y="0"/>
                      <a:pt x="5" y="0"/>
                      <a:pt x="5" y="0"/>
                    </a:cubicBezTo>
                    <a:cubicBezTo>
                      <a:pt x="5" y="0"/>
                      <a:pt x="5" y="0"/>
                      <a:pt x="5" y="0"/>
                    </a:cubicBezTo>
                    <a:cubicBezTo>
                      <a:pt x="2" y="0"/>
                      <a:pt x="0" y="2"/>
                      <a:pt x="0" y="5"/>
                    </a:cubicBezTo>
                    <a:cubicBezTo>
                      <a:pt x="0" y="46"/>
                      <a:pt x="0" y="46"/>
                      <a:pt x="0" y="46"/>
                    </a:cubicBezTo>
                    <a:cubicBezTo>
                      <a:pt x="0" y="48"/>
                      <a:pt x="2" y="50"/>
                      <a:pt x="5" y="50"/>
                    </a:cubicBezTo>
                    <a:cubicBezTo>
                      <a:pt x="58" y="50"/>
                      <a:pt x="58" y="50"/>
                      <a:pt x="58" y="50"/>
                    </a:cubicBezTo>
                    <a:cubicBezTo>
                      <a:pt x="61" y="50"/>
                      <a:pt x="63" y="48"/>
                      <a:pt x="63" y="46"/>
                    </a:cubicBezTo>
                    <a:cubicBezTo>
                      <a:pt x="63" y="5"/>
                      <a:pt x="63" y="5"/>
                      <a:pt x="63" y="5"/>
                    </a:cubicBezTo>
                    <a:cubicBezTo>
                      <a:pt x="63" y="2"/>
                      <a:pt x="61" y="0"/>
                      <a:pt x="58" y="0"/>
                    </a:cubicBezTo>
                    <a:cubicBezTo>
                      <a:pt x="5" y="0"/>
                      <a:pt x="5" y="0"/>
                      <a:pt x="5" y="0"/>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îṩľíḍê">
                <a:extLst>
                  <a:ext uri="{FF2B5EF4-FFF2-40B4-BE49-F238E27FC236}">
                    <a16:creationId xmlns:a16="http://schemas.microsoft.com/office/drawing/2014/main" id="{520D6347-8008-38D3-2A7D-3BC75CDD62DB}"/>
                  </a:ext>
                </a:extLst>
              </p:cNvPr>
              <p:cNvSpPr/>
              <p:nvPr/>
            </p:nvSpPr>
            <p:spPr bwMode="auto">
              <a:xfrm>
                <a:off x="4541" y="1676"/>
                <a:ext cx="135" cy="57"/>
              </a:xfrm>
              <a:custGeom>
                <a:avLst/>
                <a:gdLst>
                  <a:gd name="T0" fmla="*/ 34 w 57"/>
                  <a:gd name="T1" fmla="*/ 3 h 24"/>
                  <a:gd name="T2" fmla="*/ 34 w 57"/>
                  <a:gd name="T3" fmla="*/ 1 h 24"/>
                  <a:gd name="T4" fmla="*/ 36 w 57"/>
                  <a:gd name="T5" fmla="*/ 1 h 24"/>
                  <a:gd name="T6" fmla="*/ 56 w 57"/>
                  <a:gd name="T7" fmla="*/ 21 h 24"/>
                  <a:gd name="T8" fmla="*/ 56 w 57"/>
                  <a:gd name="T9" fmla="*/ 24 h 24"/>
                  <a:gd name="T10" fmla="*/ 54 w 57"/>
                  <a:gd name="T11" fmla="*/ 24 h 24"/>
                  <a:gd name="T12" fmla="*/ 34 w 57"/>
                  <a:gd name="T13" fmla="*/ 3 h 24"/>
                  <a:gd name="T14" fmla="*/ 3 w 57"/>
                  <a:gd name="T15" fmla="*/ 24 h 24"/>
                  <a:gd name="T16" fmla="*/ 1 w 57"/>
                  <a:gd name="T17" fmla="*/ 24 h 24"/>
                  <a:gd name="T18" fmla="*/ 1 w 57"/>
                  <a:gd name="T19" fmla="*/ 21 h 24"/>
                  <a:gd name="T20" fmla="*/ 21 w 57"/>
                  <a:gd name="T21" fmla="*/ 1 h 24"/>
                  <a:gd name="T22" fmla="*/ 23 w 57"/>
                  <a:gd name="T23" fmla="*/ 1 h 24"/>
                  <a:gd name="T24" fmla="*/ 23 w 57"/>
                  <a:gd name="T25" fmla="*/ 3 h 24"/>
                  <a:gd name="T26" fmla="*/ 3 w 57"/>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24">
                    <a:moveTo>
                      <a:pt x="34" y="3"/>
                    </a:moveTo>
                    <a:cubicBezTo>
                      <a:pt x="33" y="3"/>
                      <a:pt x="33" y="2"/>
                      <a:pt x="34" y="1"/>
                    </a:cubicBezTo>
                    <a:cubicBezTo>
                      <a:pt x="35" y="0"/>
                      <a:pt x="36" y="0"/>
                      <a:pt x="36" y="1"/>
                    </a:cubicBezTo>
                    <a:cubicBezTo>
                      <a:pt x="56" y="21"/>
                      <a:pt x="56" y="21"/>
                      <a:pt x="56" y="21"/>
                    </a:cubicBezTo>
                    <a:cubicBezTo>
                      <a:pt x="57" y="22"/>
                      <a:pt x="57" y="23"/>
                      <a:pt x="56" y="24"/>
                    </a:cubicBezTo>
                    <a:cubicBezTo>
                      <a:pt x="56" y="24"/>
                      <a:pt x="55" y="24"/>
                      <a:pt x="54" y="24"/>
                    </a:cubicBezTo>
                    <a:lnTo>
                      <a:pt x="34" y="3"/>
                    </a:lnTo>
                    <a:close/>
                    <a:moveTo>
                      <a:pt x="3" y="24"/>
                    </a:moveTo>
                    <a:cubicBezTo>
                      <a:pt x="2" y="24"/>
                      <a:pt x="1" y="24"/>
                      <a:pt x="1" y="24"/>
                    </a:cubicBezTo>
                    <a:cubicBezTo>
                      <a:pt x="0" y="23"/>
                      <a:pt x="0" y="22"/>
                      <a:pt x="1" y="21"/>
                    </a:cubicBezTo>
                    <a:cubicBezTo>
                      <a:pt x="21" y="1"/>
                      <a:pt x="21" y="1"/>
                      <a:pt x="21" y="1"/>
                    </a:cubicBezTo>
                    <a:cubicBezTo>
                      <a:pt x="21" y="0"/>
                      <a:pt x="22" y="0"/>
                      <a:pt x="23" y="1"/>
                    </a:cubicBezTo>
                    <a:cubicBezTo>
                      <a:pt x="24" y="2"/>
                      <a:pt x="24" y="3"/>
                      <a:pt x="23" y="3"/>
                    </a:cubicBezTo>
                    <a:lnTo>
                      <a:pt x="3" y="24"/>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iS1íḍé">
                <a:extLst>
                  <a:ext uri="{FF2B5EF4-FFF2-40B4-BE49-F238E27FC236}">
                    <a16:creationId xmlns:a16="http://schemas.microsoft.com/office/drawing/2014/main" id="{036E24E0-0522-D436-3EF0-4C6BF281A771}"/>
                  </a:ext>
                </a:extLst>
              </p:cNvPr>
              <p:cNvSpPr/>
              <p:nvPr/>
            </p:nvSpPr>
            <p:spPr bwMode="auto">
              <a:xfrm>
                <a:off x="4541" y="1676"/>
                <a:ext cx="135" cy="60"/>
              </a:xfrm>
              <a:custGeom>
                <a:avLst/>
                <a:gdLst>
                  <a:gd name="T0" fmla="*/ 34 w 57"/>
                  <a:gd name="T1" fmla="*/ 3 h 25"/>
                  <a:gd name="T2" fmla="*/ 34 w 57"/>
                  <a:gd name="T3" fmla="*/ 3 h 25"/>
                  <a:gd name="T4" fmla="*/ 34 w 57"/>
                  <a:gd name="T5" fmla="*/ 2 h 25"/>
                  <a:gd name="T6" fmla="*/ 34 w 57"/>
                  <a:gd name="T7" fmla="*/ 1 h 25"/>
                  <a:gd name="T8" fmla="*/ 35 w 57"/>
                  <a:gd name="T9" fmla="*/ 1 h 25"/>
                  <a:gd name="T10" fmla="*/ 36 w 57"/>
                  <a:gd name="T11" fmla="*/ 1 h 25"/>
                  <a:gd name="T12" fmla="*/ 56 w 57"/>
                  <a:gd name="T13" fmla="*/ 22 h 25"/>
                  <a:gd name="T14" fmla="*/ 56 w 57"/>
                  <a:gd name="T15" fmla="*/ 23 h 25"/>
                  <a:gd name="T16" fmla="*/ 56 w 57"/>
                  <a:gd name="T17" fmla="*/ 23 h 25"/>
                  <a:gd name="T18" fmla="*/ 55 w 57"/>
                  <a:gd name="T19" fmla="*/ 24 h 25"/>
                  <a:gd name="T20" fmla="*/ 54 w 57"/>
                  <a:gd name="T21" fmla="*/ 23 h 25"/>
                  <a:gd name="T22" fmla="*/ 34 w 57"/>
                  <a:gd name="T23" fmla="*/ 3 h 25"/>
                  <a:gd name="T24" fmla="*/ 34 w 57"/>
                  <a:gd name="T25" fmla="*/ 3 h 25"/>
                  <a:gd name="T26" fmla="*/ 34 w 57"/>
                  <a:gd name="T27" fmla="*/ 4 h 25"/>
                  <a:gd name="T28" fmla="*/ 54 w 57"/>
                  <a:gd name="T29" fmla="*/ 24 h 25"/>
                  <a:gd name="T30" fmla="*/ 55 w 57"/>
                  <a:gd name="T31" fmla="*/ 25 h 25"/>
                  <a:gd name="T32" fmla="*/ 57 w 57"/>
                  <a:gd name="T33" fmla="*/ 24 h 25"/>
                  <a:gd name="T34" fmla="*/ 57 w 57"/>
                  <a:gd name="T35" fmla="*/ 23 h 25"/>
                  <a:gd name="T36" fmla="*/ 57 w 57"/>
                  <a:gd name="T37" fmla="*/ 21 h 25"/>
                  <a:gd name="T38" fmla="*/ 37 w 57"/>
                  <a:gd name="T39" fmla="*/ 1 h 25"/>
                  <a:gd name="T40" fmla="*/ 35 w 57"/>
                  <a:gd name="T41" fmla="*/ 0 h 25"/>
                  <a:gd name="T42" fmla="*/ 34 w 57"/>
                  <a:gd name="T43" fmla="*/ 1 h 25"/>
                  <a:gd name="T44" fmla="*/ 33 w 57"/>
                  <a:gd name="T45" fmla="*/ 2 h 25"/>
                  <a:gd name="T46" fmla="*/ 34 w 57"/>
                  <a:gd name="T47" fmla="*/ 4 h 25"/>
                  <a:gd name="T48" fmla="*/ 34 w 57"/>
                  <a:gd name="T49" fmla="*/ 3 h 25"/>
                  <a:gd name="T50" fmla="*/ 3 w 57"/>
                  <a:gd name="T51" fmla="*/ 24 h 25"/>
                  <a:gd name="T52" fmla="*/ 3 w 57"/>
                  <a:gd name="T53" fmla="*/ 23 h 25"/>
                  <a:gd name="T54" fmla="*/ 2 w 57"/>
                  <a:gd name="T55" fmla="*/ 24 h 25"/>
                  <a:gd name="T56" fmla="*/ 1 w 57"/>
                  <a:gd name="T57" fmla="*/ 23 h 25"/>
                  <a:gd name="T58" fmla="*/ 1 w 57"/>
                  <a:gd name="T59" fmla="*/ 23 h 25"/>
                  <a:gd name="T60" fmla="*/ 1 w 57"/>
                  <a:gd name="T61" fmla="*/ 22 h 25"/>
                  <a:gd name="T62" fmla="*/ 21 w 57"/>
                  <a:gd name="T63" fmla="*/ 1 h 25"/>
                  <a:gd name="T64" fmla="*/ 22 w 57"/>
                  <a:gd name="T65" fmla="*/ 1 h 25"/>
                  <a:gd name="T66" fmla="*/ 23 w 57"/>
                  <a:gd name="T67" fmla="*/ 1 h 25"/>
                  <a:gd name="T68" fmla="*/ 23 w 57"/>
                  <a:gd name="T69" fmla="*/ 2 h 25"/>
                  <a:gd name="T70" fmla="*/ 23 w 57"/>
                  <a:gd name="T71" fmla="*/ 3 h 25"/>
                  <a:gd name="T72" fmla="*/ 3 w 57"/>
                  <a:gd name="T73" fmla="*/ 23 h 25"/>
                  <a:gd name="T74" fmla="*/ 3 w 57"/>
                  <a:gd name="T75" fmla="*/ 24 h 25"/>
                  <a:gd name="T76" fmla="*/ 3 w 57"/>
                  <a:gd name="T77" fmla="*/ 24 h 25"/>
                  <a:gd name="T78" fmla="*/ 23 w 57"/>
                  <a:gd name="T79" fmla="*/ 4 h 25"/>
                  <a:gd name="T80" fmla="*/ 24 w 57"/>
                  <a:gd name="T81" fmla="*/ 2 h 25"/>
                  <a:gd name="T82" fmla="*/ 23 w 57"/>
                  <a:gd name="T83" fmla="*/ 1 h 25"/>
                  <a:gd name="T84" fmla="*/ 22 w 57"/>
                  <a:gd name="T85" fmla="*/ 0 h 25"/>
                  <a:gd name="T86" fmla="*/ 20 w 57"/>
                  <a:gd name="T87" fmla="*/ 1 h 25"/>
                  <a:gd name="T88" fmla="*/ 0 w 57"/>
                  <a:gd name="T89" fmla="*/ 21 h 25"/>
                  <a:gd name="T90" fmla="*/ 0 w 57"/>
                  <a:gd name="T91" fmla="*/ 23 h 25"/>
                  <a:gd name="T92" fmla="*/ 0 w 57"/>
                  <a:gd name="T93" fmla="*/ 24 h 25"/>
                  <a:gd name="T94" fmla="*/ 2 w 57"/>
                  <a:gd name="T95" fmla="*/ 25 h 25"/>
                  <a:gd name="T96" fmla="*/ 3 w 57"/>
                  <a:gd name="T9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25">
                    <a:moveTo>
                      <a:pt x="34" y="3"/>
                    </a:moveTo>
                    <a:cubicBezTo>
                      <a:pt x="34" y="3"/>
                      <a:pt x="34" y="3"/>
                      <a:pt x="34" y="3"/>
                    </a:cubicBezTo>
                    <a:cubicBezTo>
                      <a:pt x="34" y="2"/>
                      <a:pt x="34" y="2"/>
                      <a:pt x="34" y="2"/>
                    </a:cubicBezTo>
                    <a:cubicBezTo>
                      <a:pt x="34" y="1"/>
                      <a:pt x="34" y="1"/>
                      <a:pt x="34" y="1"/>
                    </a:cubicBezTo>
                    <a:cubicBezTo>
                      <a:pt x="35" y="1"/>
                      <a:pt x="35" y="1"/>
                      <a:pt x="35" y="1"/>
                    </a:cubicBezTo>
                    <a:cubicBezTo>
                      <a:pt x="36" y="1"/>
                      <a:pt x="36" y="1"/>
                      <a:pt x="36" y="1"/>
                    </a:cubicBezTo>
                    <a:cubicBezTo>
                      <a:pt x="56" y="22"/>
                      <a:pt x="56" y="22"/>
                      <a:pt x="56" y="22"/>
                    </a:cubicBezTo>
                    <a:cubicBezTo>
                      <a:pt x="56" y="23"/>
                      <a:pt x="56" y="23"/>
                      <a:pt x="56" y="23"/>
                    </a:cubicBezTo>
                    <a:cubicBezTo>
                      <a:pt x="56" y="23"/>
                      <a:pt x="56" y="23"/>
                      <a:pt x="56" y="23"/>
                    </a:cubicBezTo>
                    <a:cubicBezTo>
                      <a:pt x="55" y="24"/>
                      <a:pt x="55" y="24"/>
                      <a:pt x="55" y="24"/>
                    </a:cubicBezTo>
                    <a:cubicBezTo>
                      <a:pt x="54" y="23"/>
                      <a:pt x="54" y="23"/>
                      <a:pt x="54" y="23"/>
                    </a:cubicBezTo>
                    <a:cubicBezTo>
                      <a:pt x="34" y="3"/>
                      <a:pt x="34" y="3"/>
                      <a:pt x="34" y="3"/>
                    </a:cubicBezTo>
                    <a:cubicBezTo>
                      <a:pt x="34" y="3"/>
                      <a:pt x="34" y="3"/>
                      <a:pt x="34" y="3"/>
                    </a:cubicBezTo>
                    <a:cubicBezTo>
                      <a:pt x="34" y="4"/>
                      <a:pt x="34" y="4"/>
                      <a:pt x="34" y="4"/>
                    </a:cubicBezTo>
                    <a:cubicBezTo>
                      <a:pt x="54" y="24"/>
                      <a:pt x="54" y="24"/>
                      <a:pt x="54" y="24"/>
                    </a:cubicBezTo>
                    <a:cubicBezTo>
                      <a:pt x="54" y="24"/>
                      <a:pt x="55" y="25"/>
                      <a:pt x="55" y="25"/>
                    </a:cubicBezTo>
                    <a:cubicBezTo>
                      <a:pt x="56" y="25"/>
                      <a:pt x="56" y="24"/>
                      <a:pt x="57" y="24"/>
                    </a:cubicBezTo>
                    <a:cubicBezTo>
                      <a:pt x="57" y="24"/>
                      <a:pt x="57" y="23"/>
                      <a:pt x="57" y="23"/>
                    </a:cubicBezTo>
                    <a:cubicBezTo>
                      <a:pt x="57" y="22"/>
                      <a:pt x="57" y="21"/>
                      <a:pt x="57" y="21"/>
                    </a:cubicBezTo>
                    <a:cubicBezTo>
                      <a:pt x="37" y="1"/>
                      <a:pt x="37" y="1"/>
                      <a:pt x="37" y="1"/>
                    </a:cubicBezTo>
                    <a:cubicBezTo>
                      <a:pt x="36" y="0"/>
                      <a:pt x="36" y="0"/>
                      <a:pt x="35" y="0"/>
                    </a:cubicBezTo>
                    <a:cubicBezTo>
                      <a:pt x="35" y="0"/>
                      <a:pt x="34" y="0"/>
                      <a:pt x="34" y="1"/>
                    </a:cubicBezTo>
                    <a:cubicBezTo>
                      <a:pt x="33" y="1"/>
                      <a:pt x="33" y="2"/>
                      <a:pt x="33" y="2"/>
                    </a:cubicBezTo>
                    <a:cubicBezTo>
                      <a:pt x="33" y="3"/>
                      <a:pt x="33" y="3"/>
                      <a:pt x="34" y="4"/>
                    </a:cubicBezTo>
                    <a:lnTo>
                      <a:pt x="34" y="3"/>
                    </a:lnTo>
                    <a:close/>
                    <a:moveTo>
                      <a:pt x="3" y="24"/>
                    </a:moveTo>
                    <a:cubicBezTo>
                      <a:pt x="3" y="23"/>
                      <a:pt x="3" y="23"/>
                      <a:pt x="3" y="23"/>
                    </a:cubicBezTo>
                    <a:cubicBezTo>
                      <a:pt x="2" y="24"/>
                      <a:pt x="2" y="24"/>
                      <a:pt x="2" y="24"/>
                    </a:cubicBezTo>
                    <a:cubicBezTo>
                      <a:pt x="1" y="23"/>
                      <a:pt x="1" y="23"/>
                      <a:pt x="1" y="23"/>
                    </a:cubicBezTo>
                    <a:cubicBezTo>
                      <a:pt x="1" y="23"/>
                      <a:pt x="1" y="23"/>
                      <a:pt x="1" y="23"/>
                    </a:cubicBezTo>
                    <a:cubicBezTo>
                      <a:pt x="1" y="22"/>
                      <a:pt x="1" y="22"/>
                      <a:pt x="1" y="22"/>
                    </a:cubicBezTo>
                    <a:cubicBezTo>
                      <a:pt x="21" y="1"/>
                      <a:pt x="21" y="1"/>
                      <a:pt x="21" y="1"/>
                    </a:cubicBezTo>
                    <a:cubicBezTo>
                      <a:pt x="22" y="1"/>
                      <a:pt x="22" y="1"/>
                      <a:pt x="22" y="1"/>
                    </a:cubicBezTo>
                    <a:cubicBezTo>
                      <a:pt x="23" y="1"/>
                      <a:pt x="23" y="1"/>
                      <a:pt x="23" y="1"/>
                    </a:cubicBezTo>
                    <a:cubicBezTo>
                      <a:pt x="23" y="2"/>
                      <a:pt x="23" y="2"/>
                      <a:pt x="23" y="2"/>
                    </a:cubicBezTo>
                    <a:cubicBezTo>
                      <a:pt x="23" y="3"/>
                      <a:pt x="23" y="3"/>
                      <a:pt x="23" y="3"/>
                    </a:cubicBezTo>
                    <a:cubicBezTo>
                      <a:pt x="3" y="23"/>
                      <a:pt x="3" y="23"/>
                      <a:pt x="3" y="23"/>
                    </a:cubicBezTo>
                    <a:cubicBezTo>
                      <a:pt x="3" y="24"/>
                      <a:pt x="3" y="24"/>
                      <a:pt x="3" y="24"/>
                    </a:cubicBezTo>
                    <a:cubicBezTo>
                      <a:pt x="3" y="24"/>
                      <a:pt x="3" y="24"/>
                      <a:pt x="3" y="24"/>
                    </a:cubicBezTo>
                    <a:cubicBezTo>
                      <a:pt x="23" y="4"/>
                      <a:pt x="23" y="4"/>
                      <a:pt x="23" y="4"/>
                    </a:cubicBezTo>
                    <a:cubicBezTo>
                      <a:pt x="24" y="3"/>
                      <a:pt x="24" y="3"/>
                      <a:pt x="24" y="2"/>
                    </a:cubicBezTo>
                    <a:cubicBezTo>
                      <a:pt x="24" y="2"/>
                      <a:pt x="24" y="1"/>
                      <a:pt x="23" y="1"/>
                    </a:cubicBezTo>
                    <a:cubicBezTo>
                      <a:pt x="23" y="0"/>
                      <a:pt x="22" y="0"/>
                      <a:pt x="22" y="0"/>
                    </a:cubicBezTo>
                    <a:cubicBezTo>
                      <a:pt x="21" y="0"/>
                      <a:pt x="21" y="0"/>
                      <a:pt x="20" y="1"/>
                    </a:cubicBezTo>
                    <a:cubicBezTo>
                      <a:pt x="0" y="21"/>
                      <a:pt x="0" y="21"/>
                      <a:pt x="0" y="21"/>
                    </a:cubicBezTo>
                    <a:cubicBezTo>
                      <a:pt x="0" y="21"/>
                      <a:pt x="0" y="22"/>
                      <a:pt x="0" y="23"/>
                    </a:cubicBezTo>
                    <a:cubicBezTo>
                      <a:pt x="0" y="23"/>
                      <a:pt x="0" y="24"/>
                      <a:pt x="0" y="24"/>
                    </a:cubicBezTo>
                    <a:cubicBezTo>
                      <a:pt x="1" y="24"/>
                      <a:pt x="1" y="25"/>
                      <a:pt x="2" y="25"/>
                    </a:cubicBezTo>
                    <a:cubicBezTo>
                      <a:pt x="2" y="25"/>
                      <a:pt x="3" y="24"/>
                      <a:pt x="3" y="2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ïslîḋé">
                <a:extLst>
                  <a:ext uri="{FF2B5EF4-FFF2-40B4-BE49-F238E27FC236}">
                    <a16:creationId xmlns:a16="http://schemas.microsoft.com/office/drawing/2014/main" id="{E2C6AEA6-8EAE-0C3E-D20F-38D8EE93AB2A}"/>
                  </a:ext>
                </a:extLst>
              </p:cNvPr>
              <p:cNvSpPr/>
              <p:nvPr/>
            </p:nvSpPr>
            <p:spPr bwMode="auto">
              <a:xfrm>
                <a:off x="4729" y="1626"/>
                <a:ext cx="275" cy="0"/>
              </a:xfrm>
              <a:custGeom>
                <a:avLst/>
                <a:gdLst>
                  <a:gd name="T0" fmla="*/ 0 w 275"/>
                  <a:gd name="T1" fmla="*/ 275 w 275"/>
                  <a:gd name="T2" fmla="*/ 0 w 275"/>
                </a:gdLst>
                <a:ahLst/>
                <a:cxnLst>
                  <a:cxn ang="0">
                    <a:pos x="T0" y="0"/>
                  </a:cxn>
                  <a:cxn ang="0">
                    <a:pos x="T1" y="0"/>
                  </a:cxn>
                  <a:cxn ang="0">
                    <a:pos x="T2" y="0"/>
                  </a:cxn>
                </a:cxnLst>
                <a:rect l="0" t="0" r="r" b="b"/>
                <a:pathLst>
                  <a:path w="275">
                    <a:moveTo>
                      <a:pt x="0" y="0"/>
                    </a:moveTo>
                    <a:lnTo>
                      <a:pt x="275"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îšḷîḋe">
                <a:extLst>
                  <a:ext uri="{FF2B5EF4-FFF2-40B4-BE49-F238E27FC236}">
                    <a16:creationId xmlns:a16="http://schemas.microsoft.com/office/drawing/2014/main" id="{80F90BBF-3893-4C5A-8C52-2B30590DA93D}"/>
                  </a:ext>
                </a:extLst>
              </p:cNvPr>
              <p:cNvSpPr/>
              <p:nvPr/>
            </p:nvSpPr>
            <p:spPr bwMode="auto">
              <a:xfrm>
                <a:off x="4729" y="1626"/>
                <a:ext cx="2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ïšļiḍé">
                <a:extLst>
                  <a:ext uri="{FF2B5EF4-FFF2-40B4-BE49-F238E27FC236}">
                    <a16:creationId xmlns:a16="http://schemas.microsoft.com/office/drawing/2014/main" id="{6952A190-87E9-4C1E-F534-A4657C399B8B}"/>
                  </a:ext>
                </a:extLst>
              </p:cNvPr>
              <p:cNvSpPr/>
              <p:nvPr/>
            </p:nvSpPr>
            <p:spPr bwMode="auto">
              <a:xfrm>
                <a:off x="4729" y="1624"/>
                <a:ext cx="275"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íśļíḍé">
                <a:extLst>
                  <a:ext uri="{FF2B5EF4-FFF2-40B4-BE49-F238E27FC236}">
                    <a16:creationId xmlns:a16="http://schemas.microsoft.com/office/drawing/2014/main" id="{EA3D62FC-DD2C-681D-F314-08213EC44952}"/>
                  </a:ext>
                </a:extLst>
              </p:cNvPr>
              <p:cNvSpPr/>
              <p:nvPr/>
            </p:nvSpPr>
            <p:spPr bwMode="auto">
              <a:xfrm>
                <a:off x="4729" y="1624"/>
                <a:ext cx="275" cy="5"/>
              </a:xfrm>
              <a:custGeom>
                <a:avLst/>
                <a:gdLst>
                  <a:gd name="T0" fmla="*/ 0 w 275"/>
                  <a:gd name="T1" fmla="*/ 5 h 5"/>
                  <a:gd name="T2" fmla="*/ 275 w 275"/>
                  <a:gd name="T3" fmla="*/ 5 h 5"/>
                  <a:gd name="T4" fmla="*/ 275 w 275"/>
                  <a:gd name="T5" fmla="*/ 0 h 5"/>
                  <a:gd name="T6" fmla="*/ 0 w 275"/>
                  <a:gd name="T7" fmla="*/ 0 h 5"/>
                </a:gdLst>
                <a:ahLst/>
                <a:cxnLst>
                  <a:cxn ang="0">
                    <a:pos x="T0" y="T1"/>
                  </a:cxn>
                  <a:cxn ang="0">
                    <a:pos x="T2" y="T3"/>
                  </a:cxn>
                  <a:cxn ang="0">
                    <a:pos x="T4" y="T5"/>
                  </a:cxn>
                  <a:cxn ang="0">
                    <a:pos x="T6" y="T7"/>
                  </a:cxn>
                </a:cxnLst>
                <a:rect l="0" t="0" r="r" b="b"/>
                <a:pathLst>
                  <a:path w="275" h="5">
                    <a:moveTo>
                      <a:pt x="0" y="5"/>
                    </a:moveTo>
                    <a:lnTo>
                      <a:pt x="275" y="5"/>
                    </a:lnTo>
                    <a:lnTo>
                      <a:pt x="27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îŝľiḑe">
                <a:extLst>
                  <a:ext uri="{FF2B5EF4-FFF2-40B4-BE49-F238E27FC236}">
                    <a16:creationId xmlns:a16="http://schemas.microsoft.com/office/drawing/2014/main" id="{BD901964-29BA-6C48-613D-C498DA5DE812}"/>
                  </a:ext>
                </a:extLst>
              </p:cNvPr>
              <p:cNvSpPr/>
              <p:nvPr/>
            </p:nvSpPr>
            <p:spPr bwMode="auto">
              <a:xfrm>
                <a:off x="4729" y="1664"/>
                <a:ext cx="180" cy="0"/>
              </a:xfrm>
              <a:custGeom>
                <a:avLst/>
                <a:gdLst>
                  <a:gd name="T0" fmla="*/ 0 w 180"/>
                  <a:gd name="T1" fmla="*/ 180 w 180"/>
                  <a:gd name="T2" fmla="*/ 0 w 180"/>
                </a:gdLst>
                <a:ahLst/>
                <a:cxnLst>
                  <a:cxn ang="0">
                    <a:pos x="T0" y="0"/>
                  </a:cxn>
                  <a:cxn ang="0">
                    <a:pos x="T1" y="0"/>
                  </a:cxn>
                  <a:cxn ang="0">
                    <a:pos x="T2" y="0"/>
                  </a:cxn>
                </a:cxnLst>
                <a:rect l="0" t="0" r="r" b="b"/>
                <a:pathLst>
                  <a:path w="180">
                    <a:moveTo>
                      <a:pt x="0" y="0"/>
                    </a:moveTo>
                    <a:lnTo>
                      <a:pt x="180"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îsľîďê">
                <a:extLst>
                  <a:ext uri="{FF2B5EF4-FFF2-40B4-BE49-F238E27FC236}">
                    <a16:creationId xmlns:a16="http://schemas.microsoft.com/office/drawing/2014/main" id="{A7723C74-3E54-2E6F-6092-B0213FF00003}"/>
                  </a:ext>
                </a:extLst>
              </p:cNvPr>
              <p:cNvSpPr/>
              <p:nvPr/>
            </p:nvSpPr>
            <p:spPr bwMode="auto">
              <a:xfrm>
                <a:off x="4729" y="1664"/>
                <a:ext cx="1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íṩ1ïďe">
                <a:extLst>
                  <a:ext uri="{FF2B5EF4-FFF2-40B4-BE49-F238E27FC236}">
                    <a16:creationId xmlns:a16="http://schemas.microsoft.com/office/drawing/2014/main" id="{749BCDB0-2C26-FD18-F7A0-3A6CE2D4966F}"/>
                  </a:ext>
                </a:extLst>
              </p:cNvPr>
              <p:cNvSpPr/>
              <p:nvPr/>
            </p:nvSpPr>
            <p:spPr bwMode="auto">
              <a:xfrm>
                <a:off x="4729" y="1662"/>
                <a:ext cx="1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iSliḍé">
                <a:extLst>
                  <a:ext uri="{FF2B5EF4-FFF2-40B4-BE49-F238E27FC236}">
                    <a16:creationId xmlns:a16="http://schemas.microsoft.com/office/drawing/2014/main" id="{AEB8BCC8-AFEA-4304-31A9-612A8FF9C23F}"/>
                  </a:ext>
                </a:extLst>
              </p:cNvPr>
              <p:cNvSpPr/>
              <p:nvPr/>
            </p:nvSpPr>
            <p:spPr bwMode="auto">
              <a:xfrm>
                <a:off x="4729" y="1662"/>
                <a:ext cx="180" cy="5"/>
              </a:xfrm>
              <a:custGeom>
                <a:avLst/>
                <a:gdLst>
                  <a:gd name="T0" fmla="*/ 0 w 180"/>
                  <a:gd name="T1" fmla="*/ 5 h 5"/>
                  <a:gd name="T2" fmla="*/ 180 w 180"/>
                  <a:gd name="T3" fmla="*/ 5 h 5"/>
                  <a:gd name="T4" fmla="*/ 180 w 180"/>
                  <a:gd name="T5" fmla="*/ 0 h 5"/>
                  <a:gd name="T6" fmla="*/ 0 w 180"/>
                  <a:gd name="T7" fmla="*/ 0 h 5"/>
                </a:gdLst>
                <a:ahLst/>
                <a:cxnLst>
                  <a:cxn ang="0">
                    <a:pos x="T0" y="T1"/>
                  </a:cxn>
                  <a:cxn ang="0">
                    <a:pos x="T2" y="T3"/>
                  </a:cxn>
                  <a:cxn ang="0">
                    <a:pos x="T4" y="T5"/>
                  </a:cxn>
                  <a:cxn ang="0">
                    <a:pos x="T6" y="T7"/>
                  </a:cxn>
                </a:cxnLst>
                <a:rect l="0" t="0" r="r" b="b"/>
                <a:pathLst>
                  <a:path w="180" h="5">
                    <a:moveTo>
                      <a:pt x="0" y="5"/>
                    </a:moveTo>
                    <a:lnTo>
                      <a:pt x="180" y="5"/>
                    </a:lnTo>
                    <a:lnTo>
                      <a:pt x="1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íşļîḋe">
                <a:extLst>
                  <a:ext uri="{FF2B5EF4-FFF2-40B4-BE49-F238E27FC236}">
                    <a16:creationId xmlns:a16="http://schemas.microsoft.com/office/drawing/2014/main" id="{4D838F2E-A9BC-6974-27C2-F1652CE70ED4}"/>
                  </a:ext>
                </a:extLst>
              </p:cNvPr>
              <p:cNvSpPr/>
              <p:nvPr/>
            </p:nvSpPr>
            <p:spPr bwMode="auto">
              <a:xfrm>
                <a:off x="4729" y="1700"/>
                <a:ext cx="218" cy="0"/>
              </a:xfrm>
              <a:custGeom>
                <a:avLst/>
                <a:gdLst>
                  <a:gd name="T0" fmla="*/ 0 w 218"/>
                  <a:gd name="T1" fmla="*/ 218 w 218"/>
                  <a:gd name="T2" fmla="*/ 0 w 218"/>
                </a:gdLst>
                <a:ahLst/>
                <a:cxnLst>
                  <a:cxn ang="0">
                    <a:pos x="T0" y="0"/>
                  </a:cxn>
                  <a:cxn ang="0">
                    <a:pos x="T1" y="0"/>
                  </a:cxn>
                  <a:cxn ang="0">
                    <a:pos x="T2" y="0"/>
                  </a:cxn>
                </a:cxnLst>
                <a:rect l="0" t="0" r="r" b="b"/>
                <a:pathLst>
                  <a:path w="218">
                    <a:moveTo>
                      <a:pt x="0" y="0"/>
                    </a:moveTo>
                    <a:lnTo>
                      <a:pt x="218"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ïṩļîďè">
                <a:extLst>
                  <a:ext uri="{FF2B5EF4-FFF2-40B4-BE49-F238E27FC236}">
                    <a16:creationId xmlns:a16="http://schemas.microsoft.com/office/drawing/2014/main" id="{48D20944-EAE2-E36F-AD99-05AD98929A60}"/>
                  </a:ext>
                </a:extLst>
              </p:cNvPr>
              <p:cNvSpPr/>
              <p:nvPr/>
            </p:nvSpPr>
            <p:spPr bwMode="auto">
              <a:xfrm>
                <a:off x="4729" y="1700"/>
                <a:ext cx="21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iṡlîďe">
                <a:extLst>
                  <a:ext uri="{FF2B5EF4-FFF2-40B4-BE49-F238E27FC236}">
                    <a16:creationId xmlns:a16="http://schemas.microsoft.com/office/drawing/2014/main" id="{E617F689-B3AF-E472-7C13-2E54BB141EAA}"/>
                  </a:ext>
                </a:extLst>
              </p:cNvPr>
              <p:cNvSpPr/>
              <p:nvPr/>
            </p:nvSpPr>
            <p:spPr bwMode="auto">
              <a:xfrm>
                <a:off x="4729" y="1698"/>
                <a:ext cx="218" cy="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ï$ḻïḑê">
                <a:extLst>
                  <a:ext uri="{FF2B5EF4-FFF2-40B4-BE49-F238E27FC236}">
                    <a16:creationId xmlns:a16="http://schemas.microsoft.com/office/drawing/2014/main" id="{6507E747-8C79-8799-2AE8-B76D89AA7C99}"/>
                  </a:ext>
                </a:extLst>
              </p:cNvPr>
              <p:cNvSpPr/>
              <p:nvPr/>
            </p:nvSpPr>
            <p:spPr bwMode="auto">
              <a:xfrm>
                <a:off x="4729" y="1698"/>
                <a:ext cx="218" cy="4"/>
              </a:xfrm>
              <a:custGeom>
                <a:avLst/>
                <a:gdLst>
                  <a:gd name="T0" fmla="*/ 0 w 218"/>
                  <a:gd name="T1" fmla="*/ 4 h 4"/>
                  <a:gd name="T2" fmla="*/ 218 w 218"/>
                  <a:gd name="T3" fmla="*/ 4 h 4"/>
                  <a:gd name="T4" fmla="*/ 218 w 218"/>
                  <a:gd name="T5" fmla="*/ 0 h 4"/>
                  <a:gd name="T6" fmla="*/ 0 w 218"/>
                  <a:gd name="T7" fmla="*/ 0 h 4"/>
                </a:gdLst>
                <a:ahLst/>
                <a:cxnLst>
                  <a:cxn ang="0">
                    <a:pos x="T0" y="T1"/>
                  </a:cxn>
                  <a:cxn ang="0">
                    <a:pos x="T2" y="T3"/>
                  </a:cxn>
                  <a:cxn ang="0">
                    <a:pos x="T4" y="T5"/>
                  </a:cxn>
                  <a:cxn ang="0">
                    <a:pos x="T6" y="T7"/>
                  </a:cxn>
                </a:cxnLst>
                <a:rect l="0" t="0" r="r" b="b"/>
                <a:pathLst>
                  <a:path w="218" h="4">
                    <a:moveTo>
                      <a:pt x="0" y="4"/>
                    </a:moveTo>
                    <a:lnTo>
                      <a:pt x="218" y="4"/>
                    </a:lnTo>
                    <a:lnTo>
                      <a:pt x="2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íṡľíḍè">
                <a:extLst>
                  <a:ext uri="{FF2B5EF4-FFF2-40B4-BE49-F238E27FC236}">
                    <a16:creationId xmlns:a16="http://schemas.microsoft.com/office/drawing/2014/main" id="{8B90AF71-F9A6-96C0-0217-C06DED25935B}"/>
                  </a:ext>
                </a:extLst>
              </p:cNvPr>
              <p:cNvSpPr/>
              <p:nvPr/>
            </p:nvSpPr>
            <p:spPr bwMode="auto">
              <a:xfrm>
                <a:off x="4729" y="1396"/>
                <a:ext cx="275" cy="0"/>
              </a:xfrm>
              <a:custGeom>
                <a:avLst/>
                <a:gdLst>
                  <a:gd name="T0" fmla="*/ 0 w 275"/>
                  <a:gd name="T1" fmla="*/ 275 w 275"/>
                  <a:gd name="T2" fmla="*/ 0 w 275"/>
                </a:gdLst>
                <a:ahLst/>
                <a:cxnLst>
                  <a:cxn ang="0">
                    <a:pos x="T0" y="0"/>
                  </a:cxn>
                  <a:cxn ang="0">
                    <a:pos x="T1" y="0"/>
                  </a:cxn>
                  <a:cxn ang="0">
                    <a:pos x="T2" y="0"/>
                  </a:cxn>
                </a:cxnLst>
                <a:rect l="0" t="0" r="r" b="b"/>
                <a:pathLst>
                  <a:path w="275">
                    <a:moveTo>
                      <a:pt x="0" y="0"/>
                    </a:moveTo>
                    <a:lnTo>
                      <a:pt x="275"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iṡlïḓé">
                <a:extLst>
                  <a:ext uri="{FF2B5EF4-FFF2-40B4-BE49-F238E27FC236}">
                    <a16:creationId xmlns:a16="http://schemas.microsoft.com/office/drawing/2014/main" id="{84039F5E-E7ED-DFED-70A9-8659EE399EC2}"/>
                  </a:ext>
                </a:extLst>
              </p:cNvPr>
              <p:cNvSpPr/>
              <p:nvPr/>
            </p:nvSpPr>
            <p:spPr bwMode="auto">
              <a:xfrm>
                <a:off x="4729" y="1396"/>
                <a:ext cx="2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íSḻíḓè">
                <a:extLst>
                  <a:ext uri="{FF2B5EF4-FFF2-40B4-BE49-F238E27FC236}">
                    <a16:creationId xmlns:a16="http://schemas.microsoft.com/office/drawing/2014/main" id="{B9A004BE-40A3-F028-A7DC-92B1E5C3C931}"/>
                  </a:ext>
                </a:extLst>
              </p:cNvPr>
              <p:cNvSpPr/>
              <p:nvPr/>
            </p:nvSpPr>
            <p:spPr bwMode="auto">
              <a:xfrm>
                <a:off x="4729" y="1393"/>
                <a:ext cx="275"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išľîḓè">
                <a:extLst>
                  <a:ext uri="{FF2B5EF4-FFF2-40B4-BE49-F238E27FC236}">
                    <a16:creationId xmlns:a16="http://schemas.microsoft.com/office/drawing/2014/main" id="{F6BB12B4-5D88-3128-B903-2EF3F2E8F814}"/>
                  </a:ext>
                </a:extLst>
              </p:cNvPr>
              <p:cNvSpPr/>
              <p:nvPr/>
            </p:nvSpPr>
            <p:spPr bwMode="auto">
              <a:xfrm>
                <a:off x="4729" y="1393"/>
                <a:ext cx="275" cy="5"/>
              </a:xfrm>
              <a:custGeom>
                <a:avLst/>
                <a:gdLst>
                  <a:gd name="T0" fmla="*/ 0 w 275"/>
                  <a:gd name="T1" fmla="*/ 5 h 5"/>
                  <a:gd name="T2" fmla="*/ 275 w 275"/>
                  <a:gd name="T3" fmla="*/ 5 h 5"/>
                  <a:gd name="T4" fmla="*/ 275 w 275"/>
                  <a:gd name="T5" fmla="*/ 0 h 5"/>
                  <a:gd name="T6" fmla="*/ 0 w 275"/>
                  <a:gd name="T7" fmla="*/ 0 h 5"/>
                </a:gdLst>
                <a:ahLst/>
                <a:cxnLst>
                  <a:cxn ang="0">
                    <a:pos x="T0" y="T1"/>
                  </a:cxn>
                  <a:cxn ang="0">
                    <a:pos x="T2" y="T3"/>
                  </a:cxn>
                  <a:cxn ang="0">
                    <a:pos x="T4" y="T5"/>
                  </a:cxn>
                  <a:cxn ang="0">
                    <a:pos x="T6" y="T7"/>
                  </a:cxn>
                </a:cxnLst>
                <a:rect l="0" t="0" r="r" b="b"/>
                <a:pathLst>
                  <a:path w="275" h="5">
                    <a:moveTo>
                      <a:pt x="0" y="5"/>
                    </a:moveTo>
                    <a:lnTo>
                      <a:pt x="275" y="5"/>
                    </a:lnTo>
                    <a:lnTo>
                      <a:pt x="27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ïṡ1iḍè">
                <a:extLst>
                  <a:ext uri="{FF2B5EF4-FFF2-40B4-BE49-F238E27FC236}">
                    <a16:creationId xmlns:a16="http://schemas.microsoft.com/office/drawing/2014/main" id="{9C3D0775-C362-3F8E-49E5-5FB483D79D63}"/>
                  </a:ext>
                </a:extLst>
              </p:cNvPr>
              <p:cNvSpPr/>
              <p:nvPr/>
            </p:nvSpPr>
            <p:spPr bwMode="auto">
              <a:xfrm>
                <a:off x="4729" y="1434"/>
                <a:ext cx="180" cy="0"/>
              </a:xfrm>
              <a:custGeom>
                <a:avLst/>
                <a:gdLst>
                  <a:gd name="T0" fmla="*/ 0 w 180"/>
                  <a:gd name="T1" fmla="*/ 180 w 180"/>
                  <a:gd name="T2" fmla="*/ 0 w 180"/>
                </a:gdLst>
                <a:ahLst/>
                <a:cxnLst>
                  <a:cxn ang="0">
                    <a:pos x="T0" y="0"/>
                  </a:cxn>
                  <a:cxn ang="0">
                    <a:pos x="T1" y="0"/>
                  </a:cxn>
                  <a:cxn ang="0">
                    <a:pos x="T2" y="0"/>
                  </a:cxn>
                </a:cxnLst>
                <a:rect l="0" t="0" r="r" b="b"/>
                <a:pathLst>
                  <a:path w="180">
                    <a:moveTo>
                      <a:pt x="0" y="0"/>
                    </a:moveTo>
                    <a:lnTo>
                      <a:pt x="180"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îṥľîdê">
                <a:extLst>
                  <a:ext uri="{FF2B5EF4-FFF2-40B4-BE49-F238E27FC236}">
                    <a16:creationId xmlns:a16="http://schemas.microsoft.com/office/drawing/2014/main" id="{428A8CEC-A5D8-7BD4-5B4C-6BCB502728E3}"/>
                  </a:ext>
                </a:extLst>
              </p:cNvPr>
              <p:cNvSpPr/>
              <p:nvPr/>
            </p:nvSpPr>
            <p:spPr bwMode="auto">
              <a:xfrm>
                <a:off x="4729" y="1434"/>
                <a:ext cx="18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îṩ1iḍé">
                <a:extLst>
                  <a:ext uri="{FF2B5EF4-FFF2-40B4-BE49-F238E27FC236}">
                    <a16:creationId xmlns:a16="http://schemas.microsoft.com/office/drawing/2014/main" id="{0D41E5AB-44FB-644D-CF90-947673154130}"/>
                  </a:ext>
                </a:extLst>
              </p:cNvPr>
              <p:cNvSpPr/>
              <p:nvPr/>
            </p:nvSpPr>
            <p:spPr bwMode="auto">
              <a:xfrm>
                <a:off x="4729" y="1431"/>
                <a:ext cx="180" cy="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íṡļîḋê">
                <a:extLst>
                  <a:ext uri="{FF2B5EF4-FFF2-40B4-BE49-F238E27FC236}">
                    <a16:creationId xmlns:a16="http://schemas.microsoft.com/office/drawing/2014/main" id="{847694F9-F955-2EB9-C3C0-7E81DC77BA96}"/>
                  </a:ext>
                </a:extLst>
              </p:cNvPr>
              <p:cNvSpPr/>
              <p:nvPr/>
            </p:nvSpPr>
            <p:spPr bwMode="auto">
              <a:xfrm>
                <a:off x="4729" y="1431"/>
                <a:ext cx="180" cy="5"/>
              </a:xfrm>
              <a:custGeom>
                <a:avLst/>
                <a:gdLst>
                  <a:gd name="T0" fmla="*/ 0 w 180"/>
                  <a:gd name="T1" fmla="*/ 5 h 5"/>
                  <a:gd name="T2" fmla="*/ 180 w 180"/>
                  <a:gd name="T3" fmla="*/ 5 h 5"/>
                  <a:gd name="T4" fmla="*/ 180 w 180"/>
                  <a:gd name="T5" fmla="*/ 0 h 5"/>
                  <a:gd name="T6" fmla="*/ 0 w 180"/>
                  <a:gd name="T7" fmla="*/ 0 h 5"/>
                </a:gdLst>
                <a:ahLst/>
                <a:cxnLst>
                  <a:cxn ang="0">
                    <a:pos x="T0" y="T1"/>
                  </a:cxn>
                  <a:cxn ang="0">
                    <a:pos x="T2" y="T3"/>
                  </a:cxn>
                  <a:cxn ang="0">
                    <a:pos x="T4" y="T5"/>
                  </a:cxn>
                  <a:cxn ang="0">
                    <a:pos x="T6" y="T7"/>
                  </a:cxn>
                </a:cxnLst>
                <a:rect l="0" t="0" r="r" b="b"/>
                <a:pathLst>
                  <a:path w="180" h="5">
                    <a:moveTo>
                      <a:pt x="0" y="5"/>
                    </a:moveTo>
                    <a:lnTo>
                      <a:pt x="180" y="5"/>
                    </a:lnTo>
                    <a:lnTo>
                      <a:pt x="1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iṩľíḑê">
                <a:extLst>
                  <a:ext uri="{FF2B5EF4-FFF2-40B4-BE49-F238E27FC236}">
                    <a16:creationId xmlns:a16="http://schemas.microsoft.com/office/drawing/2014/main" id="{A31C6C31-64CF-4B3B-E2A2-565E018662A4}"/>
                  </a:ext>
                </a:extLst>
              </p:cNvPr>
              <p:cNvSpPr/>
              <p:nvPr/>
            </p:nvSpPr>
            <p:spPr bwMode="auto">
              <a:xfrm>
                <a:off x="4729" y="1469"/>
                <a:ext cx="218" cy="0"/>
              </a:xfrm>
              <a:custGeom>
                <a:avLst/>
                <a:gdLst>
                  <a:gd name="T0" fmla="*/ 0 w 218"/>
                  <a:gd name="T1" fmla="*/ 218 w 218"/>
                  <a:gd name="T2" fmla="*/ 0 w 218"/>
                </a:gdLst>
                <a:ahLst/>
                <a:cxnLst>
                  <a:cxn ang="0">
                    <a:pos x="T0" y="0"/>
                  </a:cxn>
                  <a:cxn ang="0">
                    <a:pos x="T1" y="0"/>
                  </a:cxn>
                  <a:cxn ang="0">
                    <a:pos x="T2" y="0"/>
                  </a:cxn>
                </a:cxnLst>
                <a:rect l="0" t="0" r="r" b="b"/>
                <a:pathLst>
                  <a:path w="218">
                    <a:moveTo>
                      <a:pt x="0" y="0"/>
                    </a:moveTo>
                    <a:lnTo>
                      <a:pt x="218"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0" name="îšḷïḍê">
              <a:extLst>
                <a:ext uri="{FF2B5EF4-FFF2-40B4-BE49-F238E27FC236}">
                  <a16:creationId xmlns:a16="http://schemas.microsoft.com/office/drawing/2014/main" id="{75135BB4-C951-3BDE-57BF-B9649865D703}"/>
                </a:ext>
              </a:extLst>
            </p:cNvPr>
            <p:cNvSpPr/>
            <p:nvPr/>
          </p:nvSpPr>
          <p:spPr bwMode="auto">
            <a:xfrm>
              <a:off x="7507288" y="2512344"/>
              <a:ext cx="3460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íSḻïdè">
              <a:extLst>
                <a:ext uri="{FF2B5EF4-FFF2-40B4-BE49-F238E27FC236}">
                  <a16:creationId xmlns:a16="http://schemas.microsoft.com/office/drawing/2014/main" id="{52BC0596-3587-ABF0-2EF2-2FA5C0BB148D}"/>
                </a:ext>
              </a:extLst>
            </p:cNvPr>
            <p:cNvSpPr/>
            <p:nvPr/>
          </p:nvSpPr>
          <p:spPr bwMode="auto">
            <a:xfrm>
              <a:off x="7507288" y="2509169"/>
              <a:ext cx="346075"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išḻiḑè">
              <a:extLst>
                <a:ext uri="{FF2B5EF4-FFF2-40B4-BE49-F238E27FC236}">
                  <a16:creationId xmlns:a16="http://schemas.microsoft.com/office/drawing/2014/main" id="{B8D5FF90-480F-1410-9003-46B179E962D2}"/>
                </a:ext>
              </a:extLst>
            </p:cNvPr>
            <p:cNvSpPr/>
            <p:nvPr/>
          </p:nvSpPr>
          <p:spPr bwMode="auto">
            <a:xfrm>
              <a:off x="7507288" y="2509169"/>
              <a:ext cx="346075" cy="7938"/>
            </a:xfrm>
            <a:custGeom>
              <a:avLst/>
              <a:gdLst>
                <a:gd name="T0" fmla="*/ 0 w 218"/>
                <a:gd name="T1" fmla="*/ 5 h 5"/>
                <a:gd name="T2" fmla="*/ 218 w 218"/>
                <a:gd name="T3" fmla="*/ 5 h 5"/>
                <a:gd name="T4" fmla="*/ 218 w 218"/>
                <a:gd name="T5" fmla="*/ 0 h 5"/>
                <a:gd name="T6" fmla="*/ 0 w 218"/>
                <a:gd name="T7" fmla="*/ 0 h 5"/>
              </a:gdLst>
              <a:ahLst/>
              <a:cxnLst>
                <a:cxn ang="0">
                  <a:pos x="T0" y="T1"/>
                </a:cxn>
                <a:cxn ang="0">
                  <a:pos x="T2" y="T3"/>
                </a:cxn>
                <a:cxn ang="0">
                  <a:pos x="T4" y="T5"/>
                </a:cxn>
                <a:cxn ang="0">
                  <a:pos x="T6" y="T7"/>
                </a:cxn>
              </a:cxnLst>
              <a:rect l="0" t="0" r="r" b="b"/>
              <a:pathLst>
                <a:path w="218" h="5">
                  <a:moveTo>
                    <a:pt x="0" y="5"/>
                  </a:moveTo>
                  <a:lnTo>
                    <a:pt x="218" y="5"/>
                  </a:lnTo>
                  <a:lnTo>
                    <a:pt x="2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íšľïḋè">
              <a:extLst>
                <a:ext uri="{FF2B5EF4-FFF2-40B4-BE49-F238E27FC236}">
                  <a16:creationId xmlns:a16="http://schemas.microsoft.com/office/drawing/2014/main" id="{53980056-CC11-8CB2-E132-6538FB3FEB4B}"/>
                </a:ext>
              </a:extLst>
            </p:cNvPr>
            <p:cNvSpPr/>
            <p:nvPr/>
          </p:nvSpPr>
          <p:spPr bwMode="auto">
            <a:xfrm>
              <a:off x="7439025" y="2991769"/>
              <a:ext cx="847725" cy="630238"/>
            </a:xfrm>
            <a:custGeom>
              <a:avLst/>
              <a:gdLst>
                <a:gd name="T0" fmla="*/ 219 w 225"/>
                <a:gd name="T1" fmla="*/ 167 h 167"/>
                <a:gd name="T2" fmla="*/ 6 w 225"/>
                <a:gd name="T3" fmla="*/ 167 h 167"/>
                <a:gd name="T4" fmla="*/ 0 w 225"/>
                <a:gd name="T5" fmla="*/ 161 h 167"/>
                <a:gd name="T6" fmla="*/ 0 w 225"/>
                <a:gd name="T7" fmla="*/ 10 h 167"/>
                <a:gd name="T8" fmla="*/ 9 w 225"/>
                <a:gd name="T9" fmla="*/ 0 h 167"/>
                <a:gd name="T10" fmla="*/ 79 w 225"/>
                <a:gd name="T11" fmla="*/ 0 h 167"/>
                <a:gd name="T12" fmla="*/ 87 w 225"/>
                <a:gd name="T13" fmla="*/ 5 h 167"/>
                <a:gd name="T14" fmla="*/ 97 w 225"/>
                <a:gd name="T15" fmla="*/ 26 h 167"/>
                <a:gd name="T16" fmla="*/ 106 w 225"/>
                <a:gd name="T17" fmla="*/ 31 h 167"/>
                <a:gd name="T18" fmla="*/ 216 w 225"/>
                <a:gd name="T19" fmla="*/ 31 h 167"/>
                <a:gd name="T20" fmla="*/ 225 w 225"/>
                <a:gd name="T21" fmla="*/ 41 h 167"/>
                <a:gd name="T22" fmla="*/ 225 w 225"/>
                <a:gd name="T23" fmla="*/ 161 h 167"/>
                <a:gd name="T24" fmla="*/ 219 w 225"/>
                <a:gd name="T25"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167">
                  <a:moveTo>
                    <a:pt x="219" y="167"/>
                  </a:moveTo>
                  <a:cubicBezTo>
                    <a:pt x="6" y="167"/>
                    <a:pt x="6" y="167"/>
                    <a:pt x="6" y="167"/>
                  </a:cubicBezTo>
                  <a:cubicBezTo>
                    <a:pt x="2" y="167"/>
                    <a:pt x="0" y="164"/>
                    <a:pt x="0" y="161"/>
                  </a:cubicBezTo>
                  <a:cubicBezTo>
                    <a:pt x="0" y="10"/>
                    <a:pt x="0" y="10"/>
                    <a:pt x="0" y="10"/>
                  </a:cubicBezTo>
                  <a:cubicBezTo>
                    <a:pt x="0" y="5"/>
                    <a:pt x="4" y="0"/>
                    <a:pt x="9" y="0"/>
                  </a:cubicBezTo>
                  <a:cubicBezTo>
                    <a:pt x="79" y="0"/>
                    <a:pt x="79" y="0"/>
                    <a:pt x="79" y="0"/>
                  </a:cubicBezTo>
                  <a:cubicBezTo>
                    <a:pt x="82" y="0"/>
                    <a:pt x="86" y="2"/>
                    <a:pt x="87" y="5"/>
                  </a:cubicBezTo>
                  <a:cubicBezTo>
                    <a:pt x="97" y="26"/>
                    <a:pt x="97" y="26"/>
                    <a:pt x="97" y="26"/>
                  </a:cubicBezTo>
                  <a:cubicBezTo>
                    <a:pt x="99" y="29"/>
                    <a:pt x="102" y="31"/>
                    <a:pt x="106" y="31"/>
                  </a:cubicBezTo>
                  <a:cubicBezTo>
                    <a:pt x="216" y="31"/>
                    <a:pt x="216" y="31"/>
                    <a:pt x="216" y="31"/>
                  </a:cubicBezTo>
                  <a:cubicBezTo>
                    <a:pt x="221" y="31"/>
                    <a:pt x="225" y="35"/>
                    <a:pt x="225" y="41"/>
                  </a:cubicBezTo>
                  <a:cubicBezTo>
                    <a:pt x="225" y="161"/>
                    <a:pt x="225" y="161"/>
                    <a:pt x="225" y="161"/>
                  </a:cubicBezTo>
                  <a:cubicBezTo>
                    <a:pt x="225" y="164"/>
                    <a:pt x="222" y="167"/>
                    <a:pt x="219" y="167"/>
                  </a:cubicBezTo>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ïślidê">
              <a:extLst>
                <a:ext uri="{FF2B5EF4-FFF2-40B4-BE49-F238E27FC236}">
                  <a16:creationId xmlns:a16="http://schemas.microsoft.com/office/drawing/2014/main" id="{3258D146-7506-00FC-B21D-CE1D8C870F90}"/>
                </a:ext>
              </a:extLst>
            </p:cNvPr>
            <p:cNvSpPr/>
            <p:nvPr/>
          </p:nvSpPr>
          <p:spPr bwMode="auto">
            <a:xfrm>
              <a:off x="7434263" y="2988594"/>
              <a:ext cx="857250" cy="638175"/>
            </a:xfrm>
            <a:custGeom>
              <a:avLst/>
              <a:gdLst>
                <a:gd name="T0" fmla="*/ 220 w 227"/>
                <a:gd name="T1" fmla="*/ 168 h 169"/>
                <a:gd name="T2" fmla="*/ 220 w 227"/>
                <a:gd name="T3" fmla="*/ 167 h 169"/>
                <a:gd name="T4" fmla="*/ 7 w 227"/>
                <a:gd name="T5" fmla="*/ 167 h 169"/>
                <a:gd name="T6" fmla="*/ 2 w 227"/>
                <a:gd name="T7" fmla="*/ 162 h 169"/>
                <a:gd name="T8" fmla="*/ 2 w 227"/>
                <a:gd name="T9" fmla="*/ 11 h 169"/>
                <a:gd name="T10" fmla="*/ 10 w 227"/>
                <a:gd name="T11" fmla="*/ 2 h 169"/>
                <a:gd name="T12" fmla="*/ 80 w 227"/>
                <a:gd name="T13" fmla="*/ 2 h 169"/>
                <a:gd name="T14" fmla="*/ 87 w 227"/>
                <a:gd name="T15" fmla="*/ 7 h 169"/>
                <a:gd name="T16" fmla="*/ 98 w 227"/>
                <a:gd name="T17" fmla="*/ 27 h 169"/>
                <a:gd name="T18" fmla="*/ 107 w 227"/>
                <a:gd name="T19" fmla="*/ 33 h 169"/>
                <a:gd name="T20" fmla="*/ 217 w 227"/>
                <a:gd name="T21" fmla="*/ 33 h 169"/>
                <a:gd name="T22" fmla="*/ 225 w 227"/>
                <a:gd name="T23" fmla="*/ 42 h 169"/>
                <a:gd name="T24" fmla="*/ 225 w 227"/>
                <a:gd name="T25" fmla="*/ 162 h 169"/>
                <a:gd name="T26" fmla="*/ 220 w 227"/>
                <a:gd name="T27" fmla="*/ 167 h 169"/>
                <a:gd name="T28" fmla="*/ 220 w 227"/>
                <a:gd name="T29" fmla="*/ 168 h 169"/>
                <a:gd name="T30" fmla="*/ 220 w 227"/>
                <a:gd name="T31" fmla="*/ 169 h 169"/>
                <a:gd name="T32" fmla="*/ 227 w 227"/>
                <a:gd name="T33" fmla="*/ 162 h 169"/>
                <a:gd name="T34" fmla="*/ 227 w 227"/>
                <a:gd name="T35" fmla="*/ 42 h 169"/>
                <a:gd name="T36" fmla="*/ 217 w 227"/>
                <a:gd name="T37" fmla="*/ 31 h 169"/>
                <a:gd name="T38" fmla="*/ 107 w 227"/>
                <a:gd name="T39" fmla="*/ 31 h 169"/>
                <a:gd name="T40" fmla="*/ 99 w 227"/>
                <a:gd name="T41" fmla="*/ 26 h 169"/>
                <a:gd name="T42" fmla="*/ 89 w 227"/>
                <a:gd name="T43" fmla="*/ 6 h 169"/>
                <a:gd name="T44" fmla="*/ 80 w 227"/>
                <a:gd name="T45" fmla="*/ 0 h 169"/>
                <a:gd name="T46" fmla="*/ 10 w 227"/>
                <a:gd name="T47" fmla="*/ 0 h 169"/>
                <a:gd name="T48" fmla="*/ 0 w 227"/>
                <a:gd name="T49" fmla="*/ 11 h 169"/>
                <a:gd name="T50" fmla="*/ 0 w 227"/>
                <a:gd name="T51" fmla="*/ 162 h 169"/>
                <a:gd name="T52" fmla="*/ 7 w 227"/>
                <a:gd name="T53" fmla="*/ 169 h 169"/>
                <a:gd name="T54" fmla="*/ 220 w 227"/>
                <a:gd name="T55" fmla="*/ 169 h 169"/>
                <a:gd name="T56" fmla="*/ 220 w 227"/>
                <a:gd name="T57"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 h="169">
                  <a:moveTo>
                    <a:pt x="220" y="168"/>
                  </a:moveTo>
                  <a:cubicBezTo>
                    <a:pt x="220" y="167"/>
                    <a:pt x="220" y="167"/>
                    <a:pt x="220" y="167"/>
                  </a:cubicBezTo>
                  <a:cubicBezTo>
                    <a:pt x="7" y="167"/>
                    <a:pt x="7" y="167"/>
                    <a:pt x="7" y="167"/>
                  </a:cubicBezTo>
                  <a:cubicBezTo>
                    <a:pt x="4" y="167"/>
                    <a:pt x="2" y="165"/>
                    <a:pt x="2" y="162"/>
                  </a:cubicBezTo>
                  <a:cubicBezTo>
                    <a:pt x="2" y="11"/>
                    <a:pt x="2" y="11"/>
                    <a:pt x="2" y="11"/>
                  </a:cubicBezTo>
                  <a:cubicBezTo>
                    <a:pt x="2" y="6"/>
                    <a:pt x="5" y="2"/>
                    <a:pt x="10" y="2"/>
                  </a:cubicBezTo>
                  <a:cubicBezTo>
                    <a:pt x="80" y="2"/>
                    <a:pt x="80" y="2"/>
                    <a:pt x="80" y="2"/>
                  </a:cubicBezTo>
                  <a:cubicBezTo>
                    <a:pt x="83" y="2"/>
                    <a:pt x="86" y="4"/>
                    <a:pt x="87" y="7"/>
                  </a:cubicBezTo>
                  <a:cubicBezTo>
                    <a:pt x="98" y="27"/>
                    <a:pt x="98" y="27"/>
                    <a:pt x="98" y="27"/>
                  </a:cubicBezTo>
                  <a:cubicBezTo>
                    <a:pt x="99" y="31"/>
                    <a:pt x="103" y="33"/>
                    <a:pt x="107" y="33"/>
                  </a:cubicBezTo>
                  <a:cubicBezTo>
                    <a:pt x="217" y="33"/>
                    <a:pt x="217" y="33"/>
                    <a:pt x="217" y="33"/>
                  </a:cubicBezTo>
                  <a:cubicBezTo>
                    <a:pt x="221" y="33"/>
                    <a:pt x="225" y="37"/>
                    <a:pt x="225" y="42"/>
                  </a:cubicBezTo>
                  <a:cubicBezTo>
                    <a:pt x="225" y="162"/>
                    <a:pt x="225" y="162"/>
                    <a:pt x="225" y="162"/>
                  </a:cubicBezTo>
                  <a:cubicBezTo>
                    <a:pt x="225" y="165"/>
                    <a:pt x="223" y="167"/>
                    <a:pt x="220" y="167"/>
                  </a:cubicBezTo>
                  <a:cubicBezTo>
                    <a:pt x="220" y="168"/>
                    <a:pt x="220" y="168"/>
                    <a:pt x="220" y="168"/>
                  </a:cubicBezTo>
                  <a:cubicBezTo>
                    <a:pt x="220" y="169"/>
                    <a:pt x="220" y="169"/>
                    <a:pt x="220" y="169"/>
                  </a:cubicBezTo>
                  <a:cubicBezTo>
                    <a:pt x="224" y="169"/>
                    <a:pt x="227" y="166"/>
                    <a:pt x="227" y="162"/>
                  </a:cubicBezTo>
                  <a:cubicBezTo>
                    <a:pt x="227" y="42"/>
                    <a:pt x="227" y="42"/>
                    <a:pt x="227" y="42"/>
                  </a:cubicBezTo>
                  <a:cubicBezTo>
                    <a:pt x="227" y="36"/>
                    <a:pt x="222" y="31"/>
                    <a:pt x="217" y="31"/>
                  </a:cubicBezTo>
                  <a:cubicBezTo>
                    <a:pt x="107" y="31"/>
                    <a:pt x="107" y="31"/>
                    <a:pt x="107" y="31"/>
                  </a:cubicBezTo>
                  <a:cubicBezTo>
                    <a:pt x="104" y="31"/>
                    <a:pt x="101" y="29"/>
                    <a:pt x="99" y="26"/>
                  </a:cubicBezTo>
                  <a:cubicBezTo>
                    <a:pt x="89" y="6"/>
                    <a:pt x="89" y="6"/>
                    <a:pt x="89" y="6"/>
                  </a:cubicBezTo>
                  <a:cubicBezTo>
                    <a:pt x="87" y="2"/>
                    <a:pt x="84" y="0"/>
                    <a:pt x="80" y="0"/>
                  </a:cubicBezTo>
                  <a:cubicBezTo>
                    <a:pt x="10" y="0"/>
                    <a:pt x="10" y="0"/>
                    <a:pt x="10" y="0"/>
                  </a:cubicBezTo>
                  <a:cubicBezTo>
                    <a:pt x="4" y="0"/>
                    <a:pt x="0" y="5"/>
                    <a:pt x="0" y="11"/>
                  </a:cubicBezTo>
                  <a:cubicBezTo>
                    <a:pt x="0" y="162"/>
                    <a:pt x="0" y="162"/>
                    <a:pt x="0" y="162"/>
                  </a:cubicBezTo>
                  <a:cubicBezTo>
                    <a:pt x="0" y="166"/>
                    <a:pt x="3" y="169"/>
                    <a:pt x="7" y="169"/>
                  </a:cubicBezTo>
                  <a:cubicBezTo>
                    <a:pt x="220" y="169"/>
                    <a:pt x="220" y="169"/>
                    <a:pt x="220" y="169"/>
                  </a:cubicBezTo>
                  <a:lnTo>
                    <a:pt x="220" y="168"/>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ï$ḻîdè">
              <a:extLst>
                <a:ext uri="{FF2B5EF4-FFF2-40B4-BE49-F238E27FC236}">
                  <a16:creationId xmlns:a16="http://schemas.microsoft.com/office/drawing/2014/main" id="{1760BA56-91D4-A2A4-7F79-9CF3031D73AE}"/>
                </a:ext>
              </a:extLst>
            </p:cNvPr>
            <p:cNvSpPr/>
            <p:nvPr/>
          </p:nvSpPr>
          <p:spPr bwMode="auto">
            <a:xfrm>
              <a:off x="7439025" y="3021931"/>
              <a:ext cx="7938" cy="581025"/>
            </a:xfrm>
            <a:custGeom>
              <a:avLst/>
              <a:gdLst>
                <a:gd name="T0" fmla="*/ 1 w 2"/>
                <a:gd name="T1" fmla="*/ 154 h 154"/>
                <a:gd name="T2" fmla="*/ 1 w 2"/>
                <a:gd name="T3" fmla="*/ 154 h 154"/>
                <a:gd name="T4" fmla="*/ 0 w 2"/>
                <a:gd name="T5" fmla="*/ 153 h 154"/>
                <a:gd name="T6" fmla="*/ 0 w 2"/>
                <a:gd name="T7" fmla="*/ 1 h 154"/>
                <a:gd name="T8" fmla="*/ 1 w 2"/>
                <a:gd name="T9" fmla="*/ 0 h 154"/>
                <a:gd name="T10" fmla="*/ 1 w 2"/>
                <a:gd name="T11" fmla="*/ 0 h 154"/>
                <a:gd name="T12" fmla="*/ 2 w 2"/>
                <a:gd name="T13" fmla="*/ 1 h 154"/>
                <a:gd name="T14" fmla="*/ 2 w 2"/>
                <a:gd name="T15" fmla="*/ 153 h 154"/>
                <a:gd name="T16" fmla="*/ 1 w 2"/>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54">
                  <a:moveTo>
                    <a:pt x="1" y="154"/>
                  </a:moveTo>
                  <a:cubicBezTo>
                    <a:pt x="1" y="154"/>
                    <a:pt x="1" y="154"/>
                    <a:pt x="1" y="154"/>
                  </a:cubicBezTo>
                  <a:cubicBezTo>
                    <a:pt x="1" y="154"/>
                    <a:pt x="0" y="154"/>
                    <a:pt x="0" y="153"/>
                  </a:cubicBezTo>
                  <a:cubicBezTo>
                    <a:pt x="0" y="1"/>
                    <a:pt x="0" y="1"/>
                    <a:pt x="0" y="1"/>
                  </a:cubicBezTo>
                  <a:cubicBezTo>
                    <a:pt x="0" y="0"/>
                    <a:pt x="1" y="0"/>
                    <a:pt x="1" y="0"/>
                  </a:cubicBezTo>
                  <a:cubicBezTo>
                    <a:pt x="1" y="0"/>
                    <a:pt x="1" y="0"/>
                    <a:pt x="1" y="0"/>
                  </a:cubicBezTo>
                  <a:cubicBezTo>
                    <a:pt x="2" y="0"/>
                    <a:pt x="2" y="0"/>
                    <a:pt x="2" y="1"/>
                  </a:cubicBezTo>
                  <a:cubicBezTo>
                    <a:pt x="2" y="153"/>
                    <a:pt x="2" y="153"/>
                    <a:pt x="2" y="153"/>
                  </a:cubicBezTo>
                  <a:cubicBezTo>
                    <a:pt x="2" y="154"/>
                    <a:pt x="2" y="154"/>
                    <a:pt x="1"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iṧḻiďè">
              <a:extLst>
                <a:ext uri="{FF2B5EF4-FFF2-40B4-BE49-F238E27FC236}">
                  <a16:creationId xmlns:a16="http://schemas.microsoft.com/office/drawing/2014/main" id="{E6D29174-FFA9-49E6-48AB-75D4DE681191}"/>
                </a:ext>
              </a:extLst>
            </p:cNvPr>
            <p:cNvSpPr/>
            <p:nvPr/>
          </p:nvSpPr>
          <p:spPr bwMode="auto">
            <a:xfrm>
              <a:off x="7548563" y="3188619"/>
              <a:ext cx="241300" cy="328613"/>
            </a:xfrm>
            <a:custGeom>
              <a:avLst/>
              <a:gdLst>
                <a:gd name="T0" fmla="*/ 58 w 64"/>
                <a:gd name="T1" fmla="*/ 0 h 87"/>
                <a:gd name="T2" fmla="*/ 6 w 64"/>
                <a:gd name="T3" fmla="*/ 0 h 87"/>
                <a:gd name="T4" fmla="*/ 0 w 64"/>
                <a:gd name="T5" fmla="*/ 6 h 87"/>
                <a:gd name="T6" fmla="*/ 0 w 64"/>
                <a:gd name="T7" fmla="*/ 81 h 87"/>
                <a:gd name="T8" fmla="*/ 6 w 64"/>
                <a:gd name="T9" fmla="*/ 87 h 87"/>
                <a:gd name="T10" fmla="*/ 58 w 64"/>
                <a:gd name="T11" fmla="*/ 87 h 87"/>
                <a:gd name="T12" fmla="*/ 64 w 64"/>
                <a:gd name="T13" fmla="*/ 81 h 87"/>
                <a:gd name="T14" fmla="*/ 64 w 64"/>
                <a:gd name="T15" fmla="*/ 6 h 87"/>
                <a:gd name="T16" fmla="*/ 58 w 64"/>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7">
                  <a:moveTo>
                    <a:pt x="58" y="0"/>
                  </a:moveTo>
                  <a:cubicBezTo>
                    <a:pt x="6" y="0"/>
                    <a:pt x="6" y="0"/>
                    <a:pt x="6" y="0"/>
                  </a:cubicBezTo>
                  <a:cubicBezTo>
                    <a:pt x="3" y="0"/>
                    <a:pt x="0" y="3"/>
                    <a:pt x="0" y="6"/>
                  </a:cubicBezTo>
                  <a:cubicBezTo>
                    <a:pt x="0" y="81"/>
                    <a:pt x="0" y="81"/>
                    <a:pt x="0" y="81"/>
                  </a:cubicBezTo>
                  <a:cubicBezTo>
                    <a:pt x="0" y="84"/>
                    <a:pt x="3" y="87"/>
                    <a:pt x="6" y="87"/>
                  </a:cubicBezTo>
                  <a:cubicBezTo>
                    <a:pt x="58" y="87"/>
                    <a:pt x="58" y="87"/>
                    <a:pt x="58" y="87"/>
                  </a:cubicBezTo>
                  <a:cubicBezTo>
                    <a:pt x="62" y="87"/>
                    <a:pt x="64" y="84"/>
                    <a:pt x="64" y="81"/>
                  </a:cubicBezTo>
                  <a:cubicBezTo>
                    <a:pt x="64" y="6"/>
                    <a:pt x="64" y="6"/>
                    <a:pt x="64" y="6"/>
                  </a:cubicBezTo>
                  <a:cubicBezTo>
                    <a:pt x="64" y="3"/>
                    <a:pt x="62" y="0"/>
                    <a:pt x="58" y="0"/>
                  </a:cubicBezTo>
                </a:path>
              </a:pathLst>
            </a:custGeom>
            <a:solidFill>
              <a:srgbClr val="99D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îṡlíḍè">
              <a:extLst>
                <a:ext uri="{FF2B5EF4-FFF2-40B4-BE49-F238E27FC236}">
                  <a16:creationId xmlns:a16="http://schemas.microsoft.com/office/drawing/2014/main" id="{1E96B491-0A09-AF0A-E6A8-130FF1487E60}"/>
                </a:ext>
              </a:extLst>
            </p:cNvPr>
            <p:cNvSpPr/>
            <p:nvPr/>
          </p:nvSpPr>
          <p:spPr bwMode="auto">
            <a:xfrm>
              <a:off x="7905750" y="3188619"/>
              <a:ext cx="295275" cy="52388"/>
            </a:xfrm>
            <a:custGeom>
              <a:avLst/>
              <a:gdLst>
                <a:gd name="T0" fmla="*/ 77 w 78"/>
                <a:gd name="T1" fmla="*/ 14 h 14"/>
                <a:gd name="T2" fmla="*/ 1 w 78"/>
                <a:gd name="T3" fmla="*/ 14 h 14"/>
                <a:gd name="T4" fmla="*/ 0 w 78"/>
                <a:gd name="T5" fmla="*/ 13 h 14"/>
                <a:gd name="T6" fmla="*/ 0 w 78"/>
                <a:gd name="T7" fmla="*/ 1 h 14"/>
                <a:gd name="T8" fmla="*/ 1 w 78"/>
                <a:gd name="T9" fmla="*/ 0 h 14"/>
                <a:gd name="T10" fmla="*/ 77 w 78"/>
                <a:gd name="T11" fmla="*/ 0 h 14"/>
                <a:gd name="T12" fmla="*/ 78 w 78"/>
                <a:gd name="T13" fmla="*/ 1 h 14"/>
                <a:gd name="T14" fmla="*/ 78 w 78"/>
                <a:gd name="T15" fmla="*/ 13 h 14"/>
                <a:gd name="T16" fmla="*/ 77 w 7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4">
                  <a:moveTo>
                    <a:pt x="77" y="14"/>
                  </a:moveTo>
                  <a:cubicBezTo>
                    <a:pt x="1" y="14"/>
                    <a:pt x="1" y="14"/>
                    <a:pt x="1" y="14"/>
                  </a:cubicBezTo>
                  <a:cubicBezTo>
                    <a:pt x="0" y="14"/>
                    <a:pt x="0" y="14"/>
                    <a:pt x="0" y="13"/>
                  </a:cubicBezTo>
                  <a:cubicBezTo>
                    <a:pt x="0" y="1"/>
                    <a:pt x="0" y="1"/>
                    <a:pt x="0" y="1"/>
                  </a:cubicBezTo>
                  <a:cubicBezTo>
                    <a:pt x="0" y="1"/>
                    <a:pt x="0" y="0"/>
                    <a:pt x="1" y="0"/>
                  </a:cubicBezTo>
                  <a:cubicBezTo>
                    <a:pt x="77" y="0"/>
                    <a:pt x="77" y="0"/>
                    <a:pt x="77" y="0"/>
                  </a:cubicBezTo>
                  <a:cubicBezTo>
                    <a:pt x="77" y="0"/>
                    <a:pt x="78" y="1"/>
                    <a:pt x="78" y="1"/>
                  </a:cubicBezTo>
                  <a:cubicBezTo>
                    <a:pt x="78" y="13"/>
                    <a:pt x="78" y="13"/>
                    <a:pt x="78" y="13"/>
                  </a:cubicBezTo>
                  <a:cubicBezTo>
                    <a:pt x="78" y="14"/>
                    <a:pt x="77" y="14"/>
                    <a:pt x="77" y="14"/>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ïSḻidé">
              <a:extLst>
                <a:ext uri="{FF2B5EF4-FFF2-40B4-BE49-F238E27FC236}">
                  <a16:creationId xmlns:a16="http://schemas.microsoft.com/office/drawing/2014/main" id="{94D855F3-39BD-7508-200F-F99DEAB091E9}"/>
                </a:ext>
              </a:extLst>
            </p:cNvPr>
            <p:cNvSpPr/>
            <p:nvPr/>
          </p:nvSpPr>
          <p:spPr bwMode="auto">
            <a:xfrm>
              <a:off x="7905750" y="3298156"/>
              <a:ext cx="200025" cy="57150"/>
            </a:xfrm>
            <a:custGeom>
              <a:avLst/>
              <a:gdLst>
                <a:gd name="T0" fmla="*/ 53 w 53"/>
                <a:gd name="T1" fmla="*/ 15 h 15"/>
                <a:gd name="T2" fmla="*/ 0 w 53"/>
                <a:gd name="T3" fmla="*/ 15 h 15"/>
                <a:gd name="T4" fmla="*/ 0 w 53"/>
                <a:gd name="T5" fmla="*/ 14 h 15"/>
                <a:gd name="T6" fmla="*/ 0 w 53"/>
                <a:gd name="T7" fmla="*/ 1 h 15"/>
                <a:gd name="T8" fmla="*/ 0 w 53"/>
                <a:gd name="T9" fmla="*/ 0 h 15"/>
                <a:gd name="T10" fmla="*/ 53 w 53"/>
                <a:gd name="T11" fmla="*/ 0 h 15"/>
                <a:gd name="T12" fmla="*/ 53 w 53"/>
                <a:gd name="T13" fmla="*/ 1 h 15"/>
                <a:gd name="T14" fmla="*/ 53 w 53"/>
                <a:gd name="T15" fmla="*/ 14 h 15"/>
                <a:gd name="T16" fmla="*/ 53 w 5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5">
                  <a:moveTo>
                    <a:pt x="53" y="15"/>
                  </a:moveTo>
                  <a:cubicBezTo>
                    <a:pt x="0" y="15"/>
                    <a:pt x="0" y="15"/>
                    <a:pt x="0" y="15"/>
                  </a:cubicBezTo>
                  <a:cubicBezTo>
                    <a:pt x="0" y="15"/>
                    <a:pt x="0" y="14"/>
                    <a:pt x="0" y="14"/>
                  </a:cubicBezTo>
                  <a:cubicBezTo>
                    <a:pt x="0" y="1"/>
                    <a:pt x="0" y="1"/>
                    <a:pt x="0" y="1"/>
                  </a:cubicBezTo>
                  <a:cubicBezTo>
                    <a:pt x="0" y="1"/>
                    <a:pt x="0" y="0"/>
                    <a:pt x="0" y="0"/>
                  </a:cubicBezTo>
                  <a:cubicBezTo>
                    <a:pt x="53" y="0"/>
                    <a:pt x="53" y="0"/>
                    <a:pt x="53" y="0"/>
                  </a:cubicBezTo>
                  <a:cubicBezTo>
                    <a:pt x="53" y="0"/>
                    <a:pt x="53" y="1"/>
                    <a:pt x="53" y="1"/>
                  </a:cubicBezTo>
                  <a:cubicBezTo>
                    <a:pt x="53" y="14"/>
                    <a:pt x="53" y="14"/>
                    <a:pt x="53" y="14"/>
                  </a:cubicBezTo>
                  <a:cubicBezTo>
                    <a:pt x="53" y="14"/>
                    <a:pt x="53" y="15"/>
                    <a:pt x="53" y="15"/>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íŝļíde">
              <a:extLst>
                <a:ext uri="{FF2B5EF4-FFF2-40B4-BE49-F238E27FC236}">
                  <a16:creationId xmlns:a16="http://schemas.microsoft.com/office/drawing/2014/main" id="{80E74075-ECD8-E1A6-4350-4550578BA217}"/>
                </a:ext>
              </a:extLst>
            </p:cNvPr>
            <p:cNvSpPr/>
            <p:nvPr/>
          </p:nvSpPr>
          <p:spPr bwMode="auto">
            <a:xfrm>
              <a:off x="7905750" y="3410869"/>
              <a:ext cx="276225" cy="52388"/>
            </a:xfrm>
            <a:custGeom>
              <a:avLst/>
              <a:gdLst>
                <a:gd name="T0" fmla="*/ 72 w 73"/>
                <a:gd name="T1" fmla="*/ 14 h 14"/>
                <a:gd name="T2" fmla="*/ 1 w 73"/>
                <a:gd name="T3" fmla="*/ 14 h 14"/>
                <a:gd name="T4" fmla="*/ 0 w 73"/>
                <a:gd name="T5" fmla="*/ 13 h 14"/>
                <a:gd name="T6" fmla="*/ 0 w 73"/>
                <a:gd name="T7" fmla="*/ 1 h 14"/>
                <a:gd name="T8" fmla="*/ 1 w 73"/>
                <a:gd name="T9" fmla="*/ 0 h 14"/>
                <a:gd name="T10" fmla="*/ 72 w 73"/>
                <a:gd name="T11" fmla="*/ 0 h 14"/>
                <a:gd name="T12" fmla="*/ 73 w 73"/>
                <a:gd name="T13" fmla="*/ 1 h 14"/>
                <a:gd name="T14" fmla="*/ 73 w 73"/>
                <a:gd name="T15" fmla="*/ 13 h 14"/>
                <a:gd name="T16" fmla="*/ 72 w 7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2" y="14"/>
                  </a:moveTo>
                  <a:cubicBezTo>
                    <a:pt x="1" y="14"/>
                    <a:pt x="1" y="14"/>
                    <a:pt x="1" y="14"/>
                  </a:cubicBezTo>
                  <a:cubicBezTo>
                    <a:pt x="0" y="14"/>
                    <a:pt x="0" y="14"/>
                    <a:pt x="0" y="13"/>
                  </a:cubicBezTo>
                  <a:cubicBezTo>
                    <a:pt x="0" y="1"/>
                    <a:pt x="0" y="1"/>
                    <a:pt x="0" y="1"/>
                  </a:cubicBezTo>
                  <a:cubicBezTo>
                    <a:pt x="0" y="0"/>
                    <a:pt x="0" y="0"/>
                    <a:pt x="1" y="0"/>
                  </a:cubicBezTo>
                  <a:cubicBezTo>
                    <a:pt x="72" y="0"/>
                    <a:pt x="72" y="0"/>
                    <a:pt x="72" y="0"/>
                  </a:cubicBezTo>
                  <a:cubicBezTo>
                    <a:pt x="73" y="0"/>
                    <a:pt x="73" y="0"/>
                    <a:pt x="73" y="1"/>
                  </a:cubicBezTo>
                  <a:cubicBezTo>
                    <a:pt x="73" y="13"/>
                    <a:pt x="73" y="13"/>
                    <a:pt x="73" y="13"/>
                  </a:cubicBezTo>
                  <a:cubicBezTo>
                    <a:pt x="73" y="14"/>
                    <a:pt x="73" y="14"/>
                    <a:pt x="72" y="14"/>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ï$1idê">
              <a:extLst>
                <a:ext uri="{FF2B5EF4-FFF2-40B4-BE49-F238E27FC236}">
                  <a16:creationId xmlns:a16="http://schemas.microsoft.com/office/drawing/2014/main" id="{EBCDD41A-A7E6-4803-313F-AE509CE76A08}"/>
                </a:ext>
              </a:extLst>
            </p:cNvPr>
            <p:cNvSpPr/>
            <p:nvPr/>
          </p:nvSpPr>
          <p:spPr bwMode="auto">
            <a:xfrm>
              <a:off x="7586663" y="3169569"/>
              <a:ext cx="241300" cy="323850"/>
            </a:xfrm>
            <a:custGeom>
              <a:avLst/>
              <a:gdLst>
                <a:gd name="T0" fmla="*/ 58 w 64"/>
                <a:gd name="T1" fmla="*/ 86 h 86"/>
                <a:gd name="T2" fmla="*/ 6 w 64"/>
                <a:gd name="T3" fmla="*/ 86 h 86"/>
                <a:gd name="T4" fmla="*/ 0 w 64"/>
                <a:gd name="T5" fmla="*/ 80 h 86"/>
                <a:gd name="T6" fmla="*/ 0 w 64"/>
                <a:gd name="T7" fmla="*/ 6 h 86"/>
                <a:gd name="T8" fmla="*/ 6 w 64"/>
                <a:gd name="T9" fmla="*/ 0 h 86"/>
                <a:gd name="T10" fmla="*/ 58 w 64"/>
                <a:gd name="T11" fmla="*/ 0 h 86"/>
                <a:gd name="T12" fmla="*/ 64 w 64"/>
                <a:gd name="T13" fmla="*/ 6 h 86"/>
                <a:gd name="T14" fmla="*/ 64 w 64"/>
                <a:gd name="T15" fmla="*/ 80 h 86"/>
                <a:gd name="T16" fmla="*/ 58 w 64"/>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6">
                  <a:moveTo>
                    <a:pt x="58" y="86"/>
                  </a:moveTo>
                  <a:cubicBezTo>
                    <a:pt x="6" y="86"/>
                    <a:pt x="6" y="86"/>
                    <a:pt x="6" y="86"/>
                  </a:cubicBezTo>
                  <a:cubicBezTo>
                    <a:pt x="3" y="86"/>
                    <a:pt x="0" y="84"/>
                    <a:pt x="0" y="80"/>
                  </a:cubicBezTo>
                  <a:cubicBezTo>
                    <a:pt x="0" y="6"/>
                    <a:pt x="0" y="6"/>
                    <a:pt x="0" y="6"/>
                  </a:cubicBezTo>
                  <a:cubicBezTo>
                    <a:pt x="0" y="3"/>
                    <a:pt x="3" y="0"/>
                    <a:pt x="6" y="0"/>
                  </a:cubicBezTo>
                  <a:cubicBezTo>
                    <a:pt x="58" y="0"/>
                    <a:pt x="58" y="0"/>
                    <a:pt x="58" y="0"/>
                  </a:cubicBezTo>
                  <a:cubicBezTo>
                    <a:pt x="61" y="0"/>
                    <a:pt x="64" y="3"/>
                    <a:pt x="64" y="6"/>
                  </a:cubicBezTo>
                  <a:cubicBezTo>
                    <a:pt x="64" y="80"/>
                    <a:pt x="64" y="80"/>
                    <a:pt x="64" y="80"/>
                  </a:cubicBezTo>
                  <a:cubicBezTo>
                    <a:pt x="64" y="84"/>
                    <a:pt x="61" y="86"/>
                    <a:pt x="58" y="86"/>
                  </a:cubicBezTo>
                  <a:close/>
                </a:path>
              </a:pathLst>
            </a:custGeom>
            <a:solidFill>
              <a:srgbClr val="FF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íṣḷîďê">
              <a:extLst>
                <a:ext uri="{FF2B5EF4-FFF2-40B4-BE49-F238E27FC236}">
                  <a16:creationId xmlns:a16="http://schemas.microsoft.com/office/drawing/2014/main" id="{9E3362C3-1AB7-0E57-DA80-0116C1A7B7AB}"/>
                </a:ext>
              </a:extLst>
            </p:cNvPr>
            <p:cNvSpPr/>
            <p:nvPr/>
          </p:nvSpPr>
          <p:spPr bwMode="auto">
            <a:xfrm>
              <a:off x="7861300" y="3652169"/>
              <a:ext cx="147638" cy="479425"/>
            </a:xfrm>
            <a:custGeom>
              <a:avLst/>
              <a:gdLst>
                <a:gd name="T0" fmla="*/ 48 w 93"/>
                <a:gd name="T1" fmla="*/ 297 h 302"/>
                <a:gd name="T2" fmla="*/ 0 w 93"/>
                <a:gd name="T3" fmla="*/ 297 h 302"/>
                <a:gd name="T4" fmla="*/ 0 w 93"/>
                <a:gd name="T5" fmla="*/ 302 h 302"/>
                <a:gd name="T6" fmla="*/ 48 w 93"/>
                <a:gd name="T7" fmla="*/ 302 h 302"/>
                <a:gd name="T8" fmla="*/ 48 w 93"/>
                <a:gd name="T9" fmla="*/ 297 h 302"/>
                <a:gd name="T10" fmla="*/ 88 w 93"/>
                <a:gd name="T11" fmla="*/ 229 h 302"/>
                <a:gd name="T12" fmla="*/ 88 w 93"/>
                <a:gd name="T13" fmla="*/ 286 h 302"/>
                <a:gd name="T14" fmla="*/ 93 w 93"/>
                <a:gd name="T15" fmla="*/ 286 h 302"/>
                <a:gd name="T16" fmla="*/ 93 w 93"/>
                <a:gd name="T17" fmla="*/ 229 h 302"/>
                <a:gd name="T18" fmla="*/ 88 w 93"/>
                <a:gd name="T19" fmla="*/ 229 h 302"/>
                <a:gd name="T20" fmla="*/ 88 w 93"/>
                <a:gd name="T21" fmla="*/ 114 h 302"/>
                <a:gd name="T22" fmla="*/ 88 w 93"/>
                <a:gd name="T23" fmla="*/ 171 h 302"/>
                <a:gd name="T24" fmla="*/ 93 w 93"/>
                <a:gd name="T25" fmla="*/ 171 h 302"/>
                <a:gd name="T26" fmla="*/ 93 w 93"/>
                <a:gd name="T27" fmla="*/ 114 h 302"/>
                <a:gd name="T28" fmla="*/ 88 w 93"/>
                <a:gd name="T29" fmla="*/ 114 h 302"/>
                <a:gd name="T30" fmla="*/ 88 w 93"/>
                <a:gd name="T31" fmla="*/ 0 h 302"/>
                <a:gd name="T32" fmla="*/ 88 w 93"/>
                <a:gd name="T33" fmla="*/ 57 h 302"/>
                <a:gd name="T34" fmla="*/ 93 w 93"/>
                <a:gd name="T35" fmla="*/ 57 h 302"/>
                <a:gd name="T36" fmla="*/ 93 w 93"/>
                <a:gd name="T37" fmla="*/ 0 h 302"/>
                <a:gd name="T38" fmla="*/ 88 w 93"/>
                <a:gd name="T3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302">
                  <a:moveTo>
                    <a:pt x="48" y="297"/>
                  </a:moveTo>
                  <a:lnTo>
                    <a:pt x="0" y="297"/>
                  </a:lnTo>
                  <a:lnTo>
                    <a:pt x="0" y="302"/>
                  </a:lnTo>
                  <a:lnTo>
                    <a:pt x="48" y="302"/>
                  </a:lnTo>
                  <a:lnTo>
                    <a:pt x="48" y="297"/>
                  </a:lnTo>
                  <a:close/>
                  <a:moveTo>
                    <a:pt x="88" y="229"/>
                  </a:moveTo>
                  <a:lnTo>
                    <a:pt x="88" y="286"/>
                  </a:lnTo>
                  <a:lnTo>
                    <a:pt x="93" y="286"/>
                  </a:lnTo>
                  <a:lnTo>
                    <a:pt x="93" y="229"/>
                  </a:lnTo>
                  <a:lnTo>
                    <a:pt x="88" y="229"/>
                  </a:lnTo>
                  <a:close/>
                  <a:moveTo>
                    <a:pt x="88" y="114"/>
                  </a:moveTo>
                  <a:lnTo>
                    <a:pt x="88" y="171"/>
                  </a:lnTo>
                  <a:lnTo>
                    <a:pt x="93" y="171"/>
                  </a:lnTo>
                  <a:lnTo>
                    <a:pt x="93" y="114"/>
                  </a:lnTo>
                  <a:lnTo>
                    <a:pt x="88" y="114"/>
                  </a:lnTo>
                  <a:close/>
                  <a:moveTo>
                    <a:pt x="88" y="0"/>
                  </a:moveTo>
                  <a:lnTo>
                    <a:pt x="88" y="57"/>
                  </a:lnTo>
                  <a:lnTo>
                    <a:pt x="93" y="57"/>
                  </a:lnTo>
                  <a:lnTo>
                    <a:pt x="93" y="0"/>
                  </a:lnTo>
                  <a:lnTo>
                    <a:pt x="88"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íś1iḋê">
              <a:extLst>
                <a:ext uri="{FF2B5EF4-FFF2-40B4-BE49-F238E27FC236}">
                  <a16:creationId xmlns:a16="http://schemas.microsoft.com/office/drawing/2014/main" id="{F76611C6-EA4B-2AA7-5352-E2120BD9C763}"/>
                </a:ext>
              </a:extLst>
            </p:cNvPr>
            <p:cNvSpPr/>
            <p:nvPr/>
          </p:nvSpPr>
          <p:spPr bwMode="auto">
            <a:xfrm>
              <a:off x="7688263" y="5022181"/>
              <a:ext cx="463550" cy="465138"/>
            </a:xfrm>
            <a:custGeom>
              <a:avLst/>
              <a:gdLst>
                <a:gd name="T0" fmla="*/ 81 w 123"/>
                <a:gd name="T1" fmla="*/ 11 h 123"/>
                <a:gd name="T2" fmla="*/ 112 w 123"/>
                <a:gd name="T3" fmla="*/ 82 h 123"/>
                <a:gd name="T4" fmla="*/ 42 w 123"/>
                <a:gd name="T5" fmla="*/ 112 h 123"/>
                <a:gd name="T6" fmla="*/ 11 w 123"/>
                <a:gd name="T7" fmla="*/ 42 h 123"/>
                <a:gd name="T8" fmla="*/ 81 w 123"/>
                <a:gd name="T9" fmla="*/ 11 h 123"/>
              </a:gdLst>
              <a:ahLst/>
              <a:cxnLst>
                <a:cxn ang="0">
                  <a:pos x="T0" y="T1"/>
                </a:cxn>
                <a:cxn ang="0">
                  <a:pos x="T2" y="T3"/>
                </a:cxn>
                <a:cxn ang="0">
                  <a:pos x="T4" y="T5"/>
                </a:cxn>
                <a:cxn ang="0">
                  <a:pos x="T6" y="T7"/>
                </a:cxn>
                <a:cxn ang="0">
                  <a:pos x="T8" y="T9"/>
                </a:cxn>
              </a:cxnLst>
              <a:rect l="0" t="0" r="r" b="b"/>
              <a:pathLst>
                <a:path w="123" h="123">
                  <a:moveTo>
                    <a:pt x="81" y="11"/>
                  </a:moveTo>
                  <a:cubicBezTo>
                    <a:pt x="109" y="22"/>
                    <a:pt x="123" y="54"/>
                    <a:pt x="112" y="82"/>
                  </a:cubicBezTo>
                  <a:cubicBezTo>
                    <a:pt x="101" y="109"/>
                    <a:pt x="70" y="123"/>
                    <a:pt x="42" y="112"/>
                  </a:cubicBezTo>
                  <a:cubicBezTo>
                    <a:pt x="14" y="101"/>
                    <a:pt x="0" y="70"/>
                    <a:pt x="11" y="42"/>
                  </a:cubicBezTo>
                  <a:cubicBezTo>
                    <a:pt x="22" y="14"/>
                    <a:pt x="53" y="0"/>
                    <a:pt x="81" y="11"/>
                  </a:cubicBezTo>
                  <a:close/>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iṣḻïḋê">
              <a:extLst>
                <a:ext uri="{FF2B5EF4-FFF2-40B4-BE49-F238E27FC236}">
                  <a16:creationId xmlns:a16="http://schemas.microsoft.com/office/drawing/2014/main" id="{ED9D48DA-C5C0-418C-BA47-CDAD9ADBD660}"/>
                </a:ext>
              </a:extLst>
            </p:cNvPr>
            <p:cNvSpPr/>
            <p:nvPr/>
          </p:nvSpPr>
          <p:spPr bwMode="auto">
            <a:xfrm>
              <a:off x="7710488" y="5044406"/>
              <a:ext cx="419100" cy="419100"/>
            </a:xfrm>
            <a:custGeom>
              <a:avLst/>
              <a:gdLst>
                <a:gd name="T0" fmla="*/ 75 w 111"/>
                <a:gd name="T1" fmla="*/ 5 h 111"/>
                <a:gd name="T2" fmla="*/ 75 w 111"/>
                <a:gd name="T3" fmla="*/ 6 h 111"/>
                <a:gd name="T4" fmla="*/ 109 w 111"/>
                <a:gd name="T5" fmla="*/ 56 h 111"/>
                <a:gd name="T6" fmla="*/ 105 w 111"/>
                <a:gd name="T7" fmla="*/ 75 h 111"/>
                <a:gd name="T8" fmla="*/ 56 w 111"/>
                <a:gd name="T9" fmla="*/ 109 h 111"/>
                <a:gd name="T10" fmla="*/ 36 w 111"/>
                <a:gd name="T11" fmla="*/ 105 h 111"/>
                <a:gd name="T12" fmla="*/ 2 w 111"/>
                <a:gd name="T13" fmla="*/ 56 h 111"/>
                <a:gd name="T14" fmla="*/ 6 w 111"/>
                <a:gd name="T15" fmla="*/ 36 h 111"/>
                <a:gd name="T16" fmla="*/ 56 w 111"/>
                <a:gd name="T17" fmla="*/ 2 h 111"/>
                <a:gd name="T18" fmla="*/ 75 w 111"/>
                <a:gd name="T19" fmla="*/ 6 h 111"/>
                <a:gd name="T20" fmla="*/ 75 w 111"/>
                <a:gd name="T21" fmla="*/ 5 h 111"/>
                <a:gd name="T22" fmla="*/ 76 w 111"/>
                <a:gd name="T23" fmla="*/ 4 h 111"/>
                <a:gd name="T24" fmla="*/ 56 w 111"/>
                <a:gd name="T25" fmla="*/ 0 h 111"/>
                <a:gd name="T26" fmla="*/ 4 w 111"/>
                <a:gd name="T27" fmla="*/ 36 h 111"/>
                <a:gd name="T28" fmla="*/ 0 w 111"/>
                <a:gd name="T29" fmla="*/ 56 h 111"/>
                <a:gd name="T30" fmla="*/ 35 w 111"/>
                <a:gd name="T31" fmla="*/ 107 h 111"/>
                <a:gd name="T32" fmla="*/ 56 w 111"/>
                <a:gd name="T33" fmla="*/ 111 h 111"/>
                <a:gd name="T34" fmla="*/ 107 w 111"/>
                <a:gd name="T35" fmla="*/ 76 h 111"/>
                <a:gd name="T36" fmla="*/ 111 w 111"/>
                <a:gd name="T37" fmla="*/ 56 h 111"/>
                <a:gd name="T38" fmla="*/ 76 w 111"/>
                <a:gd name="T39" fmla="*/ 4 h 111"/>
                <a:gd name="T40" fmla="*/ 75 w 111"/>
                <a:gd name="T41"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1">
                  <a:moveTo>
                    <a:pt x="75" y="5"/>
                  </a:moveTo>
                  <a:cubicBezTo>
                    <a:pt x="75" y="6"/>
                    <a:pt x="75" y="6"/>
                    <a:pt x="75" y="6"/>
                  </a:cubicBezTo>
                  <a:cubicBezTo>
                    <a:pt x="96" y="14"/>
                    <a:pt x="109" y="34"/>
                    <a:pt x="109" y="56"/>
                  </a:cubicBezTo>
                  <a:cubicBezTo>
                    <a:pt x="109" y="62"/>
                    <a:pt x="108" y="69"/>
                    <a:pt x="105" y="75"/>
                  </a:cubicBezTo>
                  <a:cubicBezTo>
                    <a:pt x="97" y="96"/>
                    <a:pt x="77" y="109"/>
                    <a:pt x="56" y="109"/>
                  </a:cubicBezTo>
                  <a:cubicBezTo>
                    <a:pt x="49" y="109"/>
                    <a:pt x="43" y="108"/>
                    <a:pt x="36" y="105"/>
                  </a:cubicBezTo>
                  <a:cubicBezTo>
                    <a:pt x="15" y="97"/>
                    <a:pt x="2" y="77"/>
                    <a:pt x="2" y="56"/>
                  </a:cubicBezTo>
                  <a:cubicBezTo>
                    <a:pt x="2" y="49"/>
                    <a:pt x="3" y="43"/>
                    <a:pt x="6" y="36"/>
                  </a:cubicBezTo>
                  <a:cubicBezTo>
                    <a:pt x="14" y="15"/>
                    <a:pt x="34" y="2"/>
                    <a:pt x="56" y="2"/>
                  </a:cubicBezTo>
                  <a:cubicBezTo>
                    <a:pt x="62" y="2"/>
                    <a:pt x="69" y="4"/>
                    <a:pt x="75" y="6"/>
                  </a:cubicBezTo>
                  <a:cubicBezTo>
                    <a:pt x="75" y="5"/>
                    <a:pt x="75" y="5"/>
                    <a:pt x="75" y="5"/>
                  </a:cubicBezTo>
                  <a:cubicBezTo>
                    <a:pt x="76" y="4"/>
                    <a:pt x="76" y="4"/>
                    <a:pt x="76" y="4"/>
                  </a:cubicBezTo>
                  <a:cubicBezTo>
                    <a:pt x="69" y="2"/>
                    <a:pt x="62" y="0"/>
                    <a:pt x="56" y="0"/>
                  </a:cubicBezTo>
                  <a:cubicBezTo>
                    <a:pt x="33" y="0"/>
                    <a:pt x="13" y="14"/>
                    <a:pt x="4" y="36"/>
                  </a:cubicBezTo>
                  <a:cubicBezTo>
                    <a:pt x="1" y="42"/>
                    <a:pt x="0" y="49"/>
                    <a:pt x="0" y="56"/>
                  </a:cubicBezTo>
                  <a:cubicBezTo>
                    <a:pt x="0" y="78"/>
                    <a:pt x="14" y="99"/>
                    <a:pt x="35" y="107"/>
                  </a:cubicBezTo>
                  <a:cubicBezTo>
                    <a:pt x="42" y="110"/>
                    <a:pt x="49" y="111"/>
                    <a:pt x="56" y="111"/>
                  </a:cubicBezTo>
                  <a:cubicBezTo>
                    <a:pt x="78" y="111"/>
                    <a:pt x="99" y="98"/>
                    <a:pt x="107" y="76"/>
                  </a:cubicBezTo>
                  <a:cubicBezTo>
                    <a:pt x="110" y="69"/>
                    <a:pt x="111" y="62"/>
                    <a:pt x="111" y="56"/>
                  </a:cubicBezTo>
                  <a:cubicBezTo>
                    <a:pt x="111" y="34"/>
                    <a:pt x="98" y="13"/>
                    <a:pt x="76" y="4"/>
                  </a:cubicBezTo>
                  <a:lnTo>
                    <a:pt x="75" y="5"/>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ïṧ1iḋè">
              <a:extLst>
                <a:ext uri="{FF2B5EF4-FFF2-40B4-BE49-F238E27FC236}">
                  <a16:creationId xmlns:a16="http://schemas.microsoft.com/office/drawing/2014/main" id="{77CA94D5-5EBC-1029-50C1-C6E47C6B52FE}"/>
                </a:ext>
              </a:extLst>
            </p:cNvPr>
            <p:cNvSpPr/>
            <p:nvPr/>
          </p:nvSpPr>
          <p:spPr bwMode="auto">
            <a:xfrm>
              <a:off x="7724775" y="5022181"/>
              <a:ext cx="276225" cy="241300"/>
            </a:xfrm>
            <a:custGeom>
              <a:avLst/>
              <a:gdLst>
                <a:gd name="T0" fmla="*/ 73 w 73"/>
                <a:gd name="T1" fmla="*/ 12 h 64"/>
                <a:gd name="T2" fmla="*/ 0 w 73"/>
                <a:gd name="T3" fmla="*/ 43 h 64"/>
                <a:gd name="T4" fmla="*/ 52 w 73"/>
                <a:gd name="T5" fmla="*/ 64 h 64"/>
                <a:gd name="T6" fmla="*/ 73 w 73"/>
                <a:gd name="T7" fmla="*/ 12 h 64"/>
              </a:gdLst>
              <a:ahLst/>
              <a:cxnLst>
                <a:cxn ang="0">
                  <a:pos x="T0" y="T1"/>
                </a:cxn>
                <a:cxn ang="0">
                  <a:pos x="T2" y="T3"/>
                </a:cxn>
                <a:cxn ang="0">
                  <a:pos x="T4" y="T5"/>
                </a:cxn>
                <a:cxn ang="0">
                  <a:pos x="T6" y="T7"/>
                </a:cxn>
              </a:cxnLst>
              <a:rect l="0" t="0" r="r" b="b"/>
              <a:pathLst>
                <a:path w="73" h="64">
                  <a:moveTo>
                    <a:pt x="73" y="12"/>
                  </a:moveTo>
                  <a:cubicBezTo>
                    <a:pt x="44" y="0"/>
                    <a:pt x="12" y="15"/>
                    <a:pt x="0" y="43"/>
                  </a:cubicBezTo>
                  <a:cubicBezTo>
                    <a:pt x="52" y="64"/>
                    <a:pt x="52" y="64"/>
                    <a:pt x="52" y="64"/>
                  </a:cubicBezTo>
                  <a:cubicBezTo>
                    <a:pt x="73" y="12"/>
                    <a:pt x="73" y="12"/>
                    <a:pt x="73" y="12"/>
                  </a:cubicBezTo>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îṧḷïḋé">
              <a:extLst>
                <a:ext uri="{FF2B5EF4-FFF2-40B4-BE49-F238E27FC236}">
                  <a16:creationId xmlns:a16="http://schemas.microsoft.com/office/drawing/2014/main" id="{99A3CFCF-AA72-15F7-A3AC-1E9542465F87}"/>
                </a:ext>
              </a:extLst>
            </p:cNvPr>
            <p:cNvSpPr/>
            <p:nvPr/>
          </p:nvSpPr>
          <p:spPr bwMode="auto">
            <a:xfrm>
              <a:off x="7721600" y="5049169"/>
              <a:ext cx="282575" cy="219075"/>
            </a:xfrm>
            <a:custGeom>
              <a:avLst/>
              <a:gdLst>
                <a:gd name="T0" fmla="*/ 74 w 75"/>
                <a:gd name="T1" fmla="*/ 4 h 58"/>
                <a:gd name="T2" fmla="*/ 53 w 75"/>
                <a:gd name="T3" fmla="*/ 0 h 58"/>
                <a:gd name="T4" fmla="*/ 0 w 75"/>
                <a:gd name="T5" fmla="*/ 36 h 58"/>
                <a:gd name="T6" fmla="*/ 0 w 75"/>
                <a:gd name="T7" fmla="*/ 37 h 58"/>
                <a:gd name="T8" fmla="*/ 54 w 75"/>
                <a:gd name="T9" fmla="*/ 58 h 58"/>
                <a:gd name="T10" fmla="*/ 75 w 75"/>
                <a:gd name="T11" fmla="*/ 5 h 58"/>
                <a:gd name="T12" fmla="*/ 73 w 75"/>
                <a:gd name="T13" fmla="*/ 4 h 58"/>
                <a:gd name="T14" fmla="*/ 53 w 75"/>
                <a:gd name="T15" fmla="*/ 55 h 58"/>
                <a:gd name="T16" fmla="*/ 2 w 75"/>
                <a:gd name="T17" fmla="*/ 35 h 58"/>
                <a:gd name="T18" fmla="*/ 1 w 75"/>
                <a:gd name="T19" fmla="*/ 36 h 58"/>
                <a:gd name="T20" fmla="*/ 2 w 75"/>
                <a:gd name="T21" fmla="*/ 37 h 58"/>
                <a:gd name="T22" fmla="*/ 53 w 75"/>
                <a:gd name="T23" fmla="*/ 2 h 58"/>
                <a:gd name="T24" fmla="*/ 73 w 75"/>
                <a:gd name="T25" fmla="*/ 6 h 58"/>
                <a:gd name="T26" fmla="*/ 74 w 75"/>
                <a:gd name="T27"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58">
                  <a:moveTo>
                    <a:pt x="74" y="4"/>
                  </a:moveTo>
                  <a:cubicBezTo>
                    <a:pt x="67" y="1"/>
                    <a:pt x="60" y="0"/>
                    <a:pt x="53" y="0"/>
                  </a:cubicBezTo>
                  <a:cubicBezTo>
                    <a:pt x="31" y="0"/>
                    <a:pt x="9" y="14"/>
                    <a:pt x="0" y="36"/>
                  </a:cubicBezTo>
                  <a:cubicBezTo>
                    <a:pt x="0" y="37"/>
                    <a:pt x="0" y="37"/>
                    <a:pt x="0" y="37"/>
                  </a:cubicBezTo>
                  <a:cubicBezTo>
                    <a:pt x="54" y="58"/>
                    <a:pt x="54" y="58"/>
                    <a:pt x="54" y="58"/>
                  </a:cubicBezTo>
                  <a:cubicBezTo>
                    <a:pt x="75" y="5"/>
                    <a:pt x="75" y="5"/>
                    <a:pt x="75" y="5"/>
                  </a:cubicBezTo>
                  <a:cubicBezTo>
                    <a:pt x="73" y="4"/>
                    <a:pt x="73" y="4"/>
                    <a:pt x="73" y="4"/>
                  </a:cubicBezTo>
                  <a:cubicBezTo>
                    <a:pt x="53" y="55"/>
                    <a:pt x="53" y="55"/>
                    <a:pt x="53" y="55"/>
                  </a:cubicBezTo>
                  <a:cubicBezTo>
                    <a:pt x="2" y="35"/>
                    <a:pt x="2" y="35"/>
                    <a:pt x="2" y="35"/>
                  </a:cubicBezTo>
                  <a:cubicBezTo>
                    <a:pt x="1" y="36"/>
                    <a:pt x="1" y="36"/>
                    <a:pt x="1" y="36"/>
                  </a:cubicBezTo>
                  <a:cubicBezTo>
                    <a:pt x="2" y="37"/>
                    <a:pt x="2" y="37"/>
                    <a:pt x="2" y="37"/>
                  </a:cubicBezTo>
                  <a:cubicBezTo>
                    <a:pt x="11" y="15"/>
                    <a:pt x="32" y="2"/>
                    <a:pt x="53" y="2"/>
                  </a:cubicBezTo>
                  <a:cubicBezTo>
                    <a:pt x="60" y="2"/>
                    <a:pt x="67" y="3"/>
                    <a:pt x="73" y="6"/>
                  </a:cubicBezTo>
                  <a:cubicBezTo>
                    <a:pt x="74" y="4"/>
                    <a:pt x="74" y="4"/>
                    <a:pt x="74" y="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íṥľíďê">
              <a:extLst>
                <a:ext uri="{FF2B5EF4-FFF2-40B4-BE49-F238E27FC236}">
                  <a16:creationId xmlns:a16="http://schemas.microsoft.com/office/drawing/2014/main" id="{61FFC12F-C6FC-72BB-B80A-B81E5702380C}"/>
                </a:ext>
              </a:extLst>
            </p:cNvPr>
            <p:cNvSpPr/>
            <p:nvPr/>
          </p:nvSpPr>
          <p:spPr bwMode="auto">
            <a:xfrm>
              <a:off x="7924800" y="5049169"/>
              <a:ext cx="260350" cy="298450"/>
            </a:xfrm>
            <a:custGeom>
              <a:avLst/>
              <a:gdLst>
                <a:gd name="T0" fmla="*/ 22 w 69"/>
                <a:gd name="T1" fmla="*/ 0 h 79"/>
                <a:gd name="T2" fmla="*/ 57 w 69"/>
                <a:gd name="T3" fmla="*/ 79 h 79"/>
                <a:gd name="T4" fmla="*/ 0 w 69"/>
                <a:gd name="T5" fmla="*/ 57 h 79"/>
                <a:gd name="T6" fmla="*/ 22 w 69"/>
                <a:gd name="T7" fmla="*/ 0 h 79"/>
              </a:gdLst>
              <a:ahLst/>
              <a:cxnLst>
                <a:cxn ang="0">
                  <a:pos x="T0" y="T1"/>
                </a:cxn>
                <a:cxn ang="0">
                  <a:pos x="T2" y="T3"/>
                </a:cxn>
                <a:cxn ang="0">
                  <a:pos x="T4" y="T5"/>
                </a:cxn>
                <a:cxn ang="0">
                  <a:pos x="T6" y="T7"/>
                </a:cxn>
              </a:cxnLst>
              <a:rect l="0" t="0" r="r" b="b"/>
              <a:pathLst>
                <a:path w="69" h="79">
                  <a:moveTo>
                    <a:pt x="22" y="0"/>
                  </a:moveTo>
                  <a:cubicBezTo>
                    <a:pt x="54" y="12"/>
                    <a:pt x="69" y="48"/>
                    <a:pt x="57" y="79"/>
                  </a:cubicBezTo>
                  <a:cubicBezTo>
                    <a:pt x="0" y="57"/>
                    <a:pt x="0" y="57"/>
                    <a:pt x="0" y="57"/>
                  </a:cubicBezTo>
                  <a:lnTo>
                    <a:pt x="22" y="0"/>
                  </a:ln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îś1iḓé">
              <a:extLst>
                <a:ext uri="{FF2B5EF4-FFF2-40B4-BE49-F238E27FC236}">
                  <a16:creationId xmlns:a16="http://schemas.microsoft.com/office/drawing/2014/main" id="{F41A5F36-6D54-B58E-3BF7-95151572FB88}"/>
                </a:ext>
              </a:extLst>
            </p:cNvPr>
            <p:cNvSpPr/>
            <p:nvPr/>
          </p:nvSpPr>
          <p:spPr bwMode="auto">
            <a:xfrm>
              <a:off x="7918450" y="5041231"/>
              <a:ext cx="241300" cy="312738"/>
            </a:xfrm>
            <a:custGeom>
              <a:avLst/>
              <a:gdLst>
                <a:gd name="T0" fmla="*/ 24 w 64"/>
                <a:gd name="T1" fmla="*/ 2 h 83"/>
                <a:gd name="T2" fmla="*/ 24 w 64"/>
                <a:gd name="T3" fmla="*/ 3 h 83"/>
                <a:gd name="T4" fmla="*/ 62 w 64"/>
                <a:gd name="T5" fmla="*/ 59 h 83"/>
                <a:gd name="T6" fmla="*/ 58 w 64"/>
                <a:gd name="T7" fmla="*/ 81 h 83"/>
                <a:gd name="T8" fmla="*/ 59 w 64"/>
                <a:gd name="T9" fmla="*/ 81 h 83"/>
                <a:gd name="T10" fmla="*/ 59 w 64"/>
                <a:gd name="T11" fmla="*/ 80 h 83"/>
                <a:gd name="T12" fmla="*/ 3 w 64"/>
                <a:gd name="T13" fmla="*/ 58 h 83"/>
                <a:gd name="T14" fmla="*/ 25 w 64"/>
                <a:gd name="T15" fmla="*/ 2 h 83"/>
                <a:gd name="T16" fmla="*/ 24 w 64"/>
                <a:gd name="T17" fmla="*/ 2 h 83"/>
                <a:gd name="T18" fmla="*/ 24 w 64"/>
                <a:gd name="T19" fmla="*/ 3 h 83"/>
                <a:gd name="T20" fmla="*/ 24 w 64"/>
                <a:gd name="T21" fmla="*/ 2 h 83"/>
                <a:gd name="T22" fmla="*/ 23 w 64"/>
                <a:gd name="T23" fmla="*/ 1 h 83"/>
                <a:gd name="T24" fmla="*/ 0 w 64"/>
                <a:gd name="T25" fmla="*/ 59 h 83"/>
                <a:gd name="T26" fmla="*/ 60 w 64"/>
                <a:gd name="T27" fmla="*/ 83 h 83"/>
                <a:gd name="T28" fmla="*/ 60 w 64"/>
                <a:gd name="T29" fmla="*/ 82 h 83"/>
                <a:gd name="T30" fmla="*/ 64 w 64"/>
                <a:gd name="T31" fmla="*/ 59 h 83"/>
                <a:gd name="T32" fmla="*/ 25 w 64"/>
                <a:gd name="T33" fmla="*/ 1 h 83"/>
                <a:gd name="T34" fmla="*/ 24 w 64"/>
                <a:gd name="T35" fmla="*/ 0 h 83"/>
                <a:gd name="T36" fmla="*/ 23 w 64"/>
                <a:gd name="T37" fmla="*/ 1 h 83"/>
                <a:gd name="T38" fmla="*/ 24 w 64"/>
                <a:gd name="T3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3">
                  <a:moveTo>
                    <a:pt x="24" y="2"/>
                  </a:moveTo>
                  <a:cubicBezTo>
                    <a:pt x="24" y="3"/>
                    <a:pt x="24" y="3"/>
                    <a:pt x="24" y="3"/>
                  </a:cubicBezTo>
                  <a:cubicBezTo>
                    <a:pt x="48" y="12"/>
                    <a:pt x="62" y="35"/>
                    <a:pt x="62" y="59"/>
                  </a:cubicBezTo>
                  <a:cubicBezTo>
                    <a:pt x="62" y="66"/>
                    <a:pt x="61" y="74"/>
                    <a:pt x="58" y="81"/>
                  </a:cubicBezTo>
                  <a:cubicBezTo>
                    <a:pt x="59" y="81"/>
                    <a:pt x="59" y="81"/>
                    <a:pt x="59" y="81"/>
                  </a:cubicBezTo>
                  <a:cubicBezTo>
                    <a:pt x="59" y="80"/>
                    <a:pt x="59" y="80"/>
                    <a:pt x="59" y="80"/>
                  </a:cubicBezTo>
                  <a:cubicBezTo>
                    <a:pt x="3" y="58"/>
                    <a:pt x="3" y="58"/>
                    <a:pt x="3" y="58"/>
                  </a:cubicBezTo>
                  <a:cubicBezTo>
                    <a:pt x="25" y="2"/>
                    <a:pt x="25" y="2"/>
                    <a:pt x="25" y="2"/>
                  </a:cubicBezTo>
                  <a:cubicBezTo>
                    <a:pt x="24" y="2"/>
                    <a:pt x="24" y="2"/>
                    <a:pt x="24" y="2"/>
                  </a:cubicBezTo>
                  <a:cubicBezTo>
                    <a:pt x="24" y="3"/>
                    <a:pt x="24" y="3"/>
                    <a:pt x="24" y="3"/>
                  </a:cubicBezTo>
                  <a:cubicBezTo>
                    <a:pt x="24" y="2"/>
                    <a:pt x="24" y="2"/>
                    <a:pt x="24" y="2"/>
                  </a:cubicBezTo>
                  <a:cubicBezTo>
                    <a:pt x="23" y="1"/>
                    <a:pt x="23" y="1"/>
                    <a:pt x="23" y="1"/>
                  </a:cubicBezTo>
                  <a:cubicBezTo>
                    <a:pt x="0" y="59"/>
                    <a:pt x="0" y="59"/>
                    <a:pt x="0" y="59"/>
                  </a:cubicBezTo>
                  <a:cubicBezTo>
                    <a:pt x="60" y="83"/>
                    <a:pt x="60" y="83"/>
                    <a:pt x="60" y="83"/>
                  </a:cubicBezTo>
                  <a:cubicBezTo>
                    <a:pt x="60" y="82"/>
                    <a:pt x="60" y="82"/>
                    <a:pt x="60" y="82"/>
                  </a:cubicBezTo>
                  <a:cubicBezTo>
                    <a:pt x="63" y="74"/>
                    <a:pt x="64" y="66"/>
                    <a:pt x="64" y="59"/>
                  </a:cubicBezTo>
                  <a:cubicBezTo>
                    <a:pt x="64" y="34"/>
                    <a:pt x="49" y="10"/>
                    <a:pt x="25" y="1"/>
                  </a:cubicBezTo>
                  <a:cubicBezTo>
                    <a:pt x="24" y="0"/>
                    <a:pt x="24" y="0"/>
                    <a:pt x="24" y="0"/>
                  </a:cubicBezTo>
                  <a:cubicBezTo>
                    <a:pt x="23" y="1"/>
                    <a:pt x="23" y="1"/>
                    <a:pt x="23" y="1"/>
                  </a:cubicBezTo>
                  <a:lnTo>
                    <a:pt x="24" y="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îśļîḋè">
              <a:extLst>
                <a:ext uri="{FF2B5EF4-FFF2-40B4-BE49-F238E27FC236}">
                  <a16:creationId xmlns:a16="http://schemas.microsoft.com/office/drawing/2014/main" id="{0F018315-E7B0-85D2-224D-3E3339FFB9C7}"/>
                </a:ext>
              </a:extLst>
            </p:cNvPr>
            <p:cNvSpPr/>
            <p:nvPr/>
          </p:nvSpPr>
          <p:spPr bwMode="auto">
            <a:xfrm>
              <a:off x="6956425" y="3961731"/>
              <a:ext cx="787400" cy="1306513"/>
            </a:xfrm>
            <a:custGeom>
              <a:avLst/>
              <a:gdLst>
                <a:gd name="T0" fmla="*/ 192 w 209"/>
                <a:gd name="T1" fmla="*/ 346 h 346"/>
                <a:gd name="T2" fmla="*/ 16 w 209"/>
                <a:gd name="T3" fmla="*/ 346 h 346"/>
                <a:gd name="T4" fmla="*/ 0 w 209"/>
                <a:gd name="T5" fmla="*/ 330 h 346"/>
                <a:gd name="T6" fmla="*/ 0 w 209"/>
                <a:gd name="T7" fmla="*/ 16 h 346"/>
                <a:gd name="T8" fmla="*/ 16 w 209"/>
                <a:gd name="T9" fmla="*/ 0 h 346"/>
                <a:gd name="T10" fmla="*/ 192 w 209"/>
                <a:gd name="T11" fmla="*/ 0 h 346"/>
                <a:gd name="T12" fmla="*/ 209 w 209"/>
                <a:gd name="T13" fmla="*/ 16 h 346"/>
                <a:gd name="T14" fmla="*/ 209 w 209"/>
                <a:gd name="T15" fmla="*/ 330 h 346"/>
                <a:gd name="T16" fmla="*/ 192 w 209"/>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346">
                  <a:moveTo>
                    <a:pt x="192" y="346"/>
                  </a:moveTo>
                  <a:cubicBezTo>
                    <a:pt x="16" y="346"/>
                    <a:pt x="16" y="346"/>
                    <a:pt x="16" y="346"/>
                  </a:cubicBezTo>
                  <a:cubicBezTo>
                    <a:pt x="7" y="346"/>
                    <a:pt x="0" y="339"/>
                    <a:pt x="0" y="330"/>
                  </a:cubicBezTo>
                  <a:cubicBezTo>
                    <a:pt x="0" y="16"/>
                    <a:pt x="0" y="16"/>
                    <a:pt x="0" y="16"/>
                  </a:cubicBezTo>
                  <a:cubicBezTo>
                    <a:pt x="0" y="7"/>
                    <a:pt x="7" y="0"/>
                    <a:pt x="16" y="0"/>
                  </a:cubicBezTo>
                  <a:cubicBezTo>
                    <a:pt x="192" y="0"/>
                    <a:pt x="192" y="0"/>
                    <a:pt x="192" y="0"/>
                  </a:cubicBezTo>
                  <a:cubicBezTo>
                    <a:pt x="201" y="0"/>
                    <a:pt x="209" y="7"/>
                    <a:pt x="209" y="16"/>
                  </a:cubicBezTo>
                  <a:cubicBezTo>
                    <a:pt x="209" y="330"/>
                    <a:pt x="209" y="330"/>
                    <a:pt x="209" y="330"/>
                  </a:cubicBezTo>
                  <a:cubicBezTo>
                    <a:pt x="209" y="339"/>
                    <a:pt x="201" y="346"/>
                    <a:pt x="192" y="346"/>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iş1ide">
              <a:extLst>
                <a:ext uri="{FF2B5EF4-FFF2-40B4-BE49-F238E27FC236}">
                  <a16:creationId xmlns:a16="http://schemas.microsoft.com/office/drawing/2014/main" id="{8CA7AAF4-9A95-FB89-4747-560358841B6A}"/>
                </a:ext>
              </a:extLst>
            </p:cNvPr>
            <p:cNvSpPr/>
            <p:nvPr/>
          </p:nvSpPr>
          <p:spPr bwMode="auto">
            <a:xfrm>
              <a:off x="6951663" y="3958556"/>
              <a:ext cx="796925" cy="1312863"/>
            </a:xfrm>
            <a:custGeom>
              <a:avLst/>
              <a:gdLst>
                <a:gd name="T0" fmla="*/ 193 w 211"/>
                <a:gd name="T1" fmla="*/ 347 h 348"/>
                <a:gd name="T2" fmla="*/ 193 w 211"/>
                <a:gd name="T3" fmla="*/ 346 h 348"/>
                <a:gd name="T4" fmla="*/ 17 w 211"/>
                <a:gd name="T5" fmla="*/ 346 h 348"/>
                <a:gd name="T6" fmla="*/ 6 w 211"/>
                <a:gd name="T7" fmla="*/ 342 h 348"/>
                <a:gd name="T8" fmla="*/ 2 w 211"/>
                <a:gd name="T9" fmla="*/ 331 h 348"/>
                <a:gd name="T10" fmla="*/ 2 w 211"/>
                <a:gd name="T11" fmla="*/ 17 h 348"/>
                <a:gd name="T12" fmla="*/ 6 w 211"/>
                <a:gd name="T13" fmla="*/ 6 h 348"/>
                <a:gd name="T14" fmla="*/ 17 w 211"/>
                <a:gd name="T15" fmla="*/ 2 h 348"/>
                <a:gd name="T16" fmla="*/ 193 w 211"/>
                <a:gd name="T17" fmla="*/ 2 h 348"/>
                <a:gd name="T18" fmla="*/ 204 w 211"/>
                <a:gd name="T19" fmla="*/ 6 h 348"/>
                <a:gd name="T20" fmla="*/ 209 w 211"/>
                <a:gd name="T21" fmla="*/ 17 h 348"/>
                <a:gd name="T22" fmla="*/ 209 w 211"/>
                <a:gd name="T23" fmla="*/ 331 h 348"/>
                <a:gd name="T24" fmla="*/ 204 w 211"/>
                <a:gd name="T25" fmla="*/ 342 h 348"/>
                <a:gd name="T26" fmla="*/ 193 w 211"/>
                <a:gd name="T27" fmla="*/ 346 h 348"/>
                <a:gd name="T28" fmla="*/ 193 w 211"/>
                <a:gd name="T29" fmla="*/ 347 h 348"/>
                <a:gd name="T30" fmla="*/ 193 w 211"/>
                <a:gd name="T31" fmla="*/ 348 h 348"/>
                <a:gd name="T32" fmla="*/ 211 w 211"/>
                <a:gd name="T33" fmla="*/ 331 h 348"/>
                <a:gd name="T34" fmla="*/ 211 w 211"/>
                <a:gd name="T35" fmla="*/ 17 h 348"/>
                <a:gd name="T36" fmla="*/ 193 w 211"/>
                <a:gd name="T37" fmla="*/ 0 h 348"/>
                <a:gd name="T38" fmla="*/ 17 w 211"/>
                <a:gd name="T39" fmla="*/ 0 h 348"/>
                <a:gd name="T40" fmla="*/ 0 w 211"/>
                <a:gd name="T41" fmla="*/ 17 h 348"/>
                <a:gd name="T42" fmla="*/ 0 w 211"/>
                <a:gd name="T43" fmla="*/ 331 h 348"/>
                <a:gd name="T44" fmla="*/ 17 w 211"/>
                <a:gd name="T45" fmla="*/ 348 h 348"/>
                <a:gd name="T46" fmla="*/ 193 w 211"/>
                <a:gd name="T47" fmla="*/ 348 h 348"/>
                <a:gd name="T48" fmla="*/ 193 w 211"/>
                <a:gd name="T49"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1" h="348">
                  <a:moveTo>
                    <a:pt x="193" y="347"/>
                  </a:moveTo>
                  <a:cubicBezTo>
                    <a:pt x="193" y="346"/>
                    <a:pt x="193" y="346"/>
                    <a:pt x="193" y="346"/>
                  </a:cubicBezTo>
                  <a:cubicBezTo>
                    <a:pt x="17" y="346"/>
                    <a:pt x="17" y="346"/>
                    <a:pt x="17" y="346"/>
                  </a:cubicBezTo>
                  <a:cubicBezTo>
                    <a:pt x="13" y="346"/>
                    <a:pt x="9" y="344"/>
                    <a:pt x="6" y="342"/>
                  </a:cubicBezTo>
                  <a:cubicBezTo>
                    <a:pt x="4" y="339"/>
                    <a:pt x="2" y="335"/>
                    <a:pt x="2" y="331"/>
                  </a:cubicBezTo>
                  <a:cubicBezTo>
                    <a:pt x="2" y="17"/>
                    <a:pt x="2" y="17"/>
                    <a:pt x="2" y="17"/>
                  </a:cubicBezTo>
                  <a:cubicBezTo>
                    <a:pt x="2" y="13"/>
                    <a:pt x="4" y="9"/>
                    <a:pt x="6" y="6"/>
                  </a:cubicBezTo>
                  <a:cubicBezTo>
                    <a:pt x="9" y="4"/>
                    <a:pt x="13" y="2"/>
                    <a:pt x="17" y="2"/>
                  </a:cubicBezTo>
                  <a:cubicBezTo>
                    <a:pt x="193" y="2"/>
                    <a:pt x="193" y="2"/>
                    <a:pt x="193" y="2"/>
                  </a:cubicBezTo>
                  <a:cubicBezTo>
                    <a:pt x="197" y="2"/>
                    <a:pt x="201" y="4"/>
                    <a:pt x="204" y="6"/>
                  </a:cubicBezTo>
                  <a:cubicBezTo>
                    <a:pt x="207" y="9"/>
                    <a:pt x="209" y="13"/>
                    <a:pt x="209" y="17"/>
                  </a:cubicBezTo>
                  <a:cubicBezTo>
                    <a:pt x="209" y="331"/>
                    <a:pt x="209" y="331"/>
                    <a:pt x="209" y="331"/>
                  </a:cubicBezTo>
                  <a:cubicBezTo>
                    <a:pt x="209" y="335"/>
                    <a:pt x="207" y="339"/>
                    <a:pt x="204" y="342"/>
                  </a:cubicBezTo>
                  <a:cubicBezTo>
                    <a:pt x="201" y="344"/>
                    <a:pt x="197" y="346"/>
                    <a:pt x="193" y="346"/>
                  </a:cubicBezTo>
                  <a:cubicBezTo>
                    <a:pt x="193" y="347"/>
                    <a:pt x="193" y="347"/>
                    <a:pt x="193" y="347"/>
                  </a:cubicBezTo>
                  <a:cubicBezTo>
                    <a:pt x="193" y="348"/>
                    <a:pt x="193" y="348"/>
                    <a:pt x="193" y="348"/>
                  </a:cubicBezTo>
                  <a:cubicBezTo>
                    <a:pt x="203" y="348"/>
                    <a:pt x="211" y="340"/>
                    <a:pt x="211" y="331"/>
                  </a:cubicBezTo>
                  <a:cubicBezTo>
                    <a:pt x="211" y="17"/>
                    <a:pt x="211" y="17"/>
                    <a:pt x="211" y="17"/>
                  </a:cubicBezTo>
                  <a:cubicBezTo>
                    <a:pt x="211" y="8"/>
                    <a:pt x="203" y="0"/>
                    <a:pt x="193" y="0"/>
                  </a:cubicBezTo>
                  <a:cubicBezTo>
                    <a:pt x="17" y="0"/>
                    <a:pt x="17" y="0"/>
                    <a:pt x="17" y="0"/>
                  </a:cubicBezTo>
                  <a:cubicBezTo>
                    <a:pt x="8" y="0"/>
                    <a:pt x="0" y="8"/>
                    <a:pt x="0" y="17"/>
                  </a:cubicBezTo>
                  <a:cubicBezTo>
                    <a:pt x="0" y="331"/>
                    <a:pt x="0" y="331"/>
                    <a:pt x="0" y="331"/>
                  </a:cubicBezTo>
                  <a:cubicBezTo>
                    <a:pt x="0" y="340"/>
                    <a:pt x="8" y="348"/>
                    <a:pt x="17" y="348"/>
                  </a:cubicBezTo>
                  <a:cubicBezTo>
                    <a:pt x="193" y="348"/>
                    <a:pt x="193" y="348"/>
                    <a:pt x="193" y="348"/>
                  </a:cubicBezTo>
                  <a:cubicBezTo>
                    <a:pt x="193" y="347"/>
                    <a:pt x="193" y="347"/>
                    <a:pt x="193" y="347"/>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ï$ľíde">
              <a:extLst>
                <a:ext uri="{FF2B5EF4-FFF2-40B4-BE49-F238E27FC236}">
                  <a16:creationId xmlns:a16="http://schemas.microsoft.com/office/drawing/2014/main" id="{4B2D4E1C-1E01-48D8-3DB2-C56511E5140A}"/>
                </a:ext>
              </a:extLst>
            </p:cNvPr>
            <p:cNvSpPr/>
            <p:nvPr/>
          </p:nvSpPr>
          <p:spPr bwMode="auto">
            <a:xfrm>
              <a:off x="6997700" y="3928394"/>
              <a:ext cx="787400" cy="1309688"/>
            </a:xfrm>
            <a:custGeom>
              <a:avLst/>
              <a:gdLst>
                <a:gd name="T0" fmla="*/ 193 w 209"/>
                <a:gd name="T1" fmla="*/ 347 h 347"/>
                <a:gd name="T2" fmla="*/ 17 w 209"/>
                <a:gd name="T3" fmla="*/ 347 h 347"/>
                <a:gd name="T4" fmla="*/ 0 w 209"/>
                <a:gd name="T5" fmla="*/ 330 h 347"/>
                <a:gd name="T6" fmla="*/ 0 w 209"/>
                <a:gd name="T7" fmla="*/ 17 h 347"/>
                <a:gd name="T8" fmla="*/ 17 w 209"/>
                <a:gd name="T9" fmla="*/ 0 h 347"/>
                <a:gd name="T10" fmla="*/ 193 w 209"/>
                <a:gd name="T11" fmla="*/ 0 h 347"/>
                <a:gd name="T12" fmla="*/ 209 w 209"/>
                <a:gd name="T13" fmla="*/ 17 h 347"/>
                <a:gd name="T14" fmla="*/ 209 w 209"/>
                <a:gd name="T15" fmla="*/ 330 h 347"/>
                <a:gd name="T16" fmla="*/ 193 w 209"/>
                <a:gd name="T17"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347">
                  <a:moveTo>
                    <a:pt x="193" y="347"/>
                  </a:moveTo>
                  <a:cubicBezTo>
                    <a:pt x="17" y="347"/>
                    <a:pt x="17" y="347"/>
                    <a:pt x="17" y="347"/>
                  </a:cubicBezTo>
                  <a:cubicBezTo>
                    <a:pt x="8" y="347"/>
                    <a:pt x="0" y="339"/>
                    <a:pt x="0" y="330"/>
                  </a:cubicBezTo>
                  <a:cubicBezTo>
                    <a:pt x="0" y="17"/>
                    <a:pt x="0" y="17"/>
                    <a:pt x="0" y="17"/>
                  </a:cubicBezTo>
                  <a:cubicBezTo>
                    <a:pt x="0" y="8"/>
                    <a:pt x="8" y="0"/>
                    <a:pt x="17" y="0"/>
                  </a:cubicBezTo>
                  <a:cubicBezTo>
                    <a:pt x="193" y="0"/>
                    <a:pt x="193" y="0"/>
                    <a:pt x="193" y="0"/>
                  </a:cubicBezTo>
                  <a:cubicBezTo>
                    <a:pt x="202" y="0"/>
                    <a:pt x="209" y="8"/>
                    <a:pt x="209" y="17"/>
                  </a:cubicBezTo>
                  <a:cubicBezTo>
                    <a:pt x="209" y="330"/>
                    <a:pt x="209" y="330"/>
                    <a:pt x="209" y="330"/>
                  </a:cubicBezTo>
                  <a:cubicBezTo>
                    <a:pt x="209" y="339"/>
                    <a:pt x="202" y="347"/>
                    <a:pt x="193" y="34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iṩḻíḓé">
              <a:extLst>
                <a:ext uri="{FF2B5EF4-FFF2-40B4-BE49-F238E27FC236}">
                  <a16:creationId xmlns:a16="http://schemas.microsoft.com/office/drawing/2014/main" id="{800E8FBE-8E26-FDFA-1E83-1CC930CA2BC1}"/>
                </a:ext>
              </a:extLst>
            </p:cNvPr>
            <p:cNvSpPr/>
            <p:nvPr/>
          </p:nvSpPr>
          <p:spPr bwMode="auto">
            <a:xfrm>
              <a:off x="6994525" y="3923631"/>
              <a:ext cx="795338" cy="1317625"/>
            </a:xfrm>
            <a:custGeom>
              <a:avLst/>
              <a:gdLst>
                <a:gd name="T0" fmla="*/ 194 w 211"/>
                <a:gd name="T1" fmla="*/ 348 h 349"/>
                <a:gd name="T2" fmla="*/ 194 w 211"/>
                <a:gd name="T3" fmla="*/ 347 h 349"/>
                <a:gd name="T4" fmla="*/ 18 w 211"/>
                <a:gd name="T5" fmla="*/ 347 h 349"/>
                <a:gd name="T6" fmla="*/ 7 w 211"/>
                <a:gd name="T7" fmla="*/ 342 h 349"/>
                <a:gd name="T8" fmla="*/ 2 w 211"/>
                <a:gd name="T9" fmla="*/ 331 h 349"/>
                <a:gd name="T10" fmla="*/ 2 w 211"/>
                <a:gd name="T11" fmla="*/ 18 h 349"/>
                <a:gd name="T12" fmla="*/ 7 w 211"/>
                <a:gd name="T13" fmla="*/ 7 h 349"/>
                <a:gd name="T14" fmla="*/ 18 w 211"/>
                <a:gd name="T15" fmla="*/ 2 h 349"/>
                <a:gd name="T16" fmla="*/ 194 w 211"/>
                <a:gd name="T17" fmla="*/ 2 h 349"/>
                <a:gd name="T18" fmla="*/ 205 w 211"/>
                <a:gd name="T19" fmla="*/ 7 h 349"/>
                <a:gd name="T20" fmla="*/ 209 w 211"/>
                <a:gd name="T21" fmla="*/ 18 h 349"/>
                <a:gd name="T22" fmla="*/ 209 w 211"/>
                <a:gd name="T23" fmla="*/ 331 h 349"/>
                <a:gd name="T24" fmla="*/ 205 w 211"/>
                <a:gd name="T25" fmla="*/ 342 h 349"/>
                <a:gd name="T26" fmla="*/ 194 w 211"/>
                <a:gd name="T27" fmla="*/ 347 h 349"/>
                <a:gd name="T28" fmla="*/ 194 w 211"/>
                <a:gd name="T29" fmla="*/ 348 h 349"/>
                <a:gd name="T30" fmla="*/ 194 w 211"/>
                <a:gd name="T31" fmla="*/ 349 h 349"/>
                <a:gd name="T32" fmla="*/ 211 w 211"/>
                <a:gd name="T33" fmla="*/ 331 h 349"/>
                <a:gd name="T34" fmla="*/ 211 w 211"/>
                <a:gd name="T35" fmla="*/ 18 h 349"/>
                <a:gd name="T36" fmla="*/ 194 w 211"/>
                <a:gd name="T37" fmla="*/ 0 h 349"/>
                <a:gd name="T38" fmla="*/ 18 w 211"/>
                <a:gd name="T39" fmla="*/ 0 h 349"/>
                <a:gd name="T40" fmla="*/ 0 w 211"/>
                <a:gd name="T41" fmla="*/ 18 h 349"/>
                <a:gd name="T42" fmla="*/ 0 w 211"/>
                <a:gd name="T43" fmla="*/ 331 h 349"/>
                <a:gd name="T44" fmla="*/ 18 w 211"/>
                <a:gd name="T45" fmla="*/ 349 h 349"/>
                <a:gd name="T46" fmla="*/ 194 w 211"/>
                <a:gd name="T47" fmla="*/ 349 h 349"/>
                <a:gd name="T48" fmla="*/ 194 w 211"/>
                <a:gd name="T49"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1" h="349">
                  <a:moveTo>
                    <a:pt x="194" y="348"/>
                  </a:moveTo>
                  <a:cubicBezTo>
                    <a:pt x="194" y="347"/>
                    <a:pt x="194" y="347"/>
                    <a:pt x="194" y="347"/>
                  </a:cubicBezTo>
                  <a:cubicBezTo>
                    <a:pt x="18" y="347"/>
                    <a:pt x="18" y="347"/>
                    <a:pt x="18" y="347"/>
                  </a:cubicBezTo>
                  <a:cubicBezTo>
                    <a:pt x="13" y="347"/>
                    <a:pt x="10" y="345"/>
                    <a:pt x="7" y="342"/>
                  </a:cubicBezTo>
                  <a:cubicBezTo>
                    <a:pt x="4" y="339"/>
                    <a:pt x="2" y="335"/>
                    <a:pt x="2" y="331"/>
                  </a:cubicBezTo>
                  <a:cubicBezTo>
                    <a:pt x="2" y="18"/>
                    <a:pt x="2" y="18"/>
                    <a:pt x="2" y="18"/>
                  </a:cubicBezTo>
                  <a:cubicBezTo>
                    <a:pt x="2" y="13"/>
                    <a:pt x="4" y="10"/>
                    <a:pt x="7" y="7"/>
                  </a:cubicBezTo>
                  <a:cubicBezTo>
                    <a:pt x="10" y="4"/>
                    <a:pt x="13" y="2"/>
                    <a:pt x="18" y="2"/>
                  </a:cubicBezTo>
                  <a:cubicBezTo>
                    <a:pt x="194" y="2"/>
                    <a:pt x="194" y="2"/>
                    <a:pt x="194" y="2"/>
                  </a:cubicBezTo>
                  <a:cubicBezTo>
                    <a:pt x="198" y="2"/>
                    <a:pt x="202" y="4"/>
                    <a:pt x="205" y="7"/>
                  </a:cubicBezTo>
                  <a:cubicBezTo>
                    <a:pt x="207" y="10"/>
                    <a:pt x="209" y="13"/>
                    <a:pt x="209" y="18"/>
                  </a:cubicBezTo>
                  <a:cubicBezTo>
                    <a:pt x="209" y="331"/>
                    <a:pt x="209" y="331"/>
                    <a:pt x="209" y="331"/>
                  </a:cubicBezTo>
                  <a:cubicBezTo>
                    <a:pt x="209" y="335"/>
                    <a:pt x="207" y="339"/>
                    <a:pt x="205" y="342"/>
                  </a:cubicBezTo>
                  <a:cubicBezTo>
                    <a:pt x="202" y="345"/>
                    <a:pt x="198" y="347"/>
                    <a:pt x="194" y="347"/>
                  </a:cubicBezTo>
                  <a:cubicBezTo>
                    <a:pt x="194" y="348"/>
                    <a:pt x="194" y="348"/>
                    <a:pt x="194" y="348"/>
                  </a:cubicBezTo>
                  <a:cubicBezTo>
                    <a:pt x="194" y="349"/>
                    <a:pt x="194" y="349"/>
                    <a:pt x="194" y="349"/>
                  </a:cubicBezTo>
                  <a:cubicBezTo>
                    <a:pt x="203" y="349"/>
                    <a:pt x="211" y="341"/>
                    <a:pt x="211" y="331"/>
                  </a:cubicBezTo>
                  <a:cubicBezTo>
                    <a:pt x="211" y="18"/>
                    <a:pt x="211" y="18"/>
                    <a:pt x="211" y="18"/>
                  </a:cubicBezTo>
                  <a:cubicBezTo>
                    <a:pt x="211" y="8"/>
                    <a:pt x="203" y="0"/>
                    <a:pt x="194" y="0"/>
                  </a:cubicBezTo>
                  <a:cubicBezTo>
                    <a:pt x="18" y="0"/>
                    <a:pt x="18" y="0"/>
                    <a:pt x="18" y="0"/>
                  </a:cubicBezTo>
                  <a:cubicBezTo>
                    <a:pt x="8" y="0"/>
                    <a:pt x="0" y="8"/>
                    <a:pt x="0" y="18"/>
                  </a:cubicBezTo>
                  <a:cubicBezTo>
                    <a:pt x="0" y="331"/>
                    <a:pt x="0" y="331"/>
                    <a:pt x="0" y="331"/>
                  </a:cubicBezTo>
                  <a:cubicBezTo>
                    <a:pt x="0" y="341"/>
                    <a:pt x="8" y="349"/>
                    <a:pt x="18" y="349"/>
                  </a:cubicBezTo>
                  <a:cubicBezTo>
                    <a:pt x="194" y="349"/>
                    <a:pt x="194" y="349"/>
                    <a:pt x="194" y="349"/>
                  </a:cubicBezTo>
                  <a:cubicBezTo>
                    <a:pt x="194" y="348"/>
                    <a:pt x="194" y="348"/>
                    <a:pt x="194" y="348"/>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îṧḷiḍê">
              <a:extLst>
                <a:ext uri="{FF2B5EF4-FFF2-40B4-BE49-F238E27FC236}">
                  <a16:creationId xmlns:a16="http://schemas.microsoft.com/office/drawing/2014/main" id="{37AC2F1E-9A56-C597-F18E-4E8CD39BE6DA}"/>
                </a:ext>
              </a:extLst>
            </p:cNvPr>
            <p:cNvSpPr/>
            <p:nvPr/>
          </p:nvSpPr>
          <p:spPr bwMode="auto">
            <a:xfrm>
              <a:off x="7091363" y="4045869"/>
              <a:ext cx="603250" cy="1047750"/>
            </a:xfrm>
            <a:custGeom>
              <a:avLst/>
              <a:gdLst>
                <a:gd name="T0" fmla="*/ 147 w 160"/>
                <a:gd name="T1" fmla="*/ 278 h 278"/>
                <a:gd name="T2" fmla="*/ 12 w 160"/>
                <a:gd name="T3" fmla="*/ 278 h 278"/>
                <a:gd name="T4" fmla="*/ 0 w 160"/>
                <a:gd name="T5" fmla="*/ 265 h 278"/>
                <a:gd name="T6" fmla="*/ 0 w 160"/>
                <a:gd name="T7" fmla="*/ 12 h 278"/>
                <a:gd name="T8" fmla="*/ 12 w 160"/>
                <a:gd name="T9" fmla="*/ 0 h 278"/>
                <a:gd name="T10" fmla="*/ 147 w 160"/>
                <a:gd name="T11" fmla="*/ 0 h 278"/>
                <a:gd name="T12" fmla="*/ 160 w 160"/>
                <a:gd name="T13" fmla="*/ 12 h 278"/>
                <a:gd name="T14" fmla="*/ 160 w 160"/>
                <a:gd name="T15" fmla="*/ 265 h 278"/>
                <a:gd name="T16" fmla="*/ 147 w 160"/>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78">
                  <a:moveTo>
                    <a:pt x="147" y="278"/>
                  </a:moveTo>
                  <a:cubicBezTo>
                    <a:pt x="12" y="278"/>
                    <a:pt x="12" y="278"/>
                    <a:pt x="12" y="278"/>
                  </a:cubicBezTo>
                  <a:cubicBezTo>
                    <a:pt x="5" y="278"/>
                    <a:pt x="0" y="272"/>
                    <a:pt x="0" y="265"/>
                  </a:cubicBezTo>
                  <a:cubicBezTo>
                    <a:pt x="0" y="12"/>
                    <a:pt x="0" y="12"/>
                    <a:pt x="0" y="12"/>
                  </a:cubicBezTo>
                  <a:cubicBezTo>
                    <a:pt x="0" y="5"/>
                    <a:pt x="5" y="0"/>
                    <a:pt x="12" y="0"/>
                  </a:cubicBezTo>
                  <a:cubicBezTo>
                    <a:pt x="147" y="0"/>
                    <a:pt x="147" y="0"/>
                    <a:pt x="147" y="0"/>
                  </a:cubicBezTo>
                  <a:cubicBezTo>
                    <a:pt x="154" y="0"/>
                    <a:pt x="160" y="5"/>
                    <a:pt x="160" y="12"/>
                  </a:cubicBezTo>
                  <a:cubicBezTo>
                    <a:pt x="160" y="265"/>
                    <a:pt x="160" y="265"/>
                    <a:pt x="160" y="265"/>
                  </a:cubicBezTo>
                  <a:cubicBezTo>
                    <a:pt x="160" y="272"/>
                    <a:pt x="154" y="278"/>
                    <a:pt x="147" y="278"/>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ïş1íḍê">
              <a:extLst>
                <a:ext uri="{FF2B5EF4-FFF2-40B4-BE49-F238E27FC236}">
                  <a16:creationId xmlns:a16="http://schemas.microsoft.com/office/drawing/2014/main" id="{029E5A4B-813C-F570-71CC-2A8C75458403}"/>
                </a:ext>
              </a:extLst>
            </p:cNvPr>
            <p:cNvSpPr/>
            <p:nvPr/>
          </p:nvSpPr>
          <p:spPr bwMode="auto">
            <a:xfrm>
              <a:off x="7088188" y="4041106"/>
              <a:ext cx="611188" cy="1057275"/>
            </a:xfrm>
            <a:custGeom>
              <a:avLst/>
              <a:gdLst>
                <a:gd name="T0" fmla="*/ 148 w 162"/>
                <a:gd name="T1" fmla="*/ 279 h 280"/>
                <a:gd name="T2" fmla="*/ 148 w 162"/>
                <a:gd name="T3" fmla="*/ 278 h 280"/>
                <a:gd name="T4" fmla="*/ 13 w 162"/>
                <a:gd name="T5" fmla="*/ 278 h 280"/>
                <a:gd name="T6" fmla="*/ 2 w 162"/>
                <a:gd name="T7" fmla="*/ 266 h 280"/>
                <a:gd name="T8" fmla="*/ 2 w 162"/>
                <a:gd name="T9" fmla="*/ 13 h 280"/>
                <a:gd name="T10" fmla="*/ 13 w 162"/>
                <a:gd name="T11" fmla="*/ 2 h 280"/>
                <a:gd name="T12" fmla="*/ 148 w 162"/>
                <a:gd name="T13" fmla="*/ 2 h 280"/>
                <a:gd name="T14" fmla="*/ 160 w 162"/>
                <a:gd name="T15" fmla="*/ 13 h 280"/>
                <a:gd name="T16" fmla="*/ 160 w 162"/>
                <a:gd name="T17" fmla="*/ 266 h 280"/>
                <a:gd name="T18" fmla="*/ 148 w 162"/>
                <a:gd name="T19" fmla="*/ 278 h 280"/>
                <a:gd name="T20" fmla="*/ 148 w 162"/>
                <a:gd name="T21" fmla="*/ 279 h 280"/>
                <a:gd name="T22" fmla="*/ 148 w 162"/>
                <a:gd name="T23" fmla="*/ 280 h 280"/>
                <a:gd name="T24" fmla="*/ 162 w 162"/>
                <a:gd name="T25" fmla="*/ 266 h 280"/>
                <a:gd name="T26" fmla="*/ 162 w 162"/>
                <a:gd name="T27" fmla="*/ 13 h 280"/>
                <a:gd name="T28" fmla="*/ 148 w 162"/>
                <a:gd name="T29" fmla="*/ 0 h 280"/>
                <a:gd name="T30" fmla="*/ 13 w 162"/>
                <a:gd name="T31" fmla="*/ 0 h 280"/>
                <a:gd name="T32" fmla="*/ 0 w 162"/>
                <a:gd name="T33" fmla="*/ 13 h 280"/>
                <a:gd name="T34" fmla="*/ 0 w 162"/>
                <a:gd name="T35" fmla="*/ 266 h 280"/>
                <a:gd name="T36" fmla="*/ 13 w 162"/>
                <a:gd name="T37" fmla="*/ 280 h 280"/>
                <a:gd name="T38" fmla="*/ 148 w 162"/>
                <a:gd name="T39" fmla="*/ 280 h 280"/>
                <a:gd name="T40" fmla="*/ 148 w 162"/>
                <a:gd name="T41" fmla="*/ 2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280">
                  <a:moveTo>
                    <a:pt x="148" y="279"/>
                  </a:moveTo>
                  <a:cubicBezTo>
                    <a:pt x="148" y="278"/>
                    <a:pt x="148" y="278"/>
                    <a:pt x="148" y="278"/>
                  </a:cubicBezTo>
                  <a:cubicBezTo>
                    <a:pt x="13" y="278"/>
                    <a:pt x="13" y="278"/>
                    <a:pt x="13" y="278"/>
                  </a:cubicBezTo>
                  <a:cubicBezTo>
                    <a:pt x="7" y="278"/>
                    <a:pt x="2" y="273"/>
                    <a:pt x="2" y="266"/>
                  </a:cubicBezTo>
                  <a:cubicBezTo>
                    <a:pt x="2" y="13"/>
                    <a:pt x="2" y="13"/>
                    <a:pt x="2" y="13"/>
                  </a:cubicBezTo>
                  <a:cubicBezTo>
                    <a:pt x="2" y="7"/>
                    <a:pt x="7" y="2"/>
                    <a:pt x="13" y="2"/>
                  </a:cubicBezTo>
                  <a:cubicBezTo>
                    <a:pt x="148" y="2"/>
                    <a:pt x="148" y="2"/>
                    <a:pt x="148" y="2"/>
                  </a:cubicBezTo>
                  <a:cubicBezTo>
                    <a:pt x="155" y="2"/>
                    <a:pt x="160" y="7"/>
                    <a:pt x="160" y="13"/>
                  </a:cubicBezTo>
                  <a:cubicBezTo>
                    <a:pt x="160" y="266"/>
                    <a:pt x="160" y="266"/>
                    <a:pt x="160" y="266"/>
                  </a:cubicBezTo>
                  <a:cubicBezTo>
                    <a:pt x="160" y="273"/>
                    <a:pt x="155" y="278"/>
                    <a:pt x="148" y="278"/>
                  </a:cubicBezTo>
                  <a:cubicBezTo>
                    <a:pt x="148" y="279"/>
                    <a:pt x="148" y="279"/>
                    <a:pt x="148" y="279"/>
                  </a:cubicBezTo>
                  <a:cubicBezTo>
                    <a:pt x="148" y="280"/>
                    <a:pt x="148" y="280"/>
                    <a:pt x="148" y="280"/>
                  </a:cubicBezTo>
                  <a:cubicBezTo>
                    <a:pt x="156" y="280"/>
                    <a:pt x="162" y="274"/>
                    <a:pt x="162" y="266"/>
                  </a:cubicBezTo>
                  <a:cubicBezTo>
                    <a:pt x="162" y="13"/>
                    <a:pt x="162" y="13"/>
                    <a:pt x="162" y="13"/>
                  </a:cubicBezTo>
                  <a:cubicBezTo>
                    <a:pt x="162" y="6"/>
                    <a:pt x="156" y="0"/>
                    <a:pt x="148" y="0"/>
                  </a:cubicBezTo>
                  <a:cubicBezTo>
                    <a:pt x="13" y="0"/>
                    <a:pt x="13" y="0"/>
                    <a:pt x="13" y="0"/>
                  </a:cubicBezTo>
                  <a:cubicBezTo>
                    <a:pt x="6" y="0"/>
                    <a:pt x="0" y="6"/>
                    <a:pt x="0" y="13"/>
                  </a:cubicBezTo>
                  <a:cubicBezTo>
                    <a:pt x="0" y="266"/>
                    <a:pt x="0" y="266"/>
                    <a:pt x="0" y="266"/>
                  </a:cubicBezTo>
                  <a:cubicBezTo>
                    <a:pt x="0" y="274"/>
                    <a:pt x="6" y="280"/>
                    <a:pt x="13" y="280"/>
                  </a:cubicBezTo>
                  <a:cubicBezTo>
                    <a:pt x="148" y="280"/>
                    <a:pt x="148" y="280"/>
                    <a:pt x="148" y="280"/>
                  </a:cubicBezTo>
                  <a:lnTo>
                    <a:pt x="148" y="2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ïşľiḓè">
              <a:extLst>
                <a:ext uri="{FF2B5EF4-FFF2-40B4-BE49-F238E27FC236}">
                  <a16:creationId xmlns:a16="http://schemas.microsoft.com/office/drawing/2014/main" id="{06D91340-723F-309B-B171-7AA483176695}"/>
                </a:ext>
              </a:extLst>
            </p:cNvPr>
            <p:cNvSpPr/>
            <p:nvPr/>
          </p:nvSpPr>
          <p:spPr bwMode="auto">
            <a:xfrm>
              <a:off x="7348538" y="5123781"/>
              <a:ext cx="85725" cy="8731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îśľiḍé">
              <a:extLst>
                <a:ext uri="{FF2B5EF4-FFF2-40B4-BE49-F238E27FC236}">
                  <a16:creationId xmlns:a16="http://schemas.microsoft.com/office/drawing/2014/main" id="{FDA9E497-FD55-829C-AD19-E85F72CBC1E3}"/>
                </a:ext>
              </a:extLst>
            </p:cNvPr>
            <p:cNvSpPr/>
            <p:nvPr/>
          </p:nvSpPr>
          <p:spPr bwMode="auto">
            <a:xfrm>
              <a:off x="7302500" y="3991894"/>
              <a:ext cx="180975" cy="7938"/>
            </a:xfrm>
            <a:custGeom>
              <a:avLst/>
              <a:gdLst>
                <a:gd name="T0" fmla="*/ 47 w 48"/>
                <a:gd name="T1" fmla="*/ 0 h 2"/>
                <a:gd name="T2" fmla="*/ 1 w 48"/>
                <a:gd name="T3" fmla="*/ 0 h 2"/>
                <a:gd name="T4" fmla="*/ 0 w 48"/>
                <a:gd name="T5" fmla="*/ 1 h 2"/>
                <a:gd name="T6" fmla="*/ 1 w 48"/>
                <a:gd name="T7" fmla="*/ 2 h 2"/>
                <a:gd name="T8" fmla="*/ 47 w 48"/>
                <a:gd name="T9" fmla="*/ 2 h 2"/>
                <a:gd name="T10" fmla="*/ 48 w 48"/>
                <a:gd name="T11" fmla="*/ 1 h 2"/>
                <a:gd name="T12" fmla="*/ 47 w 4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7" y="0"/>
                  </a:moveTo>
                  <a:cubicBezTo>
                    <a:pt x="1" y="0"/>
                    <a:pt x="1" y="0"/>
                    <a:pt x="1" y="0"/>
                  </a:cubicBezTo>
                  <a:cubicBezTo>
                    <a:pt x="0" y="0"/>
                    <a:pt x="0" y="0"/>
                    <a:pt x="0" y="1"/>
                  </a:cubicBezTo>
                  <a:cubicBezTo>
                    <a:pt x="0" y="1"/>
                    <a:pt x="0" y="2"/>
                    <a:pt x="1" y="2"/>
                  </a:cubicBezTo>
                  <a:cubicBezTo>
                    <a:pt x="47" y="2"/>
                    <a:pt x="47" y="2"/>
                    <a:pt x="47" y="2"/>
                  </a:cubicBezTo>
                  <a:cubicBezTo>
                    <a:pt x="47" y="2"/>
                    <a:pt x="48" y="1"/>
                    <a:pt x="48" y="1"/>
                  </a:cubicBezTo>
                  <a:cubicBezTo>
                    <a:pt x="48" y="0"/>
                    <a:pt x="47" y="0"/>
                    <a:pt x="47" y="0"/>
                  </a:cubicBezTo>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íslïďè">
              <a:extLst>
                <a:ext uri="{FF2B5EF4-FFF2-40B4-BE49-F238E27FC236}">
                  <a16:creationId xmlns:a16="http://schemas.microsoft.com/office/drawing/2014/main" id="{60512AB4-0993-9449-FFB3-61F9831EF1AE}"/>
                </a:ext>
              </a:extLst>
            </p:cNvPr>
            <p:cNvSpPr/>
            <p:nvPr/>
          </p:nvSpPr>
          <p:spPr bwMode="auto">
            <a:xfrm>
              <a:off x="7140575" y="4166519"/>
              <a:ext cx="230188" cy="230188"/>
            </a:xfrm>
            <a:custGeom>
              <a:avLst/>
              <a:gdLst>
                <a:gd name="T0" fmla="*/ 54 w 61"/>
                <a:gd name="T1" fmla="*/ 61 h 61"/>
                <a:gd name="T2" fmla="*/ 7 w 61"/>
                <a:gd name="T3" fmla="*/ 61 h 61"/>
                <a:gd name="T4" fmla="*/ 0 w 61"/>
                <a:gd name="T5" fmla="*/ 54 h 61"/>
                <a:gd name="T6" fmla="*/ 0 w 61"/>
                <a:gd name="T7" fmla="*/ 7 h 61"/>
                <a:gd name="T8" fmla="*/ 7 w 61"/>
                <a:gd name="T9" fmla="*/ 0 h 61"/>
                <a:gd name="T10" fmla="*/ 54 w 61"/>
                <a:gd name="T11" fmla="*/ 0 h 61"/>
                <a:gd name="T12" fmla="*/ 61 w 61"/>
                <a:gd name="T13" fmla="*/ 7 h 61"/>
                <a:gd name="T14" fmla="*/ 61 w 61"/>
                <a:gd name="T15" fmla="*/ 54 h 61"/>
                <a:gd name="T16" fmla="*/ 54 w 61"/>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54" y="61"/>
                  </a:moveTo>
                  <a:cubicBezTo>
                    <a:pt x="7" y="61"/>
                    <a:pt x="7" y="61"/>
                    <a:pt x="7" y="61"/>
                  </a:cubicBezTo>
                  <a:cubicBezTo>
                    <a:pt x="3" y="61"/>
                    <a:pt x="0" y="58"/>
                    <a:pt x="0" y="54"/>
                  </a:cubicBezTo>
                  <a:cubicBezTo>
                    <a:pt x="0" y="7"/>
                    <a:pt x="0" y="7"/>
                    <a:pt x="0" y="7"/>
                  </a:cubicBezTo>
                  <a:cubicBezTo>
                    <a:pt x="0" y="3"/>
                    <a:pt x="3" y="0"/>
                    <a:pt x="7" y="0"/>
                  </a:cubicBezTo>
                  <a:cubicBezTo>
                    <a:pt x="54" y="0"/>
                    <a:pt x="54" y="0"/>
                    <a:pt x="54" y="0"/>
                  </a:cubicBezTo>
                  <a:cubicBezTo>
                    <a:pt x="58" y="0"/>
                    <a:pt x="61" y="3"/>
                    <a:pt x="61" y="7"/>
                  </a:cubicBezTo>
                  <a:cubicBezTo>
                    <a:pt x="61" y="54"/>
                    <a:pt x="61" y="54"/>
                    <a:pt x="61" y="54"/>
                  </a:cubicBezTo>
                  <a:cubicBezTo>
                    <a:pt x="61" y="58"/>
                    <a:pt x="58" y="61"/>
                    <a:pt x="5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îśļïdé">
              <a:extLst>
                <a:ext uri="{FF2B5EF4-FFF2-40B4-BE49-F238E27FC236}">
                  <a16:creationId xmlns:a16="http://schemas.microsoft.com/office/drawing/2014/main" id="{C2E19FF1-B943-96F3-23C5-C5826E441F21}"/>
                </a:ext>
              </a:extLst>
            </p:cNvPr>
            <p:cNvSpPr/>
            <p:nvPr/>
          </p:nvSpPr>
          <p:spPr bwMode="auto">
            <a:xfrm>
              <a:off x="7137400" y="4161756"/>
              <a:ext cx="236538" cy="238125"/>
            </a:xfrm>
            <a:custGeom>
              <a:avLst/>
              <a:gdLst>
                <a:gd name="T0" fmla="*/ 55 w 63"/>
                <a:gd name="T1" fmla="*/ 62 h 63"/>
                <a:gd name="T2" fmla="*/ 55 w 63"/>
                <a:gd name="T3" fmla="*/ 61 h 63"/>
                <a:gd name="T4" fmla="*/ 8 w 63"/>
                <a:gd name="T5" fmla="*/ 61 h 63"/>
                <a:gd name="T6" fmla="*/ 2 w 63"/>
                <a:gd name="T7" fmla="*/ 55 h 63"/>
                <a:gd name="T8" fmla="*/ 2 w 63"/>
                <a:gd name="T9" fmla="*/ 8 h 63"/>
                <a:gd name="T10" fmla="*/ 8 w 63"/>
                <a:gd name="T11" fmla="*/ 2 h 63"/>
                <a:gd name="T12" fmla="*/ 55 w 63"/>
                <a:gd name="T13" fmla="*/ 2 h 63"/>
                <a:gd name="T14" fmla="*/ 61 w 63"/>
                <a:gd name="T15" fmla="*/ 8 h 63"/>
                <a:gd name="T16" fmla="*/ 61 w 63"/>
                <a:gd name="T17" fmla="*/ 55 h 63"/>
                <a:gd name="T18" fmla="*/ 55 w 63"/>
                <a:gd name="T19" fmla="*/ 61 h 63"/>
                <a:gd name="T20" fmla="*/ 55 w 63"/>
                <a:gd name="T21" fmla="*/ 62 h 63"/>
                <a:gd name="T22" fmla="*/ 55 w 63"/>
                <a:gd name="T23" fmla="*/ 63 h 63"/>
                <a:gd name="T24" fmla="*/ 63 w 63"/>
                <a:gd name="T25" fmla="*/ 55 h 63"/>
                <a:gd name="T26" fmla="*/ 63 w 63"/>
                <a:gd name="T27" fmla="*/ 8 h 63"/>
                <a:gd name="T28" fmla="*/ 55 w 63"/>
                <a:gd name="T29" fmla="*/ 0 h 63"/>
                <a:gd name="T30" fmla="*/ 8 w 63"/>
                <a:gd name="T31" fmla="*/ 0 h 63"/>
                <a:gd name="T32" fmla="*/ 0 w 63"/>
                <a:gd name="T33" fmla="*/ 8 h 63"/>
                <a:gd name="T34" fmla="*/ 0 w 63"/>
                <a:gd name="T35" fmla="*/ 55 h 63"/>
                <a:gd name="T36" fmla="*/ 8 w 63"/>
                <a:gd name="T37" fmla="*/ 63 h 63"/>
                <a:gd name="T38" fmla="*/ 55 w 63"/>
                <a:gd name="T39" fmla="*/ 63 h 63"/>
                <a:gd name="T40" fmla="*/ 55 w 63"/>
                <a:gd name="T4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55" y="62"/>
                  </a:moveTo>
                  <a:cubicBezTo>
                    <a:pt x="55" y="61"/>
                    <a:pt x="55" y="61"/>
                    <a:pt x="55" y="61"/>
                  </a:cubicBezTo>
                  <a:cubicBezTo>
                    <a:pt x="8" y="61"/>
                    <a:pt x="8" y="61"/>
                    <a:pt x="8" y="61"/>
                  </a:cubicBezTo>
                  <a:cubicBezTo>
                    <a:pt x="5" y="61"/>
                    <a:pt x="2" y="58"/>
                    <a:pt x="2" y="55"/>
                  </a:cubicBezTo>
                  <a:cubicBezTo>
                    <a:pt x="2" y="8"/>
                    <a:pt x="2" y="8"/>
                    <a:pt x="2" y="8"/>
                  </a:cubicBezTo>
                  <a:cubicBezTo>
                    <a:pt x="2" y="4"/>
                    <a:pt x="5" y="2"/>
                    <a:pt x="8" y="2"/>
                  </a:cubicBezTo>
                  <a:cubicBezTo>
                    <a:pt x="55" y="2"/>
                    <a:pt x="55" y="2"/>
                    <a:pt x="55" y="2"/>
                  </a:cubicBezTo>
                  <a:cubicBezTo>
                    <a:pt x="58" y="2"/>
                    <a:pt x="61" y="4"/>
                    <a:pt x="61" y="8"/>
                  </a:cubicBezTo>
                  <a:cubicBezTo>
                    <a:pt x="61" y="55"/>
                    <a:pt x="61" y="55"/>
                    <a:pt x="61" y="55"/>
                  </a:cubicBezTo>
                  <a:cubicBezTo>
                    <a:pt x="61" y="58"/>
                    <a:pt x="58" y="61"/>
                    <a:pt x="55" y="61"/>
                  </a:cubicBezTo>
                  <a:cubicBezTo>
                    <a:pt x="55" y="62"/>
                    <a:pt x="55" y="62"/>
                    <a:pt x="55" y="62"/>
                  </a:cubicBezTo>
                  <a:cubicBezTo>
                    <a:pt x="55" y="63"/>
                    <a:pt x="55" y="63"/>
                    <a:pt x="55" y="63"/>
                  </a:cubicBezTo>
                  <a:cubicBezTo>
                    <a:pt x="60" y="63"/>
                    <a:pt x="63" y="59"/>
                    <a:pt x="63" y="55"/>
                  </a:cubicBezTo>
                  <a:cubicBezTo>
                    <a:pt x="63" y="8"/>
                    <a:pt x="63" y="8"/>
                    <a:pt x="63" y="8"/>
                  </a:cubicBezTo>
                  <a:cubicBezTo>
                    <a:pt x="63" y="3"/>
                    <a:pt x="60" y="0"/>
                    <a:pt x="55" y="0"/>
                  </a:cubicBezTo>
                  <a:cubicBezTo>
                    <a:pt x="8" y="0"/>
                    <a:pt x="8" y="0"/>
                    <a:pt x="8" y="0"/>
                  </a:cubicBezTo>
                  <a:cubicBezTo>
                    <a:pt x="4" y="0"/>
                    <a:pt x="0" y="3"/>
                    <a:pt x="0" y="8"/>
                  </a:cubicBezTo>
                  <a:cubicBezTo>
                    <a:pt x="0" y="55"/>
                    <a:pt x="0" y="55"/>
                    <a:pt x="0" y="55"/>
                  </a:cubicBezTo>
                  <a:cubicBezTo>
                    <a:pt x="0" y="59"/>
                    <a:pt x="4" y="63"/>
                    <a:pt x="8" y="63"/>
                  </a:cubicBezTo>
                  <a:cubicBezTo>
                    <a:pt x="55" y="63"/>
                    <a:pt x="55" y="63"/>
                    <a:pt x="55" y="63"/>
                  </a:cubicBezTo>
                  <a:lnTo>
                    <a:pt x="55" y="62"/>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îSļiḋe">
              <a:extLst>
                <a:ext uri="{FF2B5EF4-FFF2-40B4-BE49-F238E27FC236}">
                  <a16:creationId xmlns:a16="http://schemas.microsoft.com/office/drawing/2014/main" id="{05D5DAEB-C719-E976-B03D-D4B81B06E783}"/>
                </a:ext>
              </a:extLst>
            </p:cNvPr>
            <p:cNvSpPr/>
            <p:nvPr/>
          </p:nvSpPr>
          <p:spPr bwMode="auto">
            <a:xfrm>
              <a:off x="7162800" y="4306219"/>
              <a:ext cx="188913" cy="85725"/>
            </a:xfrm>
            <a:custGeom>
              <a:avLst/>
              <a:gdLst>
                <a:gd name="T0" fmla="*/ 0 w 50"/>
                <a:gd name="T1" fmla="*/ 23 h 23"/>
                <a:gd name="T2" fmla="*/ 25 w 50"/>
                <a:gd name="T3" fmla="*/ 0 h 23"/>
                <a:gd name="T4" fmla="*/ 50 w 50"/>
                <a:gd name="T5" fmla="*/ 23 h 23"/>
              </a:gdLst>
              <a:ahLst/>
              <a:cxnLst>
                <a:cxn ang="0">
                  <a:pos x="T0" y="T1"/>
                </a:cxn>
                <a:cxn ang="0">
                  <a:pos x="T2" y="T3"/>
                </a:cxn>
                <a:cxn ang="0">
                  <a:pos x="T4" y="T5"/>
                </a:cxn>
              </a:cxnLst>
              <a:rect l="0" t="0" r="r" b="b"/>
              <a:pathLst>
                <a:path w="50" h="23">
                  <a:moveTo>
                    <a:pt x="0" y="23"/>
                  </a:moveTo>
                  <a:cubicBezTo>
                    <a:pt x="0" y="10"/>
                    <a:pt x="11" y="0"/>
                    <a:pt x="25" y="0"/>
                  </a:cubicBezTo>
                  <a:cubicBezTo>
                    <a:pt x="38" y="0"/>
                    <a:pt x="50" y="10"/>
                    <a:pt x="50" y="23"/>
                  </a:cubicBezTo>
                </a:path>
              </a:pathLst>
            </a:cu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iṡḷíḑe">
              <a:extLst>
                <a:ext uri="{FF2B5EF4-FFF2-40B4-BE49-F238E27FC236}">
                  <a16:creationId xmlns:a16="http://schemas.microsoft.com/office/drawing/2014/main" id="{BE470516-21C7-F86D-E25A-8BBDAEA5314A}"/>
                </a:ext>
              </a:extLst>
            </p:cNvPr>
            <p:cNvSpPr/>
            <p:nvPr/>
          </p:nvSpPr>
          <p:spPr bwMode="auto">
            <a:xfrm>
              <a:off x="7159625" y="4301456"/>
              <a:ext cx="196850" cy="90488"/>
            </a:xfrm>
            <a:custGeom>
              <a:avLst/>
              <a:gdLst>
                <a:gd name="T0" fmla="*/ 2 w 52"/>
                <a:gd name="T1" fmla="*/ 24 h 24"/>
                <a:gd name="T2" fmla="*/ 9 w 52"/>
                <a:gd name="T3" fmla="*/ 8 h 24"/>
                <a:gd name="T4" fmla="*/ 26 w 52"/>
                <a:gd name="T5" fmla="*/ 2 h 24"/>
                <a:gd name="T6" fmla="*/ 43 w 52"/>
                <a:gd name="T7" fmla="*/ 8 h 24"/>
                <a:gd name="T8" fmla="*/ 50 w 52"/>
                <a:gd name="T9" fmla="*/ 24 h 24"/>
                <a:gd name="T10" fmla="*/ 52 w 52"/>
                <a:gd name="T11" fmla="*/ 24 h 24"/>
                <a:gd name="T12" fmla="*/ 44 w 52"/>
                <a:gd name="T13" fmla="*/ 7 h 24"/>
                <a:gd name="T14" fmla="*/ 26 w 52"/>
                <a:gd name="T15" fmla="*/ 0 h 24"/>
                <a:gd name="T16" fmla="*/ 7 w 52"/>
                <a:gd name="T17" fmla="*/ 7 h 24"/>
                <a:gd name="T18" fmla="*/ 0 w 52"/>
                <a:gd name="T19" fmla="*/ 24 h 24"/>
                <a:gd name="T20" fmla="*/ 2 w 52"/>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2" y="24"/>
                  </a:moveTo>
                  <a:cubicBezTo>
                    <a:pt x="2" y="18"/>
                    <a:pt x="4" y="12"/>
                    <a:pt x="9" y="8"/>
                  </a:cubicBezTo>
                  <a:cubicBezTo>
                    <a:pt x="13" y="4"/>
                    <a:pt x="19" y="2"/>
                    <a:pt x="26" y="2"/>
                  </a:cubicBezTo>
                  <a:cubicBezTo>
                    <a:pt x="32" y="2"/>
                    <a:pt x="38" y="4"/>
                    <a:pt x="43" y="8"/>
                  </a:cubicBezTo>
                  <a:cubicBezTo>
                    <a:pt x="47" y="12"/>
                    <a:pt x="50" y="18"/>
                    <a:pt x="50" y="24"/>
                  </a:cubicBezTo>
                  <a:cubicBezTo>
                    <a:pt x="52" y="24"/>
                    <a:pt x="52" y="24"/>
                    <a:pt x="52" y="24"/>
                  </a:cubicBezTo>
                  <a:cubicBezTo>
                    <a:pt x="52" y="18"/>
                    <a:pt x="49" y="11"/>
                    <a:pt x="44" y="7"/>
                  </a:cubicBezTo>
                  <a:cubicBezTo>
                    <a:pt x="39" y="2"/>
                    <a:pt x="33" y="0"/>
                    <a:pt x="26" y="0"/>
                  </a:cubicBezTo>
                  <a:cubicBezTo>
                    <a:pt x="18" y="0"/>
                    <a:pt x="12" y="2"/>
                    <a:pt x="7" y="7"/>
                  </a:cubicBezTo>
                  <a:cubicBezTo>
                    <a:pt x="3" y="11"/>
                    <a:pt x="0" y="18"/>
                    <a:pt x="0" y="24"/>
                  </a:cubicBezTo>
                  <a:cubicBezTo>
                    <a:pt x="2" y="24"/>
                    <a:pt x="2" y="24"/>
                    <a:pt x="2" y="2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îşḷîḓè">
              <a:extLst>
                <a:ext uri="{FF2B5EF4-FFF2-40B4-BE49-F238E27FC236}">
                  <a16:creationId xmlns:a16="http://schemas.microsoft.com/office/drawing/2014/main" id="{54CDD875-2419-C600-DAA9-B75986AD0D8A}"/>
                </a:ext>
              </a:extLst>
            </p:cNvPr>
            <p:cNvSpPr/>
            <p:nvPr/>
          </p:nvSpPr>
          <p:spPr bwMode="auto">
            <a:xfrm>
              <a:off x="7205663" y="4203031"/>
              <a:ext cx="101600" cy="103188"/>
            </a:xfrm>
            <a:prstGeom prst="ellipse">
              <a:avLst/>
            </a:prstGeom>
            <a:solidFill>
              <a:srgbClr val="33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íṩliḓe">
              <a:extLst>
                <a:ext uri="{FF2B5EF4-FFF2-40B4-BE49-F238E27FC236}">
                  <a16:creationId xmlns:a16="http://schemas.microsoft.com/office/drawing/2014/main" id="{C4484786-0514-8BBB-100C-AB459444BCBD}"/>
                </a:ext>
              </a:extLst>
            </p:cNvPr>
            <p:cNvSpPr/>
            <p:nvPr/>
          </p:nvSpPr>
          <p:spPr bwMode="auto">
            <a:xfrm>
              <a:off x="7200900" y="4199856"/>
              <a:ext cx="109538" cy="109538"/>
            </a:xfrm>
            <a:custGeom>
              <a:avLst/>
              <a:gdLst>
                <a:gd name="T0" fmla="*/ 28 w 29"/>
                <a:gd name="T1" fmla="*/ 14 h 29"/>
                <a:gd name="T2" fmla="*/ 27 w 29"/>
                <a:gd name="T3" fmla="*/ 14 h 29"/>
                <a:gd name="T4" fmla="*/ 15 w 29"/>
                <a:gd name="T5" fmla="*/ 27 h 29"/>
                <a:gd name="T6" fmla="*/ 2 w 29"/>
                <a:gd name="T7" fmla="*/ 14 h 29"/>
                <a:gd name="T8" fmla="*/ 15 w 29"/>
                <a:gd name="T9" fmla="*/ 2 h 29"/>
                <a:gd name="T10" fmla="*/ 27 w 29"/>
                <a:gd name="T11" fmla="*/ 14 h 29"/>
                <a:gd name="T12" fmla="*/ 28 w 29"/>
                <a:gd name="T13" fmla="*/ 14 h 29"/>
                <a:gd name="T14" fmla="*/ 29 w 29"/>
                <a:gd name="T15" fmla="*/ 14 h 29"/>
                <a:gd name="T16" fmla="*/ 15 w 29"/>
                <a:gd name="T17" fmla="*/ 0 h 29"/>
                <a:gd name="T18" fmla="*/ 0 w 29"/>
                <a:gd name="T19" fmla="*/ 14 h 29"/>
                <a:gd name="T20" fmla="*/ 15 w 29"/>
                <a:gd name="T21" fmla="*/ 29 h 29"/>
                <a:gd name="T22" fmla="*/ 29 w 29"/>
                <a:gd name="T23" fmla="*/ 14 h 29"/>
                <a:gd name="T24" fmla="*/ 28 w 29"/>
                <a:gd name="T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8" y="14"/>
                  </a:moveTo>
                  <a:cubicBezTo>
                    <a:pt x="27" y="14"/>
                    <a:pt x="27" y="14"/>
                    <a:pt x="27" y="14"/>
                  </a:cubicBezTo>
                  <a:cubicBezTo>
                    <a:pt x="27" y="21"/>
                    <a:pt x="21" y="27"/>
                    <a:pt x="15" y="27"/>
                  </a:cubicBezTo>
                  <a:cubicBezTo>
                    <a:pt x="8" y="27"/>
                    <a:pt x="2" y="21"/>
                    <a:pt x="2" y="14"/>
                  </a:cubicBezTo>
                  <a:cubicBezTo>
                    <a:pt x="2" y="8"/>
                    <a:pt x="8" y="2"/>
                    <a:pt x="15" y="2"/>
                  </a:cubicBezTo>
                  <a:cubicBezTo>
                    <a:pt x="21" y="2"/>
                    <a:pt x="27" y="8"/>
                    <a:pt x="27" y="14"/>
                  </a:cubicBezTo>
                  <a:cubicBezTo>
                    <a:pt x="28" y="14"/>
                    <a:pt x="28" y="14"/>
                    <a:pt x="28" y="14"/>
                  </a:cubicBezTo>
                  <a:cubicBezTo>
                    <a:pt x="29" y="14"/>
                    <a:pt x="29" y="14"/>
                    <a:pt x="29" y="14"/>
                  </a:cubicBezTo>
                  <a:cubicBezTo>
                    <a:pt x="29" y="7"/>
                    <a:pt x="22" y="0"/>
                    <a:pt x="15" y="0"/>
                  </a:cubicBezTo>
                  <a:cubicBezTo>
                    <a:pt x="7" y="0"/>
                    <a:pt x="0" y="7"/>
                    <a:pt x="0" y="14"/>
                  </a:cubicBezTo>
                  <a:cubicBezTo>
                    <a:pt x="0" y="22"/>
                    <a:pt x="7" y="29"/>
                    <a:pt x="15" y="29"/>
                  </a:cubicBezTo>
                  <a:cubicBezTo>
                    <a:pt x="22" y="29"/>
                    <a:pt x="29" y="22"/>
                    <a:pt x="29" y="14"/>
                  </a:cubicBezTo>
                  <a:lnTo>
                    <a:pt x="28" y="14"/>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îš1ïḓe">
              <a:extLst>
                <a:ext uri="{FF2B5EF4-FFF2-40B4-BE49-F238E27FC236}">
                  <a16:creationId xmlns:a16="http://schemas.microsoft.com/office/drawing/2014/main" id="{FF778C03-8A18-45F0-4586-443674C35931}"/>
                </a:ext>
              </a:extLst>
            </p:cNvPr>
            <p:cNvSpPr/>
            <p:nvPr/>
          </p:nvSpPr>
          <p:spPr bwMode="auto">
            <a:xfrm>
              <a:off x="7434263" y="4279231"/>
              <a:ext cx="815975" cy="449263"/>
            </a:xfrm>
            <a:custGeom>
              <a:avLst/>
              <a:gdLst>
                <a:gd name="T0" fmla="*/ 208 w 216"/>
                <a:gd name="T1" fmla="*/ 0 h 119"/>
                <a:gd name="T2" fmla="*/ 74 w 216"/>
                <a:gd name="T3" fmla="*/ 0 h 119"/>
                <a:gd name="T4" fmla="*/ 55 w 216"/>
                <a:gd name="T5" fmla="*/ 0 h 119"/>
                <a:gd name="T6" fmla="*/ 0 w 216"/>
                <a:gd name="T7" fmla="*/ 0 h 119"/>
                <a:gd name="T8" fmla="*/ 47 w 216"/>
                <a:gd name="T9" fmla="*/ 21 h 119"/>
                <a:gd name="T10" fmla="*/ 47 w 216"/>
                <a:gd name="T11" fmla="*/ 111 h 119"/>
                <a:gd name="T12" fmla="*/ 55 w 216"/>
                <a:gd name="T13" fmla="*/ 119 h 119"/>
                <a:gd name="T14" fmla="*/ 208 w 216"/>
                <a:gd name="T15" fmla="*/ 119 h 119"/>
                <a:gd name="T16" fmla="*/ 216 w 216"/>
                <a:gd name="T17" fmla="*/ 111 h 119"/>
                <a:gd name="T18" fmla="*/ 216 w 216"/>
                <a:gd name="T19" fmla="*/ 8 h 119"/>
                <a:gd name="T20" fmla="*/ 208 w 216"/>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19">
                  <a:moveTo>
                    <a:pt x="208" y="0"/>
                  </a:moveTo>
                  <a:cubicBezTo>
                    <a:pt x="74" y="0"/>
                    <a:pt x="74" y="0"/>
                    <a:pt x="74" y="0"/>
                  </a:cubicBezTo>
                  <a:cubicBezTo>
                    <a:pt x="55" y="0"/>
                    <a:pt x="55" y="0"/>
                    <a:pt x="55" y="0"/>
                  </a:cubicBezTo>
                  <a:cubicBezTo>
                    <a:pt x="0" y="0"/>
                    <a:pt x="0" y="0"/>
                    <a:pt x="0" y="0"/>
                  </a:cubicBezTo>
                  <a:cubicBezTo>
                    <a:pt x="47" y="21"/>
                    <a:pt x="47" y="21"/>
                    <a:pt x="47" y="21"/>
                  </a:cubicBezTo>
                  <a:cubicBezTo>
                    <a:pt x="47" y="111"/>
                    <a:pt x="47" y="111"/>
                    <a:pt x="47" y="111"/>
                  </a:cubicBezTo>
                  <a:cubicBezTo>
                    <a:pt x="47" y="116"/>
                    <a:pt x="50" y="119"/>
                    <a:pt x="55" y="119"/>
                  </a:cubicBezTo>
                  <a:cubicBezTo>
                    <a:pt x="208" y="119"/>
                    <a:pt x="208" y="119"/>
                    <a:pt x="208" y="119"/>
                  </a:cubicBezTo>
                  <a:cubicBezTo>
                    <a:pt x="213" y="119"/>
                    <a:pt x="216" y="116"/>
                    <a:pt x="216" y="111"/>
                  </a:cubicBezTo>
                  <a:cubicBezTo>
                    <a:pt x="216" y="8"/>
                    <a:pt x="216" y="8"/>
                    <a:pt x="216" y="8"/>
                  </a:cubicBezTo>
                  <a:cubicBezTo>
                    <a:pt x="216" y="4"/>
                    <a:pt x="213" y="0"/>
                    <a:pt x="208" y="0"/>
                  </a:cubicBez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íşḷïḍé">
              <a:extLst>
                <a:ext uri="{FF2B5EF4-FFF2-40B4-BE49-F238E27FC236}">
                  <a16:creationId xmlns:a16="http://schemas.microsoft.com/office/drawing/2014/main" id="{1F5C208F-190A-C188-4118-3608F403D4D4}"/>
                </a:ext>
              </a:extLst>
            </p:cNvPr>
            <p:cNvSpPr/>
            <p:nvPr/>
          </p:nvSpPr>
          <p:spPr bwMode="auto">
            <a:xfrm>
              <a:off x="7419975" y="4276056"/>
              <a:ext cx="833438" cy="455613"/>
            </a:xfrm>
            <a:custGeom>
              <a:avLst/>
              <a:gdLst>
                <a:gd name="T0" fmla="*/ 212 w 221"/>
                <a:gd name="T1" fmla="*/ 1 h 121"/>
                <a:gd name="T2" fmla="*/ 212 w 221"/>
                <a:gd name="T3" fmla="*/ 0 h 121"/>
                <a:gd name="T4" fmla="*/ 78 w 221"/>
                <a:gd name="T5" fmla="*/ 0 h 121"/>
                <a:gd name="T6" fmla="*/ 59 w 221"/>
                <a:gd name="T7" fmla="*/ 0 h 121"/>
                <a:gd name="T8" fmla="*/ 0 w 221"/>
                <a:gd name="T9" fmla="*/ 0 h 121"/>
                <a:gd name="T10" fmla="*/ 50 w 221"/>
                <a:gd name="T11" fmla="*/ 23 h 121"/>
                <a:gd name="T12" fmla="*/ 50 w 221"/>
                <a:gd name="T13" fmla="*/ 112 h 121"/>
                <a:gd name="T14" fmla="*/ 59 w 221"/>
                <a:gd name="T15" fmla="*/ 121 h 121"/>
                <a:gd name="T16" fmla="*/ 212 w 221"/>
                <a:gd name="T17" fmla="*/ 121 h 121"/>
                <a:gd name="T18" fmla="*/ 221 w 221"/>
                <a:gd name="T19" fmla="*/ 112 h 121"/>
                <a:gd name="T20" fmla="*/ 221 w 221"/>
                <a:gd name="T21" fmla="*/ 9 h 121"/>
                <a:gd name="T22" fmla="*/ 212 w 221"/>
                <a:gd name="T23" fmla="*/ 0 h 121"/>
                <a:gd name="T24" fmla="*/ 212 w 221"/>
                <a:gd name="T25" fmla="*/ 1 h 121"/>
                <a:gd name="T26" fmla="*/ 212 w 221"/>
                <a:gd name="T27" fmla="*/ 2 h 121"/>
                <a:gd name="T28" fmla="*/ 219 w 221"/>
                <a:gd name="T29" fmla="*/ 9 h 121"/>
                <a:gd name="T30" fmla="*/ 219 w 221"/>
                <a:gd name="T31" fmla="*/ 112 h 121"/>
                <a:gd name="T32" fmla="*/ 212 w 221"/>
                <a:gd name="T33" fmla="*/ 119 h 121"/>
                <a:gd name="T34" fmla="*/ 59 w 221"/>
                <a:gd name="T35" fmla="*/ 119 h 121"/>
                <a:gd name="T36" fmla="*/ 52 w 221"/>
                <a:gd name="T37" fmla="*/ 112 h 121"/>
                <a:gd name="T38" fmla="*/ 52 w 221"/>
                <a:gd name="T39" fmla="*/ 21 h 121"/>
                <a:gd name="T40" fmla="*/ 9 w 221"/>
                <a:gd name="T41" fmla="*/ 2 h 121"/>
                <a:gd name="T42" fmla="*/ 59 w 221"/>
                <a:gd name="T43" fmla="*/ 2 h 121"/>
                <a:gd name="T44" fmla="*/ 78 w 221"/>
                <a:gd name="T45" fmla="*/ 2 h 121"/>
                <a:gd name="T46" fmla="*/ 212 w 221"/>
                <a:gd name="T47" fmla="*/ 2 h 121"/>
                <a:gd name="T48" fmla="*/ 212 w 221"/>
                <a:gd name="T49"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1" h="121">
                  <a:moveTo>
                    <a:pt x="212" y="1"/>
                  </a:moveTo>
                  <a:cubicBezTo>
                    <a:pt x="212" y="0"/>
                    <a:pt x="212" y="0"/>
                    <a:pt x="212" y="0"/>
                  </a:cubicBezTo>
                  <a:cubicBezTo>
                    <a:pt x="78" y="0"/>
                    <a:pt x="78" y="0"/>
                    <a:pt x="78" y="0"/>
                  </a:cubicBezTo>
                  <a:cubicBezTo>
                    <a:pt x="59" y="0"/>
                    <a:pt x="59" y="0"/>
                    <a:pt x="59" y="0"/>
                  </a:cubicBezTo>
                  <a:cubicBezTo>
                    <a:pt x="0" y="0"/>
                    <a:pt x="0" y="0"/>
                    <a:pt x="0" y="0"/>
                  </a:cubicBezTo>
                  <a:cubicBezTo>
                    <a:pt x="50" y="23"/>
                    <a:pt x="50" y="23"/>
                    <a:pt x="50" y="23"/>
                  </a:cubicBezTo>
                  <a:cubicBezTo>
                    <a:pt x="50" y="112"/>
                    <a:pt x="50" y="112"/>
                    <a:pt x="50" y="112"/>
                  </a:cubicBezTo>
                  <a:cubicBezTo>
                    <a:pt x="50" y="117"/>
                    <a:pt x="54" y="121"/>
                    <a:pt x="59" y="121"/>
                  </a:cubicBezTo>
                  <a:cubicBezTo>
                    <a:pt x="212" y="121"/>
                    <a:pt x="212" y="121"/>
                    <a:pt x="212" y="121"/>
                  </a:cubicBezTo>
                  <a:cubicBezTo>
                    <a:pt x="217" y="121"/>
                    <a:pt x="221" y="117"/>
                    <a:pt x="221" y="112"/>
                  </a:cubicBezTo>
                  <a:cubicBezTo>
                    <a:pt x="221" y="9"/>
                    <a:pt x="221" y="9"/>
                    <a:pt x="221" y="9"/>
                  </a:cubicBezTo>
                  <a:cubicBezTo>
                    <a:pt x="221" y="4"/>
                    <a:pt x="217" y="0"/>
                    <a:pt x="212" y="0"/>
                  </a:cubicBezTo>
                  <a:cubicBezTo>
                    <a:pt x="212" y="1"/>
                    <a:pt x="212" y="1"/>
                    <a:pt x="212" y="1"/>
                  </a:cubicBezTo>
                  <a:cubicBezTo>
                    <a:pt x="212" y="2"/>
                    <a:pt x="212" y="2"/>
                    <a:pt x="212" y="2"/>
                  </a:cubicBezTo>
                  <a:cubicBezTo>
                    <a:pt x="216" y="2"/>
                    <a:pt x="219" y="5"/>
                    <a:pt x="219" y="9"/>
                  </a:cubicBezTo>
                  <a:cubicBezTo>
                    <a:pt x="219" y="112"/>
                    <a:pt x="219" y="112"/>
                    <a:pt x="219" y="112"/>
                  </a:cubicBezTo>
                  <a:cubicBezTo>
                    <a:pt x="219" y="116"/>
                    <a:pt x="216" y="119"/>
                    <a:pt x="212" y="119"/>
                  </a:cubicBezTo>
                  <a:cubicBezTo>
                    <a:pt x="59" y="119"/>
                    <a:pt x="59" y="119"/>
                    <a:pt x="59" y="119"/>
                  </a:cubicBezTo>
                  <a:cubicBezTo>
                    <a:pt x="55" y="119"/>
                    <a:pt x="52" y="116"/>
                    <a:pt x="52" y="112"/>
                  </a:cubicBezTo>
                  <a:cubicBezTo>
                    <a:pt x="52" y="21"/>
                    <a:pt x="52" y="21"/>
                    <a:pt x="52" y="21"/>
                  </a:cubicBezTo>
                  <a:cubicBezTo>
                    <a:pt x="9" y="2"/>
                    <a:pt x="9" y="2"/>
                    <a:pt x="9" y="2"/>
                  </a:cubicBezTo>
                  <a:cubicBezTo>
                    <a:pt x="59" y="2"/>
                    <a:pt x="59" y="2"/>
                    <a:pt x="59" y="2"/>
                  </a:cubicBezTo>
                  <a:cubicBezTo>
                    <a:pt x="78" y="2"/>
                    <a:pt x="78" y="2"/>
                    <a:pt x="78" y="2"/>
                  </a:cubicBezTo>
                  <a:cubicBezTo>
                    <a:pt x="212" y="2"/>
                    <a:pt x="212" y="2"/>
                    <a:pt x="212" y="2"/>
                  </a:cubicBezTo>
                  <a:lnTo>
                    <a:pt x="212" y="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ïṩ1iďe">
              <a:extLst>
                <a:ext uri="{FF2B5EF4-FFF2-40B4-BE49-F238E27FC236}">
                  <a16:creationId xmlns:a16="http://schemas.microsoft.com/office/drawing/2014/main" id="{39A21F6F-F81F-2E70-EBCD-D537D259FD33}"/>
                </a:ext>
              </a:extLst>
            </p:cNvPr>
            <p:cNvSpPr/>
            <p:nvPr/>
          </p:nvSpPr>
          <p:spPr bwMode="auto">
            <a:xfrm>
              <a:off x="7412038" y="4169694"/>
              <a:ext cx="234950" cy="0"/>
            </a:xfrm>
            <a:custGeom>
              <a:avLst/>
              <a:gdLst>
                <a:gd name="T0" fmla="*/ 0 w 148"/>
                <a:gd name="T1" fmla="*/ 148 w 148"/>
                <a:gd name="T2" fmla="*/ 0 w 148"/>
              </a:gdLst>
              <a:ahLst/>
              <a:cxnLst>
                <a:cxn ang="0">
                  <a:pos x="T0" y="0"/>
                </a:cxn>
                <a:cxn ang="0">
                  <a:pos x="T1" y="0"/>
                </a:cxn>
                <a:cxn ang="0">
                  <a:pos x="T2" y="0"/>
                </a:cxn>
              </a:cxnLst>
              <a:rect l="0" t="0" r="r" b="b"/>
              <a:pathLst>
                <a:path w="148">
                  <a:moveTo>
                    <a:pt x="0" y="0"/>
                  </a:moveTo>
                  <a:lnTo>
                    <a:pt x="148"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ïšļiḋê">
              <a:extLst>
                <a:ext uri="{FF2B5EF4-FFF2-40B4-BE49-F238E27FC236}">
                  <a16:creationId xmlns:a16="http://schemas.microsoft.com/office/drawing/2014/main" id="{978490D8-1456-AAF1-B2D5-33976C4EEC8B}"/>
                </a:ext>
              </a:extLst>
            </p:cNvPr>
            <p:cNvSpPr/>
            <p:nvPr/>
          </p:nvSpPr>
          <p:spPr bwMode="auto">
            <a:xfrm>
              <a:off x="7412038" y="4169694"/>
              <a:ext cx="2349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ísļiḑé">
              <a:extLst>
                <a:ext uri="{FF2B5EF4-FFF2-40B4-BE49-F238E27FC236}">
                  <a16:creationId xmlns:a16="http://schemas.microsoft.com/office/drawing/2014/main" id="{0D87CA82-F16A-EB4E-4DE8-06E4D6D85A47}"/>
                </a:ext>
              </a:extLst>
            </p:cNvPr>
            <p:cNvSpPr/>
            <p:nvPr/>
          </p:nvSpPr>
          <p:spPr bwMode="auto">
            <a:xfrm>
              <a:off x="7412038" y="4166519"/>
              <a:ext cx="234950" cy="6350"/>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íŝlíḑè">
              <a:extLst>
                <a:ext uri="{FF2B5EF4-FFF2-40B4-BE49-F238E27FC236}">
                  <a16:creationId xmlns:a16="http://schemas.microsoft.com/office/drawing/2014/main" id="{363844B5-7B7D-0B5C-51EA-3F83B409C9FE}"/>
                </a:ext>
              </a:extLst>
            </p:cNvPr>
            <p:cNvSpPr/>
            <p:nvPr/>
          </p:nvSpPr>
          <p:spPr bwMode="auto">
            <a:xfrm>
              <a:off x="7412038" y="4166519"/>
              <a:ext cx="234950" cy="6350"/>
            </a:xfrm>
            <a:custGeom>
              <a:avLst/>
              <a:gdLst>
                <a:gd name="T0" fmla="*/ 0 w 148"/>
                <a:gd name="T1" fmla="*/ 4 h 4"/>
                <a:gd name="T2" fmla="*/ 148 w 148"/>
                <a:gd name="T3" fmla="*/ 4 h 4"/>
                <a:gd name="T4" fmla="*/ 148 w 148"/>
                <a:gd name="T5" fmla="*/ 0 h 4"/>
                <a:gd name="T6" fmla="*/ 0 w 148"/>
                <a:gd name="T7" fmla="*/ 0 h 4"/>
              </a:gdLst>
              <a:ahLst/>
              <a:cxnLst>
                <a:cxn ang="0">
                  <a:pos x="T0" y="T1"/>
                </a:cxn>
                <a:cxn ang="0">
                  <a:pos x="T2" y="T3"/>
                </a:cxn>
                <a:cxn ang="0">
                  <a:pos x="T4" y="T5"/>
                </a:cxn>
                <a:cxn ang="0">
                  <a:pos x="T6" y="T7"/>
                </a:cxn>
              </a:cxnLst>
              <a:rect l="0" t="0" r="r" b="b"/>
              <a:pathLst>
                <a:path w="148" h="4">
                  <a:moveTo>
                    <a:pt x="0" y="4"/>
                  </a:moveTo>
                  <a:lnTo>
                    <a:pt x="148" y="4"/>
                  </a:lnTo>
                  <a:lnTo>
                    <a:pt x="14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iṡļîdé">
              <a:extLst>
                <a:ext uri="{FF2B5EF4-FFF2-40B4-BE49-F238E27FC236}">
                  <a16:creationId xmlns:a16="http://schemas.microsoft.com/office/drawing/2014/main" id="{A772D667-FD46-0263-7D18-0D7A3D9BA051}"/>
                </a:ext>
              </a:extLst>
            </p:cNvPr>
            <p:cNvSpPr/>
            <p:nvPr/>
          </p:nvSpPr>
          <p:spPr bwMode="auto">
            <a:xfrm>
              <a:off x="7412038" y="4207794"/>
              <a:ext cx="180975" cy="0"/>
            </a:xfrm>
            <a:custGeom>
              <a:avLst/>
              <a:gdLst>
                <a:gd name="T0" fmla="*/ 0 w 114"/>
                <a:gd name="T1" fmla="*/ 114 w 114"/>
                <a:gd name="T2" fmla="*/ 0 w 114"/>
              </a:gdLst>
              <a:ahLst/>
              <a:cxnLst>
                <a:cxn ang="0">
                  <a:pos x="T0" y="0"/>
                </a:cxn>
                <a:cxn ang="0">
                  <a:pos x="T1" y="0"/>
                </a:cxn>
                <a:cxn ang="0">
                  <a:pos x="T2" y="0"/>
                </a:cxn>
              </a:cxnLst>
              <a:rect l="0" t="0" r="r" b="b"/>
              <a:pathLst>
                <a:path w="114">
                  <a:moveTo>
                    <a:pt x="0" y="0"/>
                  </a:moveTo>
                  <a:lnTo>
                    <a:pt x="114"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íṧľiḓè">
              <a:extLst>
                <a:ext uri="{FF2B5EF4-FFF2-40B4-BE49-F238E27FC236}">
                  <a16:creationId xmlns:a16="http://schemas.microsoft.com/office/drawing/2014/main" id="{BEBAF1B6-FE64-7CEF-D6A7-E1159F989100}"/>
                </a:ext>
              </a:extLst>
            </p:cNvPr>
            <p:cNvSpPr/>
            <p:nvPr/>
          </p:nvSpPr>
          <p:spPr bwMode="auto">
            <a:xfrm>
              <a:off x="7412038" y="4207794"/>
              <a:ext cx="1809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íSļidê">
              <a:extLst>
                <a:ext uri="{FF2B5EF4-FFF2-40B4-BE49-F238E27FC236}">
                  <a16:creationId xmlns:a16="http://schemas.microsoft.com/office/drawing/2014/main" id="{F97066DD-A741-899E-7CB9-337EBA24D30C}"/>
                </a:ext>
              </a:extLst>
            </p:cNvPr>
            <p:cNvSpPr/>
            <p:nvPr/>
          </p:nvSpPr>
          <p:spPr bwMode="auto">
            <a:xfrm>
              <a:off x="7412038" y="4203031"/>
              <a:ext cx="180975"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îśļiḍé">
              <a:extLst>
                <a:ext uri="{FF2B5EF4-FFF2-40B4-BE49-F238E27FC236}">
                  <a16:creationId xmlns:a16="http://schemas.microsoft.com/office/drawing/2014/main" id="{235E4052-238E-8D81-7D2E-8645D5DD0FDB}"/>
                </a:ext>
              </a:extLst>
            </p:cNvPr>
            <p:cNvSpPr/>
            <p:nvPr/>
          </p:nvSpPr>
          <p:spPr bwMode="auto">
            <a:xfrm>
              <a:off x="7412038" y="4203031"/>
              <a:ext cx="180975" cy="7938"/>
            </a:xfrm>
            <a:custGeom>
              <a:avLst/>
              <a:gdLst>
                <a:gd name="T0" fmla="*/ 0 w 114"/>
                <a:gd name="T1" fmla="*/ 5 h 5"/>
                <a:gd name="T2" fmla="*/ 114 w 114"/>
                <a:gd name="T3" fmla="*/ 5 h 5"/>
                <a:gd name="T4" fmla="*/ 114 w 114"/>
                <a:gd name="T5" fmla="*/ 0 h 5"/>
                <a:gd name="T6" fmla="*/ 0 w 114"/>
                <a:gd name="T7" fmla="*/ 0 h 5"/>
              </a:gdLst>
              <a:ahLst/>
              <a:cxnLst>
                <a:cxn ang="0">
                  <a:pos x="T0" y="T1"/>
                </a:cxn>
                <a:cxn ang="0">
                  <a:pos x="T2" y="T3"/>
                </a:cxn>
                <a:cxn ang="0">
                  <a:pos x="T4" y="T5"/>
                </a:cxn>
                <a:cxn ang="0">
                  <a:pos x="T6" y="T7"/>
                </a:cxn>
              </a:cxnLst>
              <a:rect l="0" t="0" r="r" b="b"/>
              <a:pathLst>
                <a:path w="114" h="5">
                  <a:moveTo>
                    <a:pt x="0" y="5"/>
                  </a:moveTo>
                  <a:lnTo>
                    <a:pt x="114" y="5"/>
                  </a:lnTo>
                  <a:lnTo>
                    <a:pt x="11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î$ľiḑê">
              <a:extLst>
                <a:ext uri="{FF2B5EF4-FFF2-40B4-BE49-F238E27FC236}">
                  <a16:creationId xmlns:a16="http://schemas.microsoft.com/office/drawing/2014/main" id="{4F528792-F71D-92CC-62CB-D43A4235253A}"/>
                </a:ext>
              </a:extLst>
            </p:cNvPr>
            <p:cNvSpPr/>
            <p:nvPr/>
          </p:nvSpPr>
          <p:spPr bwMode="auto">
            <a:xfrm>
              <a:off x="7412038" y="4245894"/>
              <a:ext cx="215900" cy="0"/>
            </a:xfrm>
            <a:custGeom>
              <a:avLst/>
              <a:gdLst>
                <a:gd name="T0" fmla="*/ 0 w 136"/>
                <a:gd name="T1" fmla="*/ 136 w 136"/>
                <a:gd name="T2" fmla="*/ 0 w 136"/>
              </a:gdLst>
              <a:ahLst/>
              <a:cxnLst>
                <a:cxn ang="0">
                  <a:pos x="T0" y="0"/>
                </a:cxn>
                <a:cxn ang="0">
                  <a:pos x="T1" y="0"/>
                </a:cxn>
                <a:cxn ang="0">
                  <a:pos x="T2" y="0"/>
                </a:cxn>
              </a:cxnLst>
              <a:rect l="0" t="0" r="r" b="b"/>
              <a:pathLst>
                <a:path w="136">
                  <a:moveTo>
                    <a:pt x="0" y="0"/>
                  </a:moveTo>
                  <a:lnTo>
                    <a:pt x="136"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íṩḻïdé">
              <a:extLst>
                <a:ext uri="{FF2B5EF4-FFF2-40B4-BE49-F238E27FC236}">
                  <a16:creationId xmlns:a16="http://schemas.microsoft.com/office/drawing/2014/main" id="{00FD708C-4635-803A-3B7E-BDE8A7D9954B}"/>
                </a:ext>
              </a:extLst>
            </p:cNvPr>
            <p:cNvSpPr/>
            <p:nvPr/>
          </p:nvSpPr>
          <p:spPr bwMode="auto">
            <a:xfrm>
              <a:off x="7412038" y="4245894"/>
              <a:ext cx="21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íśḻïďé">
              <a:extLst>
                <a:ext uri="{FF2B5EF4-FFF2-40B4-BE49-F238E27FC236}">
                  <a16:creationId xmlns:a16="http://schemas.microsoft.com/office/drawing/2014/main" id="{7795EDC3-102D-B85A-9B93-31A6B0DBB48C}"/>
                </a:ext>
              </a:extLst>
            </p:cNvPr>
            <p:cNvSpPr/>
            <p:nvPr/>
          </p:nvSpPr>
          <p:spPr bwMode="auto">
            <a:xfrm>
              <a:off x="7412038" y="4241131"/>
              <a:ext cx="215900"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îśliḓé">
              <a:extLst>
                <a:ext uri="{FF2B5EF4-FFF2-40B4-BE49-F238E27FC236}">
                  <a16:creationId xmlns:a16="http://schemas.microsoft.com/office/drawing/2014/main" id="{AB81F57D-038E-0BC9-80EE-27B0E9C4FE33}"/>
                </a:ext>
              </a:extLst>
            </p:cNvPr>
            <p:cNvSpPr/>
            <p:nvPr/>
          </p:nvSpPr>
          <p:spPr bwMode="auto">
            <a:xfrm>
              <a:off x="7412038" y="4241131"/>
              <a:ext cx="215900" cy="7938"/>
            </a:xfrm>
            <a:custGeom>
              <a:avLst/>
              <a:gdLst>
                <a:gd name="T0" fmla="*/ 0 w 136"/>
                <a:gd name="T1" fmla="*/ 5 h 5"/>
                <a:gd name="T2" fmla="*/ 136 w 136"/>
                <a:gd name="T3" fmla="*/ 5 h 5"/>
                <a:gd name="T4" fmla="*/ 136 w 136"/>
                <a:gd name="T5" fmla="*/ 0 h 5"/>
                <a:gd name="T6" fmla="*/ 0 w 136"/>
                <a:gd name="T7" fmla="*/ 0 h 5"/>
              </a:gdLst>
              <a:ahLst/>
              <a:cxnLst>
                <a:cxn ang="0">
                  <a:pos x="T0" y="T1"/>
                </a:cxn>
                <a:cxn ang="0">
                  <a:pos x="T2" y="T3"/>
                </a:cxn>
                <a:cxn ang="0">
                  <a:pos x="T4" y="T5"/>
                </a:cxn>
                <a:cxn ang="0">
                  <a:pos x="T6" y="T7"/>
                </a:cxn>
              </a:cxnLst>
              <a:rect l="0" t="0" r="r" b="b"/>
              <a:pathLst>
                <a:path w="136" h="5">
                  <a:moveTo>
                    <a:pt x="0" y="5"/>
                  </a:moveTo>
                  <a:lnTo>
                    <a:pt x="136" y="5"/>
                  </a:lnTo>
                  <a:lnTo>
                    <a:pt x="13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isļíḑè">
              <a:extLst>
                <a:ext uri="{FF2B5EF4-FFF2-40B4-BE49-F238E27FC236}">
                  <a16:creationId xmlns:a16="http://schemas.microsoft.com/office/drawing/2014/main" id="{87004036-6C52-96E1-BA92-A43244D8E6DE}"/>
                </a:ext>
              </a:extLst>
            </p:cNvPr>
            <p:cNvSpPr/>
            <p:nvPr/>
          </p:nvSpPr>
          <p:spPr bwMode="auto">
            <a:xfrm>
              <a:off x="7412038" y="4339556"/>
              <a:ext cx="98425"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îş1iďê">
              <a:extLst>
                <a:ext uri="{FF2B5EF4-FFF2-40B4-BE49-F238E27FC236}">
                  <a16:creationId xmlns:a16="http://schemas.microsoft.com/office/drawing/2014/main" id="{77EDAEAC-2668-21D2-F5A1-DE471EDA45EA}"/>
                </a:ext>
              </a:extLst>
            </p:cNvPr>
            <p:cNvSpPr/>
            <p:nvPr/>
          </p:nvSpPr>
          <p:spPr bwMode="auto">
            <a:xfrm>
              <a:off x="7412038" y="4339556"/>
              <a:ext cx="984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iSlîḓè">
              <a:extLst>
                <a:ext uri="{FF2B5EF4-FFF2-40B4-BE49-F238E27FC236}">
                  <a16:creationId xmlns:a16="http://schemas.microsoft.com/office/drawing/2014/main" id="{FB758184-5595-CAD7-1565-719D4BC9DB81}"/>
                </a:ext>
              </a:extLst>
            </p:cNvPr>
            <p:cNvSpPr/>
            <p:nvPr/>
          </p:nvSpPr>
          <p:spPr bwMode="auto">
            <a:xfrm>
              <a:off x="7412038" y="4336381"/>
              <a:ext cx="98425" cy="6350"/>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íṥḻiḓê">
              <a:extLst>
                <a:ext uri="{FF2B5EF4-FFF2-40B4-BE49-F238E27FC236}">
                  <a16:creationId xmlns:a16="http://schemas.microsoft.com/office/drawing/2014/main" id="{B5884B74-C9E5-5A72-80F6-249668388631}"/>
                </a:ext>
              </a:extLst>
            </p:cNvPr>
            <p:cNvSpPr/>
            <p:nvPr/>
          </p:nvSpPr>
          <p:spPr bwMode="auto">
            <a:xfrm>
              <a:off x="7412038" y="4336381"/>
              <a:ext cx="98425" cy="6350"/>
            </a:xfrm>
            <a:custGeom>
              <a:avLst/>
              <a:gdLst>
                <a:gd name="T0" fmla="*/ 0 w 62"/>
                <a:gd name="T1" fmla="*/ 4 h 4"/>
                <a:gd name="T2" fmla="*/ 62 w 62"/>
                <a:gd name="T3" fmla="*/ 4 h 4"/>
                <a:gd name="T4" fmla="*/ 62 w 62"/>
                <a:gd name="T5" fmla="*/ 0 h 4"/>
                <a:gd name="T6" fmla="*/ 0 w 62"/>
                <a:gd name="T7" fmla="*/ 0 h 4"/>
              </a:gdLst>
              <a:ahLst/>
              <a:cxnLst>
                <a:cxn ang="0">
                  <a:pos x="T0" y="T1"/>
                </a:cxn>
                <a:cxn ang="0">
                  <a:pos x="T2" y="T3"/>
                </a:cxn>
                <a:cxn ang="0">
                  <a:pos x="T4" y="T5"/>
                </a:cxn>
                <a:cxn ang="0">
                  <a:pos x="T6" y="T7"/>
                </a:cxn>
              </a:cxnLst>
              <a:rect l="0" t="0" r="r" b="b"/>
              <a:pathLst>
                <a:path w="62" h="4">
                  <a:moveTo>
                    <a:pt x="0" y="4"/>
                  </a:moveTo>
                  <a:lnTo>
                    <a:pt x="62" y="4"/>
                  </a:lnTo>
                  <a:lnTo>
                    <a:pt x="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iṧľiḑe">
              <a:extLst>
                <a:ext uri="{FF2B5EF4-FFF2-40B4-BE49-F238E27FC236}">
                  <a16:creationId xmlns:a16="http://schemas.microsoft.com/office/drawing/2014/main" id="{4EB21B36-A2A4-AF79-D1B6-91FD8318DB2D}"/>
                </a:ext>
              </a:extLst>
            </p:cNvPr>
            <p:cNvSpPr/>
            <p:nvPr/>
          </p:nvSpPr>
          <p:spPr bwMode="auto">
            <a:xfrm>
              <a:off x="7412038" y="4377656"/>
              <a:ext cx="161925" cy="0"/>
            </a:xfrm>
            <a:custGeom>
              <a:avLst/>
              <a:gdLst>
                <a:gd name="T0" fmla="*/ 0 w 102"/>
                <a:gd name="T1" fmla="*/ 102 w 102"/>
                <a:gd name="T2" fmla="*/ 0 w 102"/>
              </a:gdLst>
              <a:ahLst/>
              <a:cxnLst>
                <a:cxn ang="0">
                  <a:pos x="T0" y="0"/>
                </a:cxn>
                <a:cxn ang="0">
                  <a:pos x="T1" y="0"/>
                </a:cxn>
                <a:cxn ang="0">
                  <a:pos x="T2" y="0"/>
                </a:cxn>
              </a:cxnLst>
              <a:rect l="0" t="0" r="r" b="b"/>
              <a:pathLst>
                <a:path w="102">
                  <a:moveTo>
                    <a:pt x="0" y="0"/>
                  </a:moveTo>
                  <a:lnTo>
                    <a:pt x="102" y="0"/>
                  </a:lnTo>
                  <a:lnTo>
                    <a:pt x="0" y="0"/>
                  </a:lnTo>
                  <a:close/>
                </a:path>
              </a:pathLst>
            </a:custGeom>
            <a:solidFill>
              <a:srgbClr val="FDC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íṩľïdé">
              <a:extLst>
                <a:ext uri="{FF2B5EF4-FFF2-40B4-BE49-F238E27FC236}">
                  <a16:creationId xmlns:a16="http://schemas.microsoft.com/office/drawing/2014/main" id="{A2FC5D3B-6DAF-4CC7-E63E-DE1BB08B6C24}"/>
                </a:ext>
              </a:extLst>
            </p:cNvPr>
            <p:cNvSpPr/>
            <p:nvPr/>
          </p:nvSpPr>
          <p:spPr bwMode="auto">
            <a:xfrm>
              <a:off x="7412038" y="4377656"/>
              <a:ext cx="1619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íSḻîde">
              <a:extLst>
                <a:ext uri="{FF2B5EF4-FFF2-40B4-BE49-F238E27FC236}">
                  <a16:creationId xmlns:a16="http://schemas.microsoft.com/office/drawing/2014/main" id="{8D582582-A56D-F51A-86A0-BB846733975F}"/>
                </a:ext>
              </a:extLst>
            </p:cNvPr>
            <p:cNvSpPr/>
            <p:nvPr/>
          </p:nvSpPr>
          <p:spPr bwMode="auto">
            <a:xfrm>
              <a:off x="7412038" y="4372894"/>
              <a:ext cx="161925" cy="7938"/>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íṡľïḓê">
              <a:extLst>
                <a:ext uri="{FF2B5EF4-FFF2-40B4-BE49-F238E27FC236}">
                  <a16:creationId xmlns:a16="http://schemas.microsoft.com/office/drawing/2014/main" id="{A6CCD95B-8CAE-393E-EF5C-82CB1C919E3F}"/>
                </a:ext>
              </a:extLst>
            </p:cNvPr>
            <p:cNvSpPr/>
            <p:nvPr/>
          </p:nvSpPr>
          <p:spPr bwMode="auto">
            <a:xfrm>
              <a:off x="7412038" y="4372894"/>
              <a:ext cx="161925" cy="7938"/>
            </a:xfrm>
            <a:custGeom>
              <a:avLst/>
              <a:gdLst>
                <a:gd name="T0" fmla="*/ 0 w 102"/>
                <a:gd name="T1" fmla="*/ 5 h 5"/>
                <a:gd name="T2" fmla="*/ 102 w 102"/>
                <a:gd name="T3" fmla="*/ 5 h 5"/>
                <a:gd name="T4" fmla="*/ 102 w 102"/>
                <a:gd name="T5" fmla="*/ 0 h 5"/>
                <a:gd name="T6" fmla="*/ 0 w 102"/>
                <a:gd name="T7" fmla="*/ 0 h 5"/>
              </a:gdLst>
              <a:ahLst/>
              <a:cxnLst>
                <a:cxn ang="0">
                  <a:pos x="T0" y="T1"/>
                </a:cxn>
                <a:cxn ang="0">
                  <a:pos x="T2" y="T3"/>
                </a:cxn>
                <a:cxn ang="0">
                  <a:pos x="T4" y="T5"/>
                </a:cxn>
                <a:cxn ang="0">
                  <a:pos x="T6" y="T7"/>
                </a:cxn>
              </a:cxnLst>
              <a:rect l="0" t="0" r="r" b="b"/>
              <a:pathLst>
                <a:path w="102" h="5">
                  <a:moveTo>
                    <a:pt x="0" y="5"/>
                  </a:moveTo>
                  <a:lnTo>
                    <a:pt x="102" y="5"/>
                  </a:lnTo>
                  <a:lnTo>
                    <a:pt x="10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íšľiḓè">
              <a:extLst>
                <a:ext uri="{FF2B5EF4-FFF2-40B4-BE49-F238E27FC236}">
                  <a16:creationId xmlns:a16="http://schemas.microsoft.com/office/drawing/2014/main" id="{3841CF30-65A2-202C-0B87-6B955966D04F}"/>
                </a:ext>
              </a:extLst>
            </p:cNvPr>
            <p:cNvSpPr/>
            <p:nvPr/>
          </p:nvSpPr>
          <p:spPr bwMode="auto">
            <a:xfrm>
              <a:off x="7091363" y="4803106"/>
              <a:ext cx="769938" cy="569913"/>
            </a:xfrm>
            <a:custGeom>
              <a:avLst/>
              <a:gdLst>
                <a:gd name="T0" fmla="*/ 155 w 204"/>
                <a:gd name="T1" fmla="*/ 0 h 151"/>
                <a:gd name="T2" fmla="*/ 4 w 204"/>
                <a:gd name="T3" fmla="*/ 0 h 151"/>
                <a:gd name="T4" fmla="*/ 0 w 204"/>
                <a:gd name="T5" fmla="*/ 4 h 151"/>
                <a:gd name="T6" fmla="*/ 0 w 204"/>
                <a:gd name="T7" fmla="*/ 73 h 151"/>
                <a:gd name="T8" fmla="*/ 4 w 204"/>
                <a:gd name="T9" fmla="*/ 77 h 151"/>
                <a:gd name="T10" fmla="*/ 123 w 204"/>
                <a:gd name="T11" fmla="*/ 77 h 151"/>
                <a:gd name="T12" fmla="*/ 204 w 204"/>
                <a:gd name="T13" fmla="*/ 151 h 151"/>
                <a:gd name="T14" fmla="*/ 160 w 204"/>
                <a:gd name="T15" fmla="*/ 4 h 151"/>
                <a:gd name="T16" fmla="*/ 155 w 204"/>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1">
                  <a:moveTo>
                    <a:pt x="155" y="0"/>
                  </a:moveTo>
                  <a:cubicBezTo>
                    <a:pt x="4" y="0"/>
                    <a:pt x="4" y="0"/>
                    <a:pt x="4" y="0"/>
                  </a:cubicBezTo>
                  <a:cubicBezTo>
                    <a:pt x="2" y="0"/>
                    <a:pt x="0" y="2"/>
                    <a:pt x="0" y="4"/>
                  </a:cubicBezTo>
                  <a:cubicBezTo>
                    <a:pt x="0" y="73"/>
                    <a:pt x="0" y="73"/>
                    <a:pt x="0" y="73"/>
                  </a:cubicBezTo>
                  <a:cubicBezTo>
                    <a:pt x="0" y="75"/>
                    <a:pt x="2" y="77"/>
                    <a:pt x="4" y="77"/>
                  </a:cubicBezTo>
                  <a:cubicBezTo>
                    <a:pt x="123" y="77"/>
                    <a:pt x="123" y="77"/>
                    <a:pt x="123" y="77"/>
                  </a:cubicBezTo>
                  <a:cubicBezTo>
                    <a:pt x="204" y="151"/>
                    <a:pt x="204" y="151"/>
                    <a:pt x="204" y="151"/>
                  </a:cubicBezTo>
                  <a:cubicBezTo>
                    <a:pt x="160" y="4"/>
                    <a:pt x="160" y="4"/>
                    <a:pt x="160" y="4"/>
                  </a:cubicBezTo>
                  <a:cubicBezTo>
                    <a:pt x="160" y="2"/>
                    <a:pt x="158" y="0"/>
                    <a:pt x="155" y="0"/>
                  </a:cubicBezTo>
                  <a:close/>
                </a:path>
              </a:pathLst>
            </a:custGeom>
            <a:solidFill>
              <a:srgbClr val="EC6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îSľîḍê">
              <a:extLst>
                <a:ext uri="{FF2B5EF4-FFF2-40B4-BE49-F238E27FC236}">
                  <a16:creationId xmlns:a16="http://schemas.microsoft.com/office/drawing/2014/main" id="{E440C946-8063-E70C-8CBF-41E5334FB09F}"/>
                </a:ext>
              </a:extLst>
            </p:cNvPr>
            <p:cNvSpPr/>
            <p:nvPr/>
          </p:nvSpPr>
          <p:spPr bwMode="auto">
            <a:xfrm>
              <a:off x="7088188" y="4799931"/>
              <a:ext cx="781050" cy="584200"/>
            </a:xfrm>
            <a:custGeom>
              <a:avLst/>
              <a:gdLst>
                <a:gd name="T0" fmla="*/ 156 w 207"/>
                <a:gd name="T1" fmla="*/ 1 h 155"/>
                <a:gd name="T2" fmla="*/ 156 w 207"/>
                <a:gd name="T3" fmla="*/ 0 h 155"/>
                <a:gd name="T4" fmla="*/ 5 w 207"/>
                <a:gd name="T5" fmla="*/ 0 h 155"/>
                <a:gd name="T6" fmla="*/ 0 w 207"/>
                <a:gd name="T7" fmla="*/ 5 h 155"/>
                <a:gd name="T8" fmla="*/ 0 w 207"/>
                <a:gd name="T9" fmla="*/ 74 h 155"/>
                <a:gd name="T10" fmla="*/ 5 w 207"/>
                <a:gd name="T11" fmla="*/ 79 h 155"/>
                <a:gd name="T12" fmla="*/ 123 w 207"/>
                <a:gd name="T13" fmla="*/ 79 h 155"/>
                <a:gd name="T14" fmla="*/ 207 w 207"/>
                <a:gd name="T15" fmla="*/ 155 h 155"/>
                <a:gd name="T16" fmla="*/ 162 w 207"/>
                <a:gd name="T17" fmla="*/ 5 h 155"/>
                <a:gd name="T18" fmla="*/ 161 w 207"/>
                <a:gd name="T19" fmla="*/ 5 h 155"/>
                <a:gd name="T20" fmla="*/ 162 w 207"/>
                <a:gd name="T21" fmla="*/ 5 h 155"/>
                <a:gd name="T22" fmla="*/ 156 w 207"/>
                <a:gd name="T23" fmla="*/ 0 h 155"/>
                <a:gd name="T24" fmla="*/ 156 w 207"/>
                <a:gd name="T25" fmla="*/ 1 h 155"/>
                <a:gd name="T26" fmla="*/ 156 w 207"/>
                <a:gd name="T27" fmla="*/ 2 h 155"/>
                <a:gd name="T28" fmla="*/ 160 w 207"/>
                <a:gd name="T29" fmla="*/ 5 h 155"/>
                <a:gd name="T30" fmla="*/ 160 w 207"/>
                <a:gd name="T31" fmla="*/ 5 h 155"/>
                <a:gd name="T32" fmla="*/ 203 w 207"/>
                <a:gd name="T33" fmla="*/ 149 h 155"/>
                <a:gd name="T34" fmla="*/ 124 w 207"/>
                <a:gd name="T35" fmla="*/ 77 h 155"/>
                <a:gd name="T36" fmla="*/ 5 w 207"/>
                <a:gd name="T37" fmla="*/ 77 h 155"/>
                <a:gd name="T38" fmla="*/ 2 w 207"/>
                <a:gd name="T39" fmla="*/ 74 h 155"/>
                <a:gd name="T40" fmla="*/ 2 w 207"/>
                <a:gd name="T41" fmla="*/ 5 h 155"/>
                <a:gd name="T42" fmla="*/ 5 w 207"/>
                <a:gd name="T43" fmla="*/ 2 h 155"/>
                <a:gd name="T44" fmla="*/ 156 w 207"/>
                <a:gd name="T45" fmla="*/ 2 h 155"/>
                <a:gd name="T46" fmla="*/ 156 w 207"/>
                <a:gd name="T47" fmla="*/ 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155">
                  <a:moveTo>
                    <a:pt x="156" y="1"/>
                  </a:moveTo>
                  <a:cubicBezTo>
                    <a:pt x="156" y="0"/>
                    <a:pt x="156" y="0"/>
                    <a:pt x="156" y="0"/>
                  </a:cubicBezTo>
                  <a:cubicBezTo>
                    <a:pt x="5" y="0"/>
                    <a:pt x="5" y="0"/>
                    <a:pt x="5" y="0"/>
                  </a:cubicBezTo>
                  <a:cubicBezTo>
                    <a:pt x="2" y="0"/>
                    <a:pt x="0" y="2"/>
                    <a:pt x="0" y="5"/>
                  </a:cubicBezTo>
                  <a:cubicBezTo>
                    <a:pt x="0" y="74"/>
                    <a:pt x="0" y="74"/>
                    <a:pt x="0" y="74"/>
                  </a:cubicBezTo>
                  <a:cubicBezTo>
                    <a:pt x="0" y="77"/>
                    <a:pt x="2" y="79"/>
                    <a:pt x="5" y="79"/>
                  </a:cubicBezTo>
                  <a:cubicBezTo>
                    <a:pt x="123" y="79"/>
                    <a:pt x="123" y="79"/>
                    <a:pt x="123" y="79"/>
                  </a:cubicBezTo>
                  <a:cubicBezTo>
                    <a:pt x="207" y="155"/>
                    <a:pt x="207" y="155"/>
                    <a:pt x="207" y="155"/>
                  </a:cubicBezTo>
                  <a:cubicBezTo>
                    <a:pt x="162" y="5"/>
                    <a:pt x="162" y="5"/>
                    <a:pt x="162" y="5"/>
                  </a:cubicBezTo>
                  <a:cubicBezTo>
                    <a:pt x="161" y="5"/>
                    <a:pt x="161" y="5"/>
                    <a:pt x="161" y="5"/>
                  </a:cubicBezTo>
                  <a:cubicBezTo>
                    <a:pt x="162" y="5"/>
                    <a:pt x="162" y="5"/>
                    <a:pt x="162" y="5"/>
                  </a:cubicBezTo>
                  <a:cubicBezTo>
                    <a:pt x="162" y="2"/>
                    <a:pt x="159" y="0"/>
                    <a:pt x="156" y="0"/>
                  </a:cubicBezTo>
                  <a:cubicBezTo>
                    <a:pt x="156" y="1"/>
                    <a:pt x="156" y="1"/>
                    <a:pt x="156" y="1"/>
                  </a:cubicBezTo>
                  <a:cubicBezTo>
                    <a:pt x="156" y="2"/>
                    <a:pt x="156" y="2"/>
                    <a:pt x="156" y="2"/>
                  </a:cubicBezTo>
                  <a:cubicBezTo>
                    <a:pt x="158" y="2"/>
                    <a:pt x="160" y="3"/>
                    <a:pt x="160" y="5"/>
                  </a:cubicBezTo>
                  <a:cubicBezTo>
                    <a:pt x="160" y="5"/>
                    <a:pt x="160" y="5"/>
                    <a:pt x="160" y="5"/>
                  </a:cubicBezTo>
                  <a:cubicBezTo>
                    <a:pt x="203" y="149"/>
                    <a:pt x="203" y="149"/>
                    <a:pt x="203" y="149"/>
                  </a:cubicBezTo>
                  <a:cubicBezTo>
                    <a:pt x="124" y="77"/>
                    <a:pt x="124" y="77"/>
                    <a:pt x="124" y="77"/>
                  </a:cubicBezTo>
                  <a:cubicBezTo>
                    <a:pt x="5" y="77"/>
                    <a:pt x="5" y="77"/>
                    <a:pt x="5" y="77"/>
                  </a:cubicBezTo>
                  <a:cubicBezTo>
                    <a:pt x="3" y="77"/>
                    <a:pt x="2" y="76"/>
                    <a:pt x="2" y="74"/>
                  </a:cubicBezTo>
                  <a:cubicBezTo>
                    <a:pt x="2" y="5"/>
                    <a:pt x="2" y="5"/>
                    <a:pt x="2" y="5"/>
                  </a:cubicBezTo>
                  <a:cubicBezTo>
                    <a:pt x="2" y="3"/>
                    <a:pt x="3" y="2"/>
                    <a:pt x="5" y="2"/>
                  </a:cubicBezTo>
                  <a:cubicBezTo>
                    <a:pt x="156" y="2"/>
                    <a:pt x="156" y="2"/>
                    <a:pt x="156" y="2"/>
                  </a:cubicBezTo>
                  <a:lnTo>
                    <a:pt x="156" y="1"/>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ïṣľïḓè">
              <a:extLst>
                <a:ext uri="{FF2B5EF4-FFF2-40B4-BE49-F238E27FC236}">
                  <a16:creationId xmlns:a16="http://schemas.microsoft.com/office/drawing/2014/main" id="{55FB806D-B014-398C-A53A-07E6A0FC09DB}"/>
                </a:ext>
              </a:extLst>
            </p:cNvPr>
            <p:cNvSpPr/>
            <p:nvPr/>
          </p:nvSpPr>
          <p:spPr bwMode="auto">
            <a:xfrm>
              <a:off x="7140575" y="4863431"/>
              <a:ext cx="471488" cy="49213"/>
            </a:xfrm>
            <a:custGeom>
              <a:avLst/>
              <a:gdLst>
                <a:gd name="T0" fmla="*/ 0 w 125"/>
                <a:gd name="T1" fmla="*/ 3 h 13"/>
                <a:gd name="T2" fmla="*/ 26 w 125"/>
                <a:gd name="T3" fmla="*/ 12 h 13"/>
                <a:gd name="T4" fmla="*/ 40 w 125"/>
                <a:gd name="T5" fmla="*/ 7 h 13"/>
                <a:gd name="T6" fmla="*/ 44 w 125"/>
                <a:gd name="T7" fmla="*/ 5 h 13"/>
                <a:gd name="T8" fmla="*/ 47 w 125"/>
                <a:gd name="T9" fmla="*/ 6 h 13"/>
                <a:gd name="T10" fmla="*/ 65 w 125"/>
                <a:gd name="T11" fmla="*/ 12 h 13"/>
                <a:gd name="T12" fmla="*/ 79 w 125"/>
                <a:gd name="T13" fmla="*/ 7 h 13"/>
                <a:gd name="T14" fmla="*/ 83 w 125"/>
                <a:gd name="T15" fmla="*/ 6 h 13"/>
                <a:gd name="T16" fmla="*/ 87 w 125"/>
                <a:gd name="T17" fmla="*/ 7 h 13"/>
                <a:gd name="T18" fmla="*/ 102 w 125"/>
                <a:gd name="T19" fmla="*/ 13 h 13"/>
                <a:gd name="T20" fmla="*/ 125 w 125"/>
                <a:gd name="T21" fmla="*/ 2 h 13"/>
                <a:gd name="T22" fmla="*/ 124 w 125"/>
                <a:gd name="T23" fmla="*/ 0 h 13"/>
                <a:gd name="T24" fmla="*/ 102 w 125"/>
                <a:gd name="T25" fmla="*/ 11 h 13"/>
                <a:gd name="T26" fmla="*/ 88 w 125"/>
                <a:gd name="T27" fmla="*/ 5 h 13"/>
                <a:gd name="T28" fmla="*/ 83 w 125"/>
                <a:gd name="T29" fmla="*/ 4 h 13"/>
                <a:gd name="T30" fmla="*/ 78 w 125"/>
                <a:gd name="T31" fmla="*/ 5 h 13"/>
                <a:gd name="T32" fmla="*/ 65 w 125"/>
                <a:gd name="T33" fmla="*/ 10 h 13"/>
                <a:gd name="T34" fmla="*/ 48 w 125"/>
                <a:gd name="T35" fmla="*/ 4 h 13"/>
                <a:gd name="T36" fmla="*/ 44 w 125"/>
                <a:gd name="T37" fmla="*/ 3 h 13"/>
                <a:gd name="T38" fmla="*/ 39 w 125"/>
                <a:gd name="T39" fmla="*/ 5 h 13"/>
                <a:gd name="T40" fmla="*/ 26 w 125"/>
                <a:gd name="T41" fmla="*/ 10 h 13"/>
                <a:gd name="T42" fmla="*/ 9 w 125"/>
                <a:gd name="T43" fmla="*/ 5 h 13"/>
                <a:gd name="T44" fmla="*/ 3 w 125"/>
                <a:gd name="T45" fmla="*/ 3 h 13"/>
                <a:gd name="T46" fmla="*/ 1 w 125"/>
                <a:gd name="T47" fmla="*/ 2 h 13"/>
                <a:gd name="T48" fmla="*/ 1 w 125"/>
                <a:gd name="T49" fmla="*/ 1 h 13"/>
                <a:gd name="T50" fmla="*/ 0 w 125"/>
                <a:gd name="T5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3">
                  <a:moveTo>
                    <a:pt x="0" y="3"/>
                  </a:moveTo>
                  <a:cubicBezTo>
                    <a:pt x="0" y="3"/>
                    <a:pt x="13" y="12"/>
                    <a:pt x="26" y="12"/>
                  </a:cubicBezTo>
                  <a:cubicBezTo>
                    <a:pt x="31" y="12"/>
                    <a:pt x="36" y="10"/>
                    <a:pt x="40" y="7"/>
                  </a:cubicBezTo>
                  <a:cubicBezTo>
                    <a:pt x="41" y="6"/>
                    <a:pt x="43" y="5"/>
                    <a:pt x="44" y="5"/>
                  </a:cubicBezTo>
                  <a:cubicBezTo>
                    <a:pt x="45" y="5"/>
                    <a:pt x="46" y="5"/>
                    <a:pt x="47" y="6"/>
                  </a:cubicBezTo>
                  <a:cubicBezTo>
                    <a:pt x="51" y="9"/>
                    <a:pt x="58" y="12"/>
                    <a:pt x="65" y="12"/>
                  </a:cubicBezTo>
                  <a:cubicBezTo>
                    <a:pt x="70" y="12"/>
                    <a:pt x="75" y="11"/>
                    <a:pt x="79" y="7"/>
                  </a:cubicBezTo>
                  <a:cubicBezTo>
                    <a:pt x="80" y="6"/>
                    <a:pt x="81" y="6"/>
                    <a:pt x="83" y="6"/>
                  </a:cubicBezTo>
                  <a:cubicBezTo>
                    <a:pt x="84" y="6"/>
                    <a:pt x="86" y="6"/>
                    <a:pt x="87" y="7"/>
                  </a:cubicBezTo>
                  <a:cubicBezTo>
                    <a:pt x="90" y="10"/>
                    <a:pt x="96" y="13"/>
                    <a:pt x="102" y="13"/>
                  </a:cubicBezTo>
                  <a:cubicBezTo>
                    <a:pt x="109" y="13"/>
                    <a:pt x="117" y="10"/>
                    <a:pt x="125" y="2"/>
                  </a:cubicBezTo>
                  <a:cubicBezTo>
                    <a:pt x="124" y="0"/>
                    <a:pt x="124" y="0"/>
                    <a:pt x="124" y="0"/>
                  </a:cubicBezTo>
                  <a:cubicBezTo>
                    <a:pt x="116" y="8"/>
                    <a:pt x="108" y="11"/>
                    <a:pt x="102" y="11"/>
                  </a:cubicBezTo>
                  <a:cubicBezTo>
                    <a:pt x="96" y="11"/>
                    <a:pt x="91" y="8"/>
                    <a:pt x="88" y="5"/>
                  </a:cubicBezTo>
                  <a:cubicBezTo>
                    <a:pt x="87" y="4"/>
                    <a:pt x="85" y="4"/>
                    <a:pt x="83" y="4"/>
                  </a:cubicBezTo>
                  <a:cubicBezTo>
                    <a:pt x="81" y="4"/>
                    <a:pt x="79" y="4"/>
                    <a:pt x="78" y="5"/>
                  </a:cubicBezTo>
                  <a:cubicBezTo>
                    <a:pt x="74" y="9"/>
                    <a:pt x="69" y="10"/>
                    <a:pt x="65" y="10"/>
                  </a:cubicBezTo>
                  <a:cubicBezTo>
                    <a:pt x="59" y="10"/>
                    <a:pt x="52" y="7"/>
                    <a:pt x="48" y="4"/>
                  </a:cubicBezTo>
                  <a:cubicBezTo>
                    <a:pt x="47" y="3"/>
                    <a:pt x="46" y="3"/>
                    <a:pt x="44" y="3"/>
                  </a:cubicBezTo>
                  <a:cubicBezTo>
                    <a:pt x="42" y="3"/>
                    <a:pt x="40" y="4"/>
                    <a:pt x="39" y="5"/>
                  </a:cubicBezTo>
                  <a:cubicBezTo>
                    <a:pt x="35" y="8"/>
                    <a:pt x="30" y="10"/>
                    <a:pt x="26" y="10"/>
                  </a:cubicBezTo>
                  <a:cubicBezTo>
                    <a:pt x="20" y="10"/>
                    <a:pt x="13" y="8"/>
                    <a:pt x="9" y="5"/>
                  </a:cubicBezTo>
                  <a:cubicBezTo>
                    <a:pt x="6" y="4"/>
                    <a:pt x="4" y="3"/>
                    <a:pt x="3" y="3"/>
                  </a:cubicBezTo>
                  <a:cubicBezTo>
                    <a:pt x="2" y="2"/>
                    <a:pt x="2" y="2"/>
                    <a:pt x="1" y="2"/>
                  </a:cubicBezTo>
                  <a:cubicBezTo>
                    <a:pt x="1" y="1"/>
                    <a:pt x="1" y="1"/>
                    <a:pt x="1" y="1"/>
                  </a:cubicBezTo>
                  <a:cubicBezTo>
                    <a:pt x="0" y="3"/>
                    <a:pt x="0" y="3"/>
                    <a:pt x="0" y="3"/>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íṡḻîḍê">
              <a:extLst>
                <a:ext uri="{FF2B5EF4-FFF2-40B4-BE49-F238E27FC236}">
                  <a16:creationId xmlns:a16="http://schemas.microsoft.com/office/drawing/2014/main" id="{4271D6A7-8149-03F4-C801-990B5B7F79E5}"/>
                </a:ext>
              </a:extLst>
            </p:cNvPr>
            <p:cNvSpPr/>
            <p:nvPr/>
          </p:nvSpPr>
          <p:spPr bwMode="auto">
            <a:xfrm>
              <a:off x="7140575" y="4950744"/>
              <a:ext cx="347663" cy="46038"/>
            </a:xfrm>
            <a:custGeom>
              <a:avLst/>
              <a:gdLst>
                <a:gd name="T0" fmla="*/ 0 w 92"/>
                <a:gd name="T1" fmla="*/ 2 h 12"/>
                <a:gd name="T2" fmla="*/ 6 w 92"/>
                <a:gd name="T3" fmla="*/ 7 h 12"/>
                <a:gd name="T4" fmla="*/ 19 w 92"/>
                <a:gd name="T5" fmla="*/ 11 h 12"/>
                <a:gd name="T6" fmla="*/ 30 w 92"/>
                <a:gd name="T7" fmla="*/ 6 h 12"/>
                <a:gd name="T8" fmla="*/ 32 w 92"/>
                <a:gd name="T9" fmla="*/ 5 h 12"/>
                <a:gd name="T10" fmla="*/ 34 w 92"/>
                <a:gd name="T11" fmla="*/ 5 h 12"/>
                <a:gd name="T12" fmla="*/ 48 w 92"/>
                <a:gd name="T13" fmla="*/ 12 h 12"/>
                <a:gd name="T14" fmla="*/ 58 w 92"/>
                <a:gd name="T15" fmla="*/ 6 h 12"/>
                <a:gd name="T16" fmla="*/ 61 w 92"/>
                <a:gd name="T17" fmla="*/ 5 h 12"/>
                <a:gd name="T18" fmla="*/ 63 w 92"/>
                <a:gd name="T19" fmla="*/ 7 h 12"/>
                <a:gd name="T20" fmla="*/ 75 w 92"/>
                <a:gd name="T21" fmla="*/ 12 h 12"/>
                <a:gd name="T22" fmla="*/ 92 w 92"/>
                <a:gd name="T23" fmla="*/ 1 h 12"/>
                <a:gd name="T24" fmla="*/ 91 w 92"/>
                <a:gd name="T25" fmla="*/ 0 h 12"/>
                <a:gd name="T26" fmla="*/ 75 w 92"/>
                <a:gd name="T27" fmla="*/ 10 h 12"/>
                <a:gd name="T28" fmla="*/ 65 w 92"/>
                <a:gd name="T29" fmla="*/ 5 h 12"/>
                <a:gd name="T30" fmla="*/ 61 w 92"/>
                <a:gd name="T31" fmla="*/ 3 h 12"/>
                <a:gd name="T32" fmla="*/ 57 w 92"/>
                <a:gd name="T33" fmla="*/ 5 h 12"/>
                <a:gd name="T34" fmla="*/ 48 w 92"/>
                <a:gd name="T35" fmla="*/ 10 h 12"/>
                <a:gd name="T36" fmla="*/ 36 w 92"/>
                <a:gd name="T37" fmla="*/ 4 h 12"/>
                <a:gd name="T38" fmla="*/ 32 w 92"/>
                <a:gd name="T39" fmla="*/ 3 h 12"/>
                <a:gd name="T40" fmla="*/ 28 w 92"/>
                <a:gd name="T41" fmla="*/ 5 h 12"/>
                <a:gd name="T42" fmla="*/ 19 w 92"/>
                <a:gd name="T43" fmla="*/ 9 h 12"/>
                <a:gd name="T44" fmla="*/ 7 w 92"/>
                <a:gd name="T45" fmla="*/ 5 h 12"/>
                <a:gd name="T46" fmla="*/ 3 w 92"/>
                <a:gd name="T47" fmla="*/ 2 h 12"/>
                <a:gd name="T48" fmla="*/ 1 w 92"/>
                <a:gd name="T49" fmla="*/ 1 h 12"/>
                <a:gd name="T50" fmla="*/ 1 w 92"/>
                <a:gd name="T51" fmla="*/ 1 h 12"/>
                <a:gd name="T52" fmla="*/ 0 w 92"/>
                <a:gd name="T5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12">
                  <a:moveTo>
                    <a:pt x="0" y="2"/>
                  </a:moveTo>
                  <a:cubicBezTo>
                    <a:pt x="0" y="2"/>
                    <a:pt x="2" y="4"/>
                    <a:pt x="6" y="7"/>
                  </a:cubicBezTo>
                  <a:cubicBezTo>
                    <a:pt x="9" y="9"/>
                    <a:pt x="14" y="11"/>
                    <a:pt x="19" y="11"/>
                  </a:cubicBezTo>
                  <a:cubicBezTo>
                    <a:pt x="23" y="11"/>
                    <a:pt x="27" y="10"/>
                    <a:pt x="30" y="6"/>
                  </a:cubicBezTo>
                  <a:cubicBezTo>
                    <a:pt x="31" y="5"/>
                    <a:pt x="31" y="5"/>
                    <a:pt x="32" y="5"/>
                  </a:cubicBezTo>
                  <a:cubicBezTo>
                    <a:pt x="33" y="5"/>
                    <a:pt x="34" y="5"/>
                    <a:pt x="34" y="5"/>
                  </a:cubicBezTo>
                  <a:cubicBezTo>
                    <a:pt x="37" y="8"/>
                    <a:pt x="42" y="12"/>
                    <a:pt x="48" y="12"/>
                  </a:cubicBezTo>
                  <a:cubicBezTo>
                    <a:pt x="51" y="12"/>
                    <a:pt x="55" y="10"/>
                    <a:pt x="58" y="6"/>
                  </a:cubicBezTo>
                  <a:cubicBezTo>
                    <a:pt x="59" y="6"/>
                    <a:pt x="60" y="5"/>
                    <a:pt x="61" y="5"/>
                  </a:cubicBezTo>
                  <a:cubicBezTo>
                    <a:pt x="62" y="5"/>
                    <a:pt x="63" y="6"/>
                    <a:pt x="63" y="7"/>
                  </a:cubicBezTo>
                  <a:cubicBezTo>
                    <a:pt x="66" y="9"/>
                    <a:pt x="70" y="12"/>
                    <a:pt x="75" y="12"/>
                  </a:cubicBezTo>
                  <a:cubicBezTo>
                    <a:pt x="80" y="12"/>
                    <a:pt x="86" y="10"/>
                    <a:pt x="92" y="1"/>
                  </a:cubicBezTo>
                  <a:cubicBezTo>
                    <a:pt x="91" y="0"/>
                    <a:pt x="91" y="0"/>
                    <a:pt x="91" y="0"/>
                  </a:cubicBezTo>
                  <a:cubicBezTo>
                    <a:pt x="84" y="8"/>
                    <a:pt x="79" y="10"/>
                    <a:pt x="75" y="10"/>
                  </a:cubicBezTo>
                  <a:cubicBezTo>
                    <a:pt x="71" y="10"/>
                    <a:pt x="67" y="8"/>
                    <a:pt x="65" y="5"/>
                  </a:cubicBezTo>
                  <a:cubicBezTo>
                    <a:pt x="64" y="4"/>
                    <a:pt x="62" y="3"/>
                    <a:pt x="61" y="3"/>
                  </a:cubicBezTo>
                  <a:cubicBezTo>
                    <a:pt x="59" y="3"/>
                    <a:pt x="58" y="4"/>
                    <a:pt x="57" y="5"/>
                  </a:cubicBezTo>
                  <a:cubicBezTo>
                    <a:pt x="54" y="9"/>
                    <a:pt x="51" y="10"/>
                    <a:pt x="48" y="10"/>
                  </a:cubicBezTo>
                  <a:cubicBezTo>
                    <a:pt x="43" y="10"/>
                    <a:pt x="39" y="7"/>
                    <a:pt x="36" y="4"/>
                  </a:cubicBezTo>
                  <a:cubicBezTo>
                    <a:pt x="35" y="3"/>
                    <a:pt x="34" y="3"/>
                    <a:pt x="32" y="3"/>
                  </a:cubicBezTo>
                  <a:cubicBezTo>
                    <a:pt x="31" y="3"/>
                    <a:pt x="29" y="3"/>
                    <a:pt x="28" y="5"/>
                  </a:cubicBezTo>
                  <a:cubicBezTo>
                    <a:pt x="25" y="8"/>
                    <a:pt x="22" y="9"/>
                    <a:pt x="19" y="9"/>
                  </a:cubicBezTo>
                  <a:cubicBezTo>
                    <a:pt x="15" y="9"/>
                    <a:pt x="10" y="7"/>
                    <a:pt x="7" y="5"/>
                  </a:cubicBezTo>
                  <a:cubicBezTo>
                    <a:pt x="5" y="4"/>
                    <a:pt x="4" y="3"/>
                    <a:pt x="3" y="2"/>
                  </a:cubicBezTo>
                  <a:cubicBezTo>
                    <a:pt x="2" y="2"/>
                    <a:pt x="2" y="1"/>
                    <a:pt x="1" y="1"/>
                  </a:cubicBezTo>
                  <a:cubicBezTo>
                    <a:pt x="1" y="1"/>
                    <a:pt x="1" y="1"/>
                    <a:pt x="1" y="1"/>
                  </a:cubicBezTo>
                  <a:cubicBezTo>
                    <a:pt x="0" y="2"/>
                    <a:pt x="0" y="2"/>
                    <a:pt x="0" y="2"/>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íšľïḑè">
              <a:extLst>
                <a:ext uri="{FF2B5EF4-FFF2-40B4-BE49-F238E27FC236}">
                  <a16:creationId xmlns:a16="http://schemas.microsoft.com/office/drawing/2014/main" id="{597EB656-40EE-3712-262B-A4CA2673AE0D}"/>
                </a:ext>
              </a:extLst>
            </p:cNvPr>
            <p:cNvSpPr/>
            <p:nvPr/>
          </p:nvSpPr>
          <p:spPr bwMode="auto">
            <a:xfrm>
              <a:off x="7499350" y="4972969"/>
              <a:ext cx="11113" cy="15875"/>
            </a:xfrm>
            <a:prstGeom prst="ellipse">
              <a:avLst/>
            </a:pr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íS1íḓé">
              <a:extLst>
                <a:ext uri="{FF2B5EF4-FFF2-40B4-BE49-F238E27FC236}">
                  <a16:creationId xmlns:a16="http://schemas.microsoft.com/office/drawing/2014/main" id="{CDA73932-6F5B-3C37-3610-2DA24CCFC30C}"/>
                </a:ext>
              </a:extLst>
            </p:cNvPr>
            <p:cNvSpPr/>
            <p:nvPr/>
          </p:nvSpPr>
          <p:spPr bwMode="auto">
            <a:xfrm>
              <a:off x="7532688" y="4972969"/>
              <a:ext cx="15875" cy="15875"/>
            </a:xfrm>
            <a:prstGeom prst="ellipse">
              <a:avLst/>
            </a:pr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îśļide">
              <a:extLst>
                <a:ext uri="{FF2B5EF4-FFF2-40B4-BE49-F238E27FC236}">
                  <a16:creationId xmlns:a16="http://schemas.microsoft.com/office/drawing/2014/main" id="{8FEC9393-C7CD-CBA3-D312-750222CDAEEA}"/>
                </a:ext>
              </a:extLst>
            </p:cNvPr>
            <p:cNvSpPr/>
            <p:nvPr/>
          </p:nvSpPr>
          <p:spPr bwMode="auto">
            <a:xfrm>
              <a:off x="7570788" y="4972969"/>
              <a:ext cx="15875" cy="15875"/>
            </a:xfrm>
            <a:prstGeom prst="ellipse">
              <a:avLst/>
            </a:pr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344426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10749" y="3098316"/>
            <a:ext cx="20918488" cy="1384995"/>
          </a:xfrm>
          <a:prstGeom prst="rect">
            <a:avLst/>
          </a:prstGeom>
          <a:noFill/>
        </p:spPr>
        <p:txBody>
          <a:bodyPr wrap="square">
            <a:spAutoFit/>
          </a:bodyPr>
          <a:lstStyle/>
          <a:p>
            <a:pPr algn="l"/>
            <a:r>
              <a:rPr lang="zh-CN" altLang="en-US" sz="4400" b="1" dirty="0">
                <a:solidFill>
                  <a:srgbClr val="C00000"/>
                </a:solidFill>
                <a:latin typeface="宋体" panose="02010600030101010101" pitchFamily="2" charset="-122"/>
                <a:ea typeface="宋体" panose="02010600030101010101" pitchFamily="2" charset="-122"/>
                <a:cs typeface="+mn-ea"/>
                <a:sym typeface="+mn-lt"/>
              </a:rPr>
              <a:t>迷宫 </a:t>
            </a:r>
            <a:r>
              <a:rPr lang="en-US" altLang="zh-CN" sz="4400" b="1" dirty="0">
                <a:solidFill>
                  <a:srgbClr val="C00000"/>
                </a:solidFill>
                <a:latin typeface="宋体" panose="02010600030101010101" pitchFamily="2" charset="-122"/>
                <a:ea typeface="宋体" panose="02010600030101010101" pitchFamily="2" charset="-122"/>
                <a:cs typeface="+mn-ea"/>
                <a:sym typeface="+mn-lt"/>
              </a:rPr>
              <a:t>2017</a:t>
            </a:r>
            <a:r>
              <a:rPr lang="zh-CN" altLang="en-US" sz="4400" b="1" dirty="0">
                <a:solidFill>
                  <a:srgbClr val="C00000"/>
                </a:solidFill>
                <a:latin typeface="宋体" panose="02010600030101010101" pitchFamily="2" charset="-122"/>
                <a:ea typeface="宋体" panose="02010600030101010101" pitchFamily="2" charset="-122"/>
                <a:cs typeface="+mn-ea"/>
                <a:sym typeface="+mn-lt"/>
              </a:rPr>
              <a:t>年第八届蓝桥杯省赛，填空题，</a:t>
            </a:r>
            <a:r>
              <a:rPr lang="en-US" altLang="zh-CN" sz="4400" b="1" dirty="0" err="1">
                <a:solidFill>
                  <a:srgbClr val="C00000"/>
                </a:solidFill>
                <a:latin typeface="宋体" panose="02010600030101010101" pitchFamily="2" charset="-122"/>
                <a:ea typeface="宋体" panose="02010600030101010101" pitchFamily="2" charset="-122"/>
                <a:cs typeface="+mn-ea"/>
                <a:sym typeface="+mn-lt"/>
              </a:rPr>
              <a:t>lanqiaoOJ</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题号</a:t>
            </a:r>
            <a:r>
              <a:rPr lang="en-US" altLang="zh-CN" sz="4400" b="1" dirty="0">
                <a:solidFill>
                  <a:srgbClr val="C00000"/>
                </a:solidFill>
                <a:latin typeface="宋体" panose="02010600030101010101" pitchFamily="2" charset="-122"/>
                <a:ea typeface="宋体" panose="02010600030101010101" pitchFamily="2" charset="-122"/>
                <a:cs typeface="+mn-ea"/>
                <a:sym typeface="+mn-lt"/>
              </a:rPr>
              <a:t>641</a:t>
            </a:r>
          </a:p>
          <a:p>
            <a:pPr algn="l"/>
            <a:endParaRPr lang="zh-CN" altLang="en-US" sz="4000" dirty="0">
              <a:solidFill>
                <a:schemeClr val="tx1"/>
              </a:solidFill>
              <a:latin typeface="宋体" panose="02010600030101010101" pitchFamily="2" charset="-122"/>
              <a:ea typeface="宋体" panose="02010600030101010101" pitchFamily="2" charset="-122"/>
              <a:cs typeface="+mn-ea"/>
              <a:sym typeface="+mn-lt"/>
            </a:endParaRPr>
          </a:p>
        </p:txBody>
      </p:sp>
      <p:sp>
        <p:nvSpPr>
          <p:cNvPr id="6" name="文本框 5"/>
          <p:cNvSpPr txBox="1"/>
          <p:nvPr/>
        </p:nvSpPr>
        <p:spPr>
          <a:xfrm>
            <a:off x="1652792" y="4483311"/>
            <a:ext cx="11787999" cy="4801314"/>
          </a:xfrm>
          <a:prstGeom prst="rect">
            <a:avLst/>
          </a:prstGeom>
          <a:noFill/>
        </p:spPr>
        <p:txBody>
          <a:bodyPr wrap="square">
            <a:spAutoFit/>
          </a:bodyPr>
          <a:lstStyle/>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问题描述</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mn-ea"/>
                <a:sym typeface="+mn-lt"/>
              </a:rPr>
              <a:t>给出一个迷宫，问迷宫内的人有多少能走出来。迷宫如右图所示：每个位置上有一个人，共</a:t>
            </a:r>
            <a:r>
              <a:rPr lang="en-US" altLang="zh-CN" sz="4000" dirty="0">
                <a:solidFill>
                  <a:schemeClr val="tx1"/>
                </a:solidFill>
                <a:latin typeface="宋体" panose="02010600030101010101" pitchFamily="2" charset="-122"/>
                <a:ea typeface="宋体" panose="02010600030101010101" pitchFamily="2" charset="-122"/>
                <a:cs typeface="+mn-ea"/>
                <a:sym typeface="+mn-lt"/>
              </a:rPr>
              <a:t>100</a:t>
            </a:r>
            <a:r>
              <a:rPr lang="zh-CN" altLang="en-US" sz="4000" dirty="0">
                <a:solidFill>
                  <a:schemeClr val="tx1"/>
                </a:solidFill>
                <a:latin typeface="宋体" panose="02010600030101010101" pitchFamily="2" charset="-122"/>
                <a:ea typeface="宋体" panose="02010600030101010101" pitchFamily="2" charset="-122"/>
                <a:cs typeface="+mn-ea"/>
                <a:sym typeface="+mn-lt"/>
              </a:rPr>
              <a:t>人。每个位置有指示牌，</a:t>
            </a:r>
            <a:r>
              <a:rPr lang="en-US" altLang="zh-CN" sz="4000" dirty="0">
                <a:solidFill>
                  <a:schemeClr val="tx1"/>
                </a:solidFill>
                <a:latin typeface="宋体" panose="02010600030101010101" pitchFamily="2" charset="-122"/>
                <a:ea typeface="宋体" panose="02010600030101010101" pitchFamily="2" charset="-122"/>
                <a:cs typeface="+mn-ea"/>
                <a:sym typeface="+mn-lt"/>
              </a:rPr>
              <a:t>L</a:t>
            </a:r>
            <a:r>
              <a:rPr lang="zh-CN" altLang="en-US" sz="4000" dirty="0">
                <a:solidFill>
                  <a:schemeClr val="tx1"/>
                </a:solidFill>
                <a:latin typeface="宋体" panose="02010600030101010101" pitchFamily="2" charset="-122"/>
                <a:ea typeface="宋体" panose="02010600030101010101" pitchFamily="2" charset="-122"/>
                <a:cs typeface="+mn-ea"/>
                <a:sym typeface="+mn-lt"/>
              </a:rPr>
              <a:t>表示向左走，</a:t>
            </a:r>
            <a:r>
              <a:rPr lang="en-US" altLang="zh-CN" sz="4000" dirty="0">
                <a:solidFill>
                  <a:schemeClr val="tx1"/>
                </a:solidFill>
                <a:latin typeface="宋体" panose="02010600030101010101" pitchFamily="2" charset="-122"/>
                <a:ea typeface="宋体" panose="02010600030101010101" pitchFamily="2" charset="-122"/>
                <a:cs typeface="+mn-ea"/>
                <a:sym typeface="+mn-lt"/>
              </a:rPr>
              <a:t>R</a:t>
            </a:r>
            <a:r>
              <a:rPr lang="zh-CN" altLang="en-US" sz="4000" dirty="0">
                <a:solidFill>
                  <a:schemeClr val="tx1"/>
                </a:solidFill>
                <a:latin typeface="宋体" panose="02010600030101010101" pitchFamily="2" charset="-122"/>
                <a:ea typeface="宋体" panose="02010600030101010101" pitchFamily="2" charset="-122"/>
                <a:cs typeface="+mn-ea"/>
                <a:sym typeface="+mn-lt"/>
              </a:rPr>
              <a:t>表示向右走，</a:t>
            </a:r>
            <a:r>
              <a:rPr lang="en-US" altLang="zh-CN" sz="4000" dirty="0">
                <a:solidFill>
                  <a:schemeClr val="tx1"/>
                </a:solidFill>
                <a:latin typeface="宋体" panose="02010600030101010101" pitchFamily="2" charset="-122"/>
                <a:ea typeface="宋体" panose="02010600030101010101" pitchFamily="2" charset="-122"/>
                <a:cs typeface="+mn-ea"/>
                <a:sym typeface="+mn-lt"/>
              </a:rPr>
              <a:t>U</a:t>
            </a:r>
            <a:r>
              <a:rPr lang="zh-CN" altLang="en-US" sz="4000" dirty="0">
                <a:solidFill>
                  <a:schemeClr val="tx1"/>
                </a:solidFill>
                <a:latin typeface="宋体" panose="02010600030101010101" pitchFamily="2" charset="-122"/>
                <a:ea typeface="宋体" panose="02010600030101010101" pitchFamily="2" charset="-122"/>
                <a:cs typeface="+mn-ea"/>
                <a:sym typeface="+mn-lt"/>
              </a:rPr>
              <a:t>表示向上走，</a:t>
            </a:r>
            <a:r>
              <a:rPr lang="en-US" altLang="zh-CN" sz="4000" dirty="0">
                <a:solidFill>
                  <a:schemeClr val="tx1"/>
                </a:solidFill>
                <a:latin typeface="宋体" panose="02010600030101010101" pitchFamily="2" charset="-122"/>
                <a:ea typeface="宋体" panose="02010600030101010101" pitchFamily="2" charset="-122"/>
                <a:cs typeface="+mn-ea"/>
                <a:sym typeface="+mn-lt"/>
              </a:rPr>
              <a:t>D</a:t>
            </a:r>
            <a:r>
              <a:rPr lang="zh-CN" altLang="en-US" sz="4000" dirty="0">
                <a:solidFill>
                  <a:schemeClr val="tx1"/>
                </a:solidFill>
                <a:latin typeface="宋体" panose="02010600030101010101" pitchFamily="2" charset="-122"/>
                <a:ea typeface="宋体" panose="02010600030101010101" pitchFamily="2" charset="-122"/>
                <a:cs typeface="+mn-ea"/>
                <a:sym typeface="+mn-lt"/>
              </a:rPr>
              <a:t>表示向下走。</a:t>
            </a:r>
          </a:p>
        </p:txBody>
      </p:sp>
      <p:sp>
        <p:nvSpPr>
          <p:cNvPr id="2" name="文本框 1">
            <a:extLst>
              <a:ext uri="{FF2B5EF4-FFF2-40B4-BE49-F238E27FC236}">
                <a16:creationId xmlns:a16="http://schemas.microsoft.com/office/drawing/2014/main" id="{8CD92F3C-09DD-678A-A793-FFC0EE990A5B}"/>
              </a:ext>
            </a:extLst>
          </p:cNvPr>
          <p:cNvSpPr txBox="1"/>
          <p:nvPr/>
        </p:nvSpPr>
        <p:spPr>
          <a:xfrm>
            <a:off x="1614113" y="706755"/>
            <a:ext cx="7829550" cy="1200329"/>
          </a:xfrm>
          <a:prstGeom prst="rect">
            <a:avLst/>
          </a:prstGeom>
          <a:noFill/>
        </p:spPr>
        <p:txBody>
          <a:bodyPr wrap="square" anchor="ctr">
            <a:spAutoFit/>
          </a:bodyPr>
          <a:lstStyle/>
          <a:p>
            <a:pPr algn="l"/>
            <a:r>
              <a:rPr lang="zh-CN" altLang="en-US" sz="7200" b="1" spc="600" dirty="0">
                <a:solidFill>
                  <a:schemeClr val="bg1"/>
                </a:solidFill>
                <a:latin typeface="宋体" panose="02010600030101010101" pitchFamily="2" charset="-122"/>
                <a:ea typeface="宋体" panose="02010600030101010101" pitchFamily="2" charset="-122"/>
                <a:cs typeface="+mn-ea"/>
                <a:sym typeface="+mn-lt"/>
              </a:rPr>
              <a:t>读二维数组</a:t>
            </a:r>
          </a:p>
        </p:txBody>
      </p:sp>
      <p:grpSp>
        <p:nvGrpSpPr>
          <p:cNvPr id="10" name="组合 9">
            <a:extLst>
              <a:ext uri="{FF2B5EF4-FFF2-40B4-BE49-F238E27FC236}">
                <a16:creationId xmlns:a16="http://schemas.microsoft.com/office/drawing/2014/main" id="{AFD8F6F5-DBB5-83FA-0A69-9F0899A16D0C}"/>
              </a:ext>
            </a:extLst>
          </p:cNvPr>
          <p:cNvGrpSpPr/>
          <p:nvPr/>
        </p:nvGrpSpPr>
        <p:grpSpPr>
          <a:xfrm>
            <a:off x="16039496" y="4323513"/>
            <a:ext cx="6934578" cy="9181360"/>
            <a:chOff x="15657969" y="4127828"/>
            <a:chExt cx="6934578" cy="9181360"/>
          </a:xfrm>
        </p:grpSpPr>
        <p:sp>
          <p:nvSpPr>
            <p:cNvPr id="5" name="文本框 4">
              <a:extLst>
                <a:ext uri="{FF2B5EF4-FFF2-40B4-BE49-F238E27FC236}">
                  <a16:creationId xmlns:a16="http://schemas.microsoft.com/office/drawing/2014/main" id="{F39A47A9-8DD8-0165-5A95-79827351FBDA}"/>
                </a:ext>
              </a:extLst>
            </p:cNvPr>
            <p:cNvSpPr txBox="1"/>
            <p:nvPr/>
          </p:nvSpPr>
          <p:spPr>
            <a:xfrm>
              <a:off x="16503635" y="4127828"/>
              <a:ext cx="6088912" cy="9181360"/>
            </a:xfrm>
            <a:prstGeom prst="rect">
              <a:avLst/>
            </a:prstGeom>
            <a:noFill/>
          </p:spPr>
          <p:txBody>
            <a:bodyPr wrap="square">
              <a:spAutoFit/>
            </a:bodyPr>
            <a:lstStyle/>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UDDLUULRUL</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UURLLLRRRU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RRUURLDLRD</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RUDDDDUUUU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URUDLLRRUU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DURLRLDLRL</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ULLURLLRDU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RDLULLRDDD</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UUDDUDUDLL</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ULRDLUURRR</a:t>
              </a:r>
              <a:endParaRPr lang="zh-CN" altLang="en-US" sz="4000" dirty="0">
                <a:latin typeface="宋体" panose="02010600030101010101" pitchFamily="2" charset="-122"/>
                <a:ea typeface="宋体" panose="02010600030101010101" pitchFamily="2" charset="-122"/>
                <a:cs typeface="+mn-ea"/>
                <a:sym typeface="+mn-lt"/>
              </a:endParaRPr>
            </a:p>
          </p:txBody>
        </p:sp>
        <p:sp>
          <p:nvSpPr>
            <p:cNvPr id="8" name="矩形 7">
              <a:extLst>
                <a:ext uri="{FF2B5EF4-FFF2-40B4-BE49-F238E27FC236}">
                  <a16:creationId xmlns:a16="http://schemas.microsoft.com/office/drawing/2014/main" id="{69DB68F7-94F5-8AA7-2324-EEB79836703D}"/>
                </a:ext>
              </a:extLst>
            </p:cNvPr>
            <p:cNvSpPr/>
            <p:nvPr/>
          </p:nvSpPr>
          <p:spPr>
            <a:xfrm>
              <a:off x="15657969" y="4127828"/>
              <a:ext cx="4627720" cy="9181360"/>
            </a:xfrm>
            <a:prstGeom prst="rect">
              <a:avLst/>
            </a:prstGeom>
            <a:noFill/>
            <a:ln w="25400">
              <a:gradFill>
                <a:gsLst>
                  <a:gs pos="100000">
                    <a:schemeClr val="accent5">
                      <a:lumMod val="50000"/>
                    </a:schemeClr>
                  </a:gs>
                  <a:gs pos="11000">
                    <a:schemeClr val="bg1"/>
                  </a:gs>
                </a:gsLst>
                <a:lin ang="5400000" scaled="1"/>
              </a:gradFill>
            </a:ln>
            <a:effectLst>
              <a:outerShdw blurRad="50800" dist="38100" dir="5400000" algn="t" rotWithShape="0">
                <a:prstClr val="black">
                  <a:alpha val="40000"/>
                </a:prstClr>
              </a:outerShdw>
            </a:effectLst>
            <a:scene3d>
              <a:camera prst="orthographicFront"/>
              <a:lightRig rig="threePt" dir="t"/>
            </a:scene3d>
            <a:sp3d extrusionH="139700">
              <a:extrusionClr>
                <a:srgbClr val="00206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mn-ea"/>
                <a:sym typeface="+mn-lt"/>
              </a:endParaRPr>
            </a:p>
          </p:txBody>
        </p:sp>
      </p:grpSp>
    </p:spTree>
    <p:extLst>
      <p:ext uri="{BB962C8B-B14F-4D97-AF65-F5344CB8AC3E}">
        <p14:creationId xmlns:p14="http://schemas.microsoft.com/office/powerpoint/2010/main" val="3756522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D99034-421A-65F8-C178-96377B67DAFA}"/>
              </a:ext>
            </a:extLst>
          </p:cNvPr>
          <p:cNvSpPr txBox="1"/>
          <p:nvPr/>
        </p:nvSpPr>
        <p:spPr>
          <a:xfrm>
            <a:off x="1614113" y="706755"/>
            <a:ext cx="7829550"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读二维数组</a:t>
            </a:r>
          </a:p>
        </p:txBody>
      </p:sp>
      <p:pic>
        <p:nvPicPr>
          <p:cNvPr id="5" name="图片 4">
            <a:extLst>
              <a:ext uri="{FF2B5EF4-FFF2-40B4-BE49-F238E27FC236}">
                <a16:creationId xmlns:a16="http://schemas.microsoft.com/office/drawing/2014/main" id="{3527BB18-C15F-B750-6FF9-C11F80280251}"/>
              </a:ext>
            </a:extLst>
          </p:cNvPr>
          <p:cNvPicPr>
            <a:picLocks noChangeAspect="1"/>
          </p:cNvPicPr>
          <p:nvPr/>
        </p:nvPicPr>
        <p:blipFill>
          <a:blip r:embed="rId3"/>
          <a:stretch>
            <a:fillRect/>
          </a:stretch>
        </p:blipFill>
        <p:spPr>
          <a:xfrm>
            <a:off x="6618181" y="4611757"/>
            <a:ext cx="16749261" cy="3249856"/>
          </a:xfrm>
          <a:prstGeom prst="rect">
            <a:avLst/>
          </a:prstGeom>
        </p:spPr>
      </p:pic>
      <p:grpSp>
        <p:nvGrpSpPr>
          <p:cNvPr id="118" name="组合 117">
            <a:extLst>
              <a:ext uri="{FF2B5EF4-FFF2-40B4-BE49-F238E27FC236}">
                <a16:creationId xmlns:a16="http://schemas.microsoft.com/office/drawing/2014/main" id="{5E47677B-6D79-ED0F-E4A1-8B29126AA81F}"/>
              </a:ext>
            </a:extLst>
          </p:cNvPr>
          <p:cNvGrpSpPr/>
          <p:nvPr/>
        </p:nvGrpSpPr>
        <p:grpSpPr>
          <a:xfrm>
            <a:off x="20667215" y="9144000"/>
            <a:ext cx="2681303" cy="3787166"/>
            <a:chOff x="3459311" y="729000"/>
            <a:chExt cx="5273378" cy="5408389"/>
          </a:xfrm>
        </p:grpSpPr>
        <p:sp>
          <p:nvSpPr>
            <p:cNvPr id="119" name="任意多边形 5">
              <a:extLst>
                <a:ext uri="{FF2B5EF4-FFF2-40B4-BE49-F238E27FC236}">
                  <a16:creationId xmlns:a16="http://schemas.microsoft.com/office/drawing/2014/main" id="{36979D28-959C-0E3D-184A-B09F96A96EB8}"/>
                </a:ext>
              </a:extLst>
            </p:cNvPr>
            <p:cNvSpPr/>
            <p:nvPr/>
          </p:nvSpPr>
          <p:spPr>
            <a:xfrm>
              <a:off x="4780379" y="3721650"/>
              <a:ext cx="2546322" cy="2169635"/>
            </a:xfrm>
            <a:custGeom>
              <a:avLst/>
              <a:gdLst>
                <a:gd name="connsiteX0" fmla="*/ 1497062 w 1686531"/>
                <a:gd name="connsiteY0" fmla="*/ 674275 h 1437036"/>
                <a:gd name="connsiteX1" fmla="*/ 1079391 w 1686531"/>
                <a:gd name="connsiteY1" fmla="*/ 27718 h 1437036"/>
                <a:gd name="connsiteX2" fmla="*/ 1031194 w 1686531"/>
                <a:gd name="connsiteY2" fmla="*/ 16478 h 1437036"/>
                <a:gd name="connsiteX3" fmla="*/ 590091 w 1686531"/>
                <a:gd name="connsiteY3" fmla="*/ 0 h 1437036"/>
                <a:gd name="connsiteX4" fmla="*/ 189470 w 1686531"/>
                <a:gd name="connsiteY4" fmla="*/ 674275 h 1437036"/>
                <a:gd name="connsiteX5" fmla="*/ 399 w 1686531"/>
                <a:gd name="connsiteY5" fmla="*/ 1437037 h 1437036"/>
                <a:gd name="connsiteX6" fmla="*/ 1686133 w 1686531"/>
                <a:gd name="connsiteY6" fmla="*/ 1437037 h 1437036"/>
                <a:gd name="connsiteX7" fmla="*/ 1497062 w 1686531"/>
                <a:gd name="connsiteY7" fmla="*/ 674275 h 143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531" h="1437036">
                  <a:moveTo>
                    <a:pt x="1497062" y="674275"/>
                  </a:moveTo>
                  <a:lnTo>
                    <a:pt x="1079391" y="27718"/>
                  </a:lnTo>
                  <a:cubicBezTo>
                    <a:pt x="1069008" y="11621"/>
                    <a:pt x="1047863" y="6858"/>
                    <a:pt x="1031194" y="16478"/>
                  </a:cubicBezTo>
                  <a:cubicBezTo>
                    <a:pt x="770876" y="166688"/>
                    <a:pt x="590091" y="0"/>
                    <a:pt x="590091" y="0"/>
                  </a:cubicBezTo>
                  <a:lnTo>
                    <a:pt x="189470" y="674275"/>
                  </a:lnTo>
                  <a:cubicBezTo>
                    <a:pt x="189470" y="674275"/>
                    <a:pt x="-10079" y="1001173"/>
                    <a:pt x="399" y="1437037"/>
                  </a:cubicBezTo>
                  <a:lnTo>
                    <a:pt x="1686133" y="1437037"/>
                  </a:lnTo>
                  <a:cubicBezTo>
                    <a:pt x="1696611" y="1001173"/>
                    <a:pt x="1497062" y="674275"/>
                    <a:pt x="1497062" y="674275"/>
                  </a:cubicBezTo>
                  <a:close/>
                </a:path>
              </a:pathLst>
            </a:custGeom>
            <a:solidFill>
              <a:srgbClr val="9786F0"/>
            </a:solidFill>
            <a:ln w="9525" cap="flat">
              <a:noFill/>
              <a:prstDash val="solid"/>
              <a:miter/>
            </a:ln>
          </p:spPr>
          <p:txBody>
            <a:bodyPr rtlCol="0" anchor="ctr"/>
            <a:lstStyle/>
            <a:p>
              <a:endParaRPr lang="zh-CN" altLang="en-US"/>
            </a:p>
          </p:txBody>
        </p:sp>
        <p:sp>
          <p:nvSpPr>
            <p:cNvPr id="120" name="任意多边形 6">
              <a:extLst>
                <a:ext uri="{FF2B5EF4-FFF2-40B4-BE49-F238E27FC236}">
                  <a16:creationId xmlns:a16="http://schemas.microsoft.com/office/drawing/2014/main" id="{C2800732-C0F2-CD41-E88B-D5D03F04D605}"/>
                </a:ext>
              </a:extLst>
            </p:cNvPr>
            <p:cNvSpPr/>
            <p:nvPr/>
          </p:nvSpPr>
          <p:spPr>
            <a:xfrm>
              <a:off x="6716497" y="4656261"/>
              <a:ext cx="360383" cy="149129"/>
            </a:xfrm>
            <a:custGeom>
              <a:avLst/>
              <a:gdLst>
                <a:gd name="connsiteX0" fmla="*/ 203168 w 238696"/>
                <a:gd name="connsiteY0" fmla="*/ 37052 h 98774"/>
                <a:gd name="connsiteX1" fmla="*/ 0 w 238696"/>
                <a:gd name="connsiteY1" fmla="*/ 0 h 98774"/>
                <a:gd name="connsiteX2" fmla="*/ 238696 w 238696"/>
                <a:gd name="connsiteY2" fmla="*/ 98774 h 98774"/>
                <a:gd name="connsiteX3" fmla="*/ 214693 w 238696"/>
                <a:gd name="connsiteY3" fmla="*/ 54864 h 98774"/>
                <a:gd name="connsiteX4" fmla="*/ 203168 w 238696"/>
                <a:gd name="connsiteY4" fmla="*/ 37052 h 98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8774">
                  <a:moveTo>
                    <a:pt x="203168" y="37052"/>
                  </a:moveTo>
                  <a:cubicBezTo>
                    <a:pt x="138779" y="31052"/>
                    <a:pt x="70390" y="19526"/>
                    <a:pt x="0" y="0"/>
                  </a:cubicBezTo>
                  <a:cubicBezTo>
                    <a:pt x="54292" y="46196"/>
                    <a:pt x="149542" y="93821"/>
                    <a:pt x="238696" y="98774"/>
                  </a:cubicBezTo>
                  <a:cubicBezTo>
                    <a:pt x="224123" y="70295"/>
                    <a:pt x="214693" y="54864"/>
                    <a:pt x="214693" y="54864"/>
                  </a:cubicBezTo>
                  <a:lnTo>
                    <a:pt x="203168" y="37052"/>
                  </a:lnTo>
                  <a:close/>
                </a:path>
              </a:pathLst>
            </a:custGeom>
            <a:solidFill>
              <a:srgbClr val="7068D8"/>
            </a:solidFill>
            <a:ln w="9525" cap="flat">
              <a:noFill/>
              <a:prstDash val="solid"/>
              <a:miter/>
            </a:ln>
          </p:spPr>
          <p:txBody>
            <a:bodyPr rtlCol="0" anchor="ctr"/>
            <a:lstStyle/>
            <a:p>
              <a:endParaRPr lang="zh-CN" altLang="en-US"/>
            </a:p>
          </p:txBody>
        </p:sp>
        <p:grpSp>
          <p:nvGrpSpPr>
            <p:cNvPr id="121" name="组合 120">
              <a:extLst>
                <a:ext uri="{FF2B5EF4-FFF2-40B4-BE49-F238E27FC236}">
                  <a16:creationId xmlns:a16="http://schemas.microsoft.com/office/drawing/2014/main" id="{6A69B961-B7BE-63A4-2E75-89BB2571C794}"/>
                </a:ext>
              </a:extLst>
            </p:cNvPr>
            <p:cNvGrpSpPr/>
            <p:nvPr/>
          </p:nvGrpSpPr>
          <p:grpSpPr>
            <a:xfrm>
              <a:off x="5524100" y="5156138"/>
              <a:ext cx="1031268" cy="675322"/>
              <a:chOff x="5794860" y="4570571"/>
              <a:chExt cx="683050" cy="447293"/>
            </a:xfrm>
          </p:grpSpPr>
          <p:sp>
            <p:nvSpPr>
              <p:cNvPr id="194" name="任意多边形 8">
                <a:extLst>
                  <a:ext uri="{FF2B5EF4-FFF2-40B4-BE49-F238E27FC236}">
                    <a16:creationId xmlns:a16="http://schemas.microsoft.com/office/drawing/2014/main" id="{E8E13CBF-A9F6-44FE-E86F-7CD9888B1254}"/>
                  </a:ext>
                </a:extLst>
              </p:cNvPr>
              <p:cNvSpPr/>
              <p:nvPr/>
            </p:nvSpPr>
            <p:spPr>
              <a:xfrm>
                <a:off x="5795141" y="4570571"/>
                <a:ext cx="682584" cy="447293"/>
              </a:xfrm>
              <a:custGeom>
                <a:avLst/>
                <a:gdLst>
                  <a:gd name="connsiteX0" fmla="*/ 682525 w 682584"/>
                  <a:gd name="connsiteY0" fmla="*/ 30385 h 447293"/>
                  <a:gd name="connsiteX1" fmla="*/ 654046 w 682584"/>
                  <a:gd name="connsiteY1" fmla="*/ 0 h 447293"/>
                  <a:gd name="connsiteX2" fmla="*/ 28539 w 682584"/>
                  <a:gd name="connsiteY2" fmla="*/ 0 h 447293"/>
                  <a:gd name="connsiteX3" fmla="*/ 59 w 682584"/>
                  <a:gd name="connsiteY3" fmla="*/ 30385 h 447293"/>
                  <a:gd name="connsiteX4" fmla="*/ 23586 w 682584"/>
                  <a:gd name="connsiteY4" fmla="*/ 423386 h 447293"/>
                  <a:gd name="connsiteX5" fmla="*/ 49017 w 682584"/>
                  <a:gd name="connsiteY5" fmla="*/ 447294 h 447293"/>
                  <a:gd name="connsiteX6" fmla="*/ 633662 w 682584"/>
                  <a:gd name="connsiteY6" fmla="*/ 447294 h 447293"/>
                  <a:gd name="connsiteX7" fmla="*/ 659094 w 682584"/>
                  <a:gd name="connsiteY7" fmla="*/ 423386 h 447293"/>
                  <a:gd name="connsiteX8" fmla="*/ 682525 w 682584"/>
                  <a:gd name="connsiteY8" fmla="*/ 30385 h 44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584" h="447293">
                    <a:moveTo>
                      <a:pt x="682525" y="30385"/>
                    </a:moveTo>
                    <a:cubicBezTo>
                      <a:pt x="683573" y="13906"/>
                      <a:pt x="670524" y="0"/>
                      <a:pt x="654046" y="0"/>
                    </a:cubicBezTo>
                    <a:lnTo>
                      <a:pt x="28539" y="0"/>
                    </a:lnTo>
                    <a:cubicBezTo>
                      <a:pt x="12060" y="0"/>
                      <a:pt x="-989" y="13906"/>
                      <a:pt x="59" y="30385"/>
                    </a:cubicBezTo>
                    <a:lnTo>
                      <a:pt x="23586" y="423386"/>
                    </a:lnTo>
                    <a:cubicBezTo>
                      <a:pt x="24443" y="436816"/>
                      <a:pt x="35587" y="447294"/>
                      <a:pt x="49017" y="447294"/>
                    </a:cubicBezTo>
                    <a:lnTo>
                      <a:pt x="633662" y="447294"/>
                    </a:lnTo>
                    <a:cubicBezTo>
                      <a:pt x="647092" y="447294"/>
                      <a:pt x="658237" y="436816"/>
                      <a:pt x="659094" y="423386"/>
                    </a:cubicBezTo>
                    <a:lnTo>
                      <a:pt x="682525" y="30385"/>
                    </a:lnTo>
                    <a:close/>
                  </a:path>
                </a:pathLst>
              </a:custGeom>
              <a:solidFill>
                <a:srgbClr val="FFFFFF"/>
              </a:solidFill>
              <a:ln w="9525" cap="flat">
                <a:noFill/>
                <a:prstDash val="solid"/>
                <a:miter/>
              </a:ln>
            </p:spPr>
            <p:txBody>
              <a:bodyPr rtlCol="0" anchor="ctr"/>
              <a:lstStyle/>
              <a:p>
                <a:endParaRPr lang="zh-CN" altLang="en-US"/>
              </a:p>
            </p:txBody>
          </p:sp>
          <p:sp>
            <p:nvSpPr>
              <p:cNvPr id="195" name="任意多边形 9">
                <a:extLst>
                  <a:ext uri="{FF2B5EF4-FFF2-40B4-BE49-F238E27FC236}">
                    <a16:creationId xmlns:a16="http://schemas.microsoft.com/office/drawing/2014/main" id="{570CE433-28A4-FD70-93F6-338CA17F57E6}"/>
                  </a:ext>
                </a:extLst>
              </p:cNvPr>
              <p:cNvSpPr/>
              <p:nvPr/>
            </p:nvSpPr>
            <p:spPr>
              <a:xfrm>
                <a:off x="5794860" y="4589716"/>
                <a:ext cx="683050" cy="428148"/>
              </a:xfrm>
              <a:custGeom>
                <a:avLst/>
                <a:gdLst>
                  <a:gd name="connsiteX0" fmla="*/ 633848 w 683050"/>
                  <a:gd name="connsiteY0" fmla="*/ 428149 h 428148"/>
                  <a:gd name="connsiteX1" fmla="*/ 49203 w 683050"/>
                  <a:gd name="connsiteY1" fmla="*/ 428149 h 428148"/>
                  <a:gd name="connsiteX2" fmla="*/ 23772 w 683050"/>
                  <a:gd name="connsiteY2" fmla="*/ 404241 h 428148"/>
                  <a:gd name="connsiteX3" fmla="*/ 54 w 683050"/>
                  <a:gd name="connsiteY3" fmla="*/ 27051 h 428148"/>
                  <a:gd name="connsiteX4" fmla="*/ 25486 w 683050"/>
                  <a:gd name="connsiteY4" fmla="*/ 0 h 428148"/>
                  <a:gd name="connsiteX5" fmla="*/ 657565 w 683050"/>
                  <a:gd name="connsiteY5" fmla="*/ 0 h 428148"/>
                  <a:gd name="connsiteX6" fmla="*/ 682997 w 683050"/>
                  <a:gd name="connsiteY6" fmla="*/ 27051 h 428148"/>
                  <a:gd name="connsiteX7" fmla="*/ 659280 w 683050"/>
                  <a:gd name="connsiteY7" fmla="*/ 404241 h 428148"/>
                  <a:gd name="connsiteX8" fmla="*/ 633848 w 683050"/>
                  <a:gd name="connsiteY8" fmla="*/ 428149 h 4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050" h="428148">
                    <a:moveTo>
                      <a:pt x="633848" y="428149"/>
                    </a:moveTo>
                    <a:lnTo>
                      <a:pt x="49203" y="428149"/>
                    </a:lnTo>
                    <a:cubicBezTo>
                      <a:pt x="35773" y="428149"/>
                      <a:pt x="24629" y="417671"/>
                      <a:pt x="23772" y="404241"/>
                    </a:cubicBezTo>
                    <a:lnTo>
                      <a:pt x="54" y="27051"/>
                    </a:lnTo>
                    <a:cubicBezTo>
                      <a:pt x="-898" y="12383"/>
                      <a:pt x="10818" y="0"/>
                      <a:pt x="25486" y="0"/>
                    </a:cubicBezTo>
                    <a:lnTo>
                      <a:pt x="657565" y="0"/>
                    </a:lnTo>
                    <a:cubicBezTo>
                      <a:pt x="672234" y="0"/>
                      <a:pt x="683949" y="12383"/>
                      <a:pt x="682997" y="27051"/>
                    </a:cubicBezTo>
                    <a:lnTo>
                      <a:pt x="659280" y="404241"/>
                    </a:lnTo>
                    <a:cubicBezTo>
                      <a:pt x="658518" y="417671"/>
                      <a:pt x="647373" y="428149"/>
                      <a:pt x="633848" y="428149"/>
                    </a:cubicBezTo>
                    <a:close/>
                  </a:path>
                </a:pathLst>
              </a:custGeom>
              <a:solidFill>
                <a:srgbClr val="DBE6F9"/>
              </a:solidFill>
              <a:ln w="9525" cap="flat">
                <a:noFill/>
                <a:prstDash val="solid"/>
                <a:miter/>
              </a:ln>
            </p:spPr>
            <p:txBody>
              <a:bodyPr rtlCol="0" anchor="ctr"/>
              <a:lstStyle/>
              <a:p>
                <a:endParaRPr lang="zh-CN" altLang="en-US"/>
              </a:p>
            </p:txBody>
          </p:sp>
          <p:sp>
            <p:nvSpPr>
              <p:cNvPr id="196" name="任意多边形 11">
                <a:extLst>
                  <a:ext uri="{FF2B5EF4-FFF2-40B4-BE49-F238E27FC236}">
                    <a16:creationId xmlns:a16="http://schemas.microsoft.com/office/drawing/2014/main" id="{615CBFB8-C25B-3D82-B451-FE2F001A0082}"/>
                  </a:ext>
                </a:extLst>
              </p:cNvPr>
              <p:cNvSpPr/>
              <p:nvPr/>
            </p:nvSpPr>
            <p:spPr>
              <a:xfrm>
                <a:off x="6060281" y="472611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rgbClr val="FFFFFF"/>
              </a:solidFill>
              <a:ln w="9525" cap="flat">
                <a:noFill/>
                <a:prstDash val="solid"/>
                <a:miter/>
              </a:ln>
            </p:spPr>
            <p:txBody>
              <a:bodyPr rtlCol="0" anchor="ctr"/>
              <a:lstStyle/>
              <a:p>
                <a:endParaRPr lang="zh-CN" altLang="en-US"/>
              </a:p>
            </p:txBody>
          </p:sp>
        </p:grpSp>
        <p:grpSp>
          <p:nvGrpSpPr>
            <p:cNvPr id="122" name="组合 121">
              <a:extLst>
                <a:ext uri="{FF2B5EF4-FFF2-40B4-BE49-F238E27FC236}">
                  <a16:creationId xmlns:a16="http://schemas.microsoft.com/office/drawing/2014/main" id="{3F93D62D-A730-A4AF-D808-04AB4B8FCEA4}"/>
                </a:ext>
              </a:extLst>
            </p:cNvPr>
            <p:cNvGrpSpPr/>
            <p:nvPr/>
          </p:nvGrpSpPr>
          <p:grpSpPr>
            <a:xfrm>
              <a:off x="6229190" y="2707796"/>
              <a:ext cx="1887840" cy="2012707"/>
              <a:chOff x="6261869" y="2948936"/>
              <a:chExt cx="1250392" cy="1333096"/>
            </a:xfrm>
          </p:grpSpPr>
          <p:sp>
            <p:nvSpPr>
              <p:cNvPr id="190" name="任意多边形 14">
                <a:extLst>
                  <a:ext uri="{FF2B5EF4-FFF2-40B4-BE49-F238E27FC236}">
                    <a16:creationId xmlns:a16="http://schemas.microsoft.com/office/drawing/2014/main" id="{12466E7F-173F-1ED5-BC6E-7645F025FCDF}"/>
                  </a:ext>
                </a:extLst>
              </p:cNvPr>
              <p:cNvSpPr/>
              <p:nvPr/>
            </p:nvSpPr>
            <p:spPr>
              <a:xfrm>
                <a:off x="7001289" y="3606576"/>
                <a:ext cx="249435" cy="629476"/>
              </a:xfrm>
              <a:custGeom>
                <a:avLst/>
                <a:gdLst>
                  <a:gd name="connsiteX0" fmla="*/ 1014 w 249435"/>
                  <a:gd name="connsiteY0" fmla="*/ 1588 h 629476"/>
                  <a:gd name="connsiteX1" fmla="*/ 95788 w 249435"/>
                  <a:gd name="connsiteY1" fmla="*/ 302864 h 629476"/>
                  <a:gd name="connsiteX2" fmla="*/ 237520 w 249435"/>
                  <a:gd name="connsiteY2" fmla="*/ 629477 h 629476"/>
                  <a:gd name="connsiteX3" fmla="*/ 1014 w 249435"/>
                  <a:gd name="connsiteY3" fmla="*/ 1588 h 629476"/>
                </a:gdLst>
                <a:ahLst/>
                <a:cxnLst>
                  <a:cxn ang="0">
                    <a:pos x="connsiteX0" y="connsiteY0"/>
                  </a:cxn>
                  <a:cxn ang="0">
                    <a:pos x="connsiteX1" y="connsiteY1"/>
                  </a:cxn>
                  <a:cxn ang="0">
                    <a:pos x="connsiteX2" y="connsiteY2"/>
                  </a:cxn>
                  <a:cxn ang="0">
                    <a:pos x="connsiteX3" y="connsiteY3"/>
                  </a:cxn>
                </a:cxnLst>
                <a:rect l="l" t="t" r="r" b="b"/>
                <a:pathLst>
                  <a:path w="249435" h="629476">
                    <a:moveTo>
                      <a:pt x="1014" y="1588"/>
                    </a:moveTo>
                    <a:cubicBezTo>
                      <a:pt x="1014" y="1588"/>
                      <a:pt x="29113" y="-40036"/>
                      <a:pt x="95788" y="302864"/>
                    </a:cubicBezTo>
                    <a:cubicBezTo>
                      <a:pt x="135031" y="504699"/>
                      <a:pt x="293717" y="605664"/>
                      <a:pt x="237520" y="629477"/>
                    </a:cubicBezTo>
                    <a:cubicBezTo>
                      <a:pt x="237615" y="629477"/>
                      <a:pt x="-18036" y="515938"/>
                      <a:pt x="1014" y="1588"/>
                    </a:cubicBezTo>
                    <a:close/>
                  </a:path>
                </a:pathLst>
              </a:custGeom>
              <a:solidFill>
                <a:srgbClr val="7068D8"/>
              </a:solidFill>
              <a:ln w="9525" cap="flat">
                <a:noFill/>
                <a:prstDash val="solid"/>
                <a:miter/>
              </a:ln>
            </p:spPr>
            <p:txBody>
              <a:bodyPr rtlCol="0" anchor="ctr"/>
              <a:lstStyle/>
              <a:p>
                <a:endParaRPr lang="zh-CN" altLang="en-US"/>
              </a:p>
            </p:txBody>
          </p:sp>
          <p:sp>
            <p:nvSpPr>
              <p:cNvPr id="191" name="任意多边形 15">
                <a:extLst>
                  <a:ext uri="{FF2B5EF4-FFF2-40B4-BE49-F238E27FC236}">
                    <a16:creationId xmlns:a16="http://schemas.microsoft.com/office/drawing/2014/main" id="{9A9E0B90-3C8A-1FD3-6CD3-CD59AAEB3788}"/>
                  </a:ext>
                </a:extLst>
              </p:cNvPr>
              <p:cNvSpPr/>
              <p:nvPr/>
            </p:nvSpPr>
            <p:spPr>
              <a:xfrm>
                <a:off x="6822127" y="2948936"/>
                <a:ext cx="690134" cy="1229490"/>
              </a:xfrm>
              <a:custGeom>
                <a:avLst/>
                <a:gdLst>
                  <a:gd name="connsiteX0" fmla="*/ 298762 w 690134"/>
                  <a:gd name="connsiteY0" fmla="*/ 239843 h 1229490"/>
                  <a:gd name="connsiteX1" fmla="*/ 283713 w 690134"/>
                  <a:gd name="connsiteY1" fmla="*/ 216126 h 1229490"/>
                  <a:gd name="connsiteX2" fmla="*/ 212370 w 690134"/>
                  <a:gd name="connsiteY2" fmla="*/ 111447 h 1229490"/>
                  <a:gd name="connsiteX3" fmla="*/ 145695 w 690134"/>
                  <a:gd name="connsiteY3" fmla="*/ 103541 h 1229490"/>
                  <a:gd name="connsiteX4" fmla="*/ 102452 w 690134"/>
                  <a:gd name="connsiteY4" fmla="*/ 88968 h 1229490"/>
                  <a:gd name="connsiteX5" fmla="*/ 7202 w 690134"/>
                  <a:gd name="connsiteY5" fmla="*/ 3243 h 1229490"/>
                  <a:gd name="connsiteX6" fmla="*/ 44635 w 690134"/>
                  <a:gd name="connsiteY6" fmla="*/ 107636 h 1229490"/>
                  <a:gd name="connsiteX7" fmla="*/ 62542 w 690134"/>
                  <a:gd name="connsiteY7" fmla="*/ 176597 h 1229490"/>
                  <a:gd name="connsiteX8" fmla="*/ 119311 w 690134"/>
                  <a:gd name="connsiteY8" fmla="*/ 275753 h 1229490"/>
                  <a:gd name="connsiteX9" fmla="*/ 141886 w 690134"/>
                  <a:gd name="connsiteY9" fmla="*/ 295565 h 1229490"/>
                  <a:gd name="connsiteX10" fmla="*/ 161793 w 690134"/>
                  <a:gd name="connsiteY10" fmla="*/ 317853 h 1229490"/>
                  <a:gd name="connsiteX11" fmla="*/ 235707 w 690134"/>
                  <a:gd name="connsiteY11" fmla="*/ 736668 h 1229490"/>
                  <a:gd name="connsiteX12" fmla="*/ 179509 w 690134"/>
                  <a:gd name="connsiteY12" fmla="*/ 752289 h 1229490"/>
                  <a:gd name="connsiteX13" fmla="*/ 341720 w 690134"/>
                  <a:gd name="connsiteY13" fmla="*/ 1229491 h 1229490"/>
                  <a:gd name="connsiteX14" fmla="*/ 490310 w 690134"/>
                  <a:gd name="connsiteY14" fmla="*/ 1168912 h 1229490"/>
                  <a:gd name="connsiteX15" fmla="*/ 298762 w 690134"/>
                  <a:gd name="connsiteY15" fmla="*/ 239843 h 122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0134" h="1229490">
                    <a:moveTo>
                      <a:pt x="298762" y="239843"/>
                    </a:moveTo>
                    <a:cubicBezTo>
                      <a:pt x="291904" y="233271"/>
                      <a:pt x="286951" y="225080"/>
                      <a:pt x="283713" y="216126"/>
                    </a:cubicBezTo>
                    <a:cubicBezTo>
                      <a:pt x="270187" y="178312"/>
                      <a:pt x="237707" y="130401"/>
                      <a:pt x="212370" y="111447"/>
                    </a:cubicBezTo>
                    <a:cubicBezTo>
                      <a:pt x="187986" y="93159"/>
                      <a:pt x="163221" y="96683"/>
                      <a:pt x="145695" y="103541"/>
                    </a:cubicBezTo>
                    <a:cubicBezTo>
                      <a:pt x="131122" y="109351"/>
                      <a:pt x="110072" y="102684"/>
                      <a:pt x="102452" y="88968"/>
                    </a:cubicBezTo>
                    <a:cubicBezTo>
                      <a:pt x="81592" y="50963"/>
                      <a:pt x="34158" y="-15427"/>
                      <a:pt x="7202" y="3243"/>
                    </a:cubicBezTo>
                    <a:cubicBezTo>
                      <a:pt x="-15944" y="19244"/>
                      <a:pt x="22156" y="73251"/>
                      <a:pt x="44635" y="107636"/>
                    </a:cubicBezTo>
                    <a:cubicBezTo>
                      <a:pt x="57970" y="128020"/>
                      <a:pt x="63304" y="152214"/>
                      <a:pt x="62542" y="176597"/>
                    </a:cubicBezTo>
                    <a:cubicBezTo>
                      <a:pt x="61876" y="200219"/>
                      <a:pt x="71972" y="235176"/>
                      <a:pt x="119311" y="275753"/>
                    </a:cubicBezTo>
                    <a:cubicBezTo>
                      <a:pt x="128265" y="283373"/>
                      <a:pt x="135694" y="289945"/>
                      <a:pt x="141886" y="295565"/>
                    </a:cubicBezTo>
                    <a:cubicBezTo>
                      <a:pt x="149315" y="302327"/>
                      <a:pt x="155982" y="309757"/>
                      <a:pt x="161793" y="317853"/>
                    </a:cubicBezTo>
                    <a:cubicBezTo>
                      <a:pt x="228468" y="410341"/>
                      <a:pt x="399442" y="663897"/>
                      <a:pt x="235707" y="736668"/>
                    </a:cubicBezTo>
                    <a:cubicBezTo>
                      <a:pt x="219895" y="743716"/>
                      <a:pt x="200655" y="748193"/>
                      <a:pt x="179509" y="752289"/>
                    </a:cubicBezTo>
                    <a:cubicBezTo>
                      <a:pt x="187320" y="1020131"/>
                      <a:pt x="275236" y="1160816"/>
                      <a:pt x="341720" y="1229491"/>
                    </a:cubicBezTo>
                    <a:cubicBezTo>
                      <a:pt x="391631" y="1213965"/>
                      <a:pt x="441447" y="1194058"/>
                      <a:pt x="490310" y="1168912"/>
                    </a:cubicBezTo>
                    <a:cubicBezTo>
                      <a:pt x="982181" y="916214"/>
                      <a:pt x="427159" y="361954"/>
                      <a:pt x="298762" y="239843"/>
                    </a:cubicBezTo>
                    <a:close/>
                  </a:path>
                </a:pathLst>
              </a:custGeom>
              <a:solidFill>
                <a:srgbClr val="FFCCCE"/>
              </a:solidFill>
              <a:ln w="9525" cap="flat">
                <a:noFill/>
                <a:prstDash val="solid"/>
                <a:miter/>
              </a:ln>
            </p:spPr>
            <p:txBody>
              <a:bodyPr rtlCol="0" anchor="ctr"/>
              <a:lstStyle/>
              <a:p>
                <a:endParaRPr lang="zh-CN" altLang="en-US"/>
              </a:p>
            </p:txBody>
          </p:sp>
          <p:sp>
            <p:nvSpPr>
              <p:cNvPr id="192" name="任意多边形 16">
                <a:extLst>
                  <a:ext uri="{FF2B5EF4-FFF2-40B4-BE49-F238E27FC236}">
                    <a16:creationId xmlns:a16="http://schemas.microsoft.com/office/drawing/2014/main" id="{34A81BC4-A333-B539-D296-71600232A489}"/>
                  </a:ext>
                </a:extLst>
              </p:cNvPr>
              <p:cNvSpPr/>
              <p:nvPr/>
            </p:nvSpPr>
            <p:spPr>
              <a:xfrm>
                <a:off x="7002303" y="3712749"/>
                <a:ext cx="208978" cy="465677"/>
              </a:xfrm>
              <a:custGeom>
                <a:avLst/>
                <a:gdLst>
                  <a:gd name="connsiteX0" fmla="*/ 0 w 208978"/>
                  <a:gd name="connsiteY0" fmla="*/ 0 h 465677"/>
                  <a:gd name="connsiteX1" fmla="*/ 161830 w 208978"/>
                  <a:gd name="connsiteY1" fmla="*/ 465677 h 465677"/>
                  <a:gd name="connsiteX2" fmla="*/ 208979 w 208978"/>
                  <a:gd name="connsiteY2" fmla="*/ 449485 h 465677"/>
                  <a:gd name="connsiteX3" fmla="*/ 0 w 208978"/>
                  <a:gd name="connsiteY3" fmla="*/ 0 h 465677"/>
                </a:gdLst>
                <a:ahLst/>
                <a:cxnLst>
                  <a:cxn ang="0">
                    <a:pos x="connsiteX0" y="connsiteY0"/>
                  </a:cxn>
                  <a:cxn ang="0">
                    <a:pos x="connsiteX1" y="connsiteY1"/>
                  </a:cxn>
                  <a:cxn ang="0">
                    <a:pos x="connsiteX2" y="connsiteY2"/>
                  </a:cxn>
                  <a:cxn ang="0">
                    <a:pos x="connsiteX3" y="connsiteY3"/>
                  </a:cxn>
                </a:cxnLst>
                <a:rect l="l" t="t" r="r" b="b"/>
                <a:pathLst>
                  <a:path w="208978" h="465677">
                    <a:moveTo>
                      <a:pt x="0" y="0"/>
                    </a:moveTo>
                    <a:cubicBezTo>
                      <a:pt x="10001" y="260223"/>
                      <a:pt x="96298" y="398050"/>
                      <a:pt x="161830" y="465677"/>
                    </a:cubicBezTo>
                    <a:cubicBezTo>
                      <a:pt x="177546" y="460820"/>
                      <a:pt x="193262" y="455295"/>
                      <a:pt x="208979" y="449485"/>
                    </a:cubicBezTo>
                    <a:cubicBezTo>
                      <a:pt x="73247" y="369380"/>
                      <a:pt x="10001" y="54293"/>
                      <a:pt x="0" y="0"/>
                    </a:cubicBezTo>
                    <a:close/>
                  </a:path>
                </a:pathLst>
              </a:custGeom>
              <a:solidFill>
                <a:srgbClr val="FF8092">
                  <a:alpha val="73000"/>
                </a:srgbClr>
              </a:solidFill>
              <a:ln w="9525" cap="flat">
                <a:noFill/>
                <a:prstDash val="solid"/>
                <a:miter/>
              </a:ln>
            </p:spPr>
            <p:txBody>
              <a:bodyPr rtlCol="0" anchor="ctr"/>
              <a:lstStyle/>
              <a:p>
                <a:endParaRPr lang="zh-CN" altLang="en-US"/>
              </a:p>
            </p:txBody>
          </p:sp>
          <p:sp>
            <p:nvSpPr>
              <p:cNvPr id="193" name="任意多边形 17">
                <a:extLst>
                  <a:ext uri="{FF2B5EF4-FFF2-40B4-BE49-F238E27FC236}">
                    <a16:creationId xmlns:a16="http://schemas.microsoft.com/office/drawing/2014/main" id="{BBEEA8FD-0472-3C33-966C-A7F2B833402F}"/>
                  </a:ext>
                </a:extLst>
              </p:cNvPr>
              <p:cNvSpPr/>
              <p:nvPr/>
            </p:nvSpPr>
            <p:spPr>
              <a:xfrm>
                <a:off x="6261869" y="3608165"/>
                <a:ext cx="977034" cy="673867"/>
              </a:xfrm>
              <a:custGeom>
                <a:avLst/>
                <a:gdLst>
                  <a:gd name="connsiteX0" fmla="*/ 740434 w 977034"/>
                  <a:gd name="connsiteY0" fmla="*/ 0 h 673867"/>
                  <a:gd name="connsiteX1" fmla="*/ 329049 w 977034"/>
                  <a:gd name="connsiteY1" fmla="*/ 52959 h 673867"/>
                  <a:gd name="connsiteX2" fmla="*/ 72255 w 977034"/>
                  <a:gd name="connsiteY2" fmla="*/ 10763 h 673867"/>
                  <a:gd name="connsiteX3" fmla="*/ 39203 w 977034"/>
                  <a:gd name="connsiteY3" fmla="*/ 18383 h 673867"/>
                  <a:gd name="connsiteX4" fmla="*/ 11581 w 977034"/>
                  <a:gd name="connsiteY4" fmla="*/ 126778 h 673867"/>
                  <a:gd name="connsiteX5" fmla="*/ 317238 w 977034"/>
                  <a:gd name="connsiteY5" fmla="*/ 629888 h 673867"/>
                  <a:gd name="connsiteX6" fmla="*/ 977035 w 977034"/>
                  <a:gd name="connsiteY6" fmla="*/ 627888 h 673867"/>
                  <a:gd name="connsiteX7" fmla="*/ 740434 w 977034"/>
                  <a:gd name="connsiteY7" fmla="*/ 0 h 67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034" h="673867">
                    <a:moveTo>
                      <a:pt x="740434" y="0"/>
                    </a:moveTo>
                    <a:cubicBezTo>
                      <a:pt x="642612" y="48958"/>
                      <a:pt x="509071" y="66199"/>
                      <a:pt x="329049" y="52959"/>
                    </a:cubicBezTo>
                    <a:cubicBezTo>
                      <a:pt x="257612" y="47720"/>
                      <a:pt x="166362" y="22574"/>
                      <a:pt x="72255" y="10763"/>
                    </a:cubicBezTo>
                    <a:cubicBezTo>
                      <a:pt x="61206" y="9334"/>
                      <a:pt x="49967" y="12668"/>
                      <a:pt x="39203" y="18383"/>
                    </a:cubicBezTo>
                    <a:cubicBezTo>
                      <a:pt x="437" y="38957"/>
                      <a:pt x="-11184" y="89249"/>
                      <a:pt x="11581" y="126778"/>
                    </a:cubicBezTo>
                    <a:lnTo>
                      <a:pt x="317238" y="629888"/>
                    </a:lnTo>
                    <a:cubicBezTo>
                      <a:pt x="672235" y="729996"/>
                      <a:pt x="977035" y="627888"/>
                      <a:pt x="977035" y="627888"/>
                    </a:cubicBezTo>
                    <a:cubicBezTo>
                      <a:pt x="977035" y="627888"/>
                      <a:pt x="721384" y="514350"/>
                      <a:pt x="740434" y="0"/>
                    </a:cubicBezTo>
                    <a:close/>
                  </a:path>
                </a:pathLst>
              </a:custGeom>
              <a:solidFill>
                <a:srgbClr val="9786F0"/>
              </a:solidFill>
              <a:ln w="9525" cap="flat">
                <a:noFill/>
                <a:prstDash val="solid"/>
                <a:miter/>
              </a:ln>
            </p:spPr>
            <p:txBody>
              <a:bodyPr rtlCol="0" anchor="ctr"/>
              <a:lstStyle/>
              <a:p>
                <a:endParaRPr lang="zh-CN" altLang="en-US"/>
              </a:p>
            </p:txBody>
          </p:sp>
        </p:grpSp>
        <p:grpSp>
          <p:nvGrpSpPr>
            <p:cNvPr id="123" name="组合 122">
              <a:extLst>
                <a:ext uri="{FF2B5EF4-FFF2-40B4-BE49-F238E27FC236}">
                  <a16:creationId xmlns:a16="http://schemas.microsoft.com/office/drawing/2014/main" id="{DC0314AF-ED8E-E6E4-8E64-BEFEDC3C1494}"/>
                </a:ext>
              </a:extLst>
            </p:cNvPr>
            <p:cNvGrpSpPr/>
            <p:nvPr/>
          </p:nvGrpSpPr>
          <p:grpSpPr>
            <a:xfrm>
              <a:off x="4086281" y="3721650"/>
              <a:ext cx="1755573" cy="2117772"/>
              <a:chOff x="4842535" y="3620452"/>
              <a:chExt cx="1162786" cy="1402685"/>
            </a:xfrm>
          </p:grpSpPr>
          <p:sp>
            <p:nvSpPr>
              <p:cNvPr id="185" name="任意多边形 19">
                <a:extLst>
                  <a:ext uri="{FF2B5EF4-FFF2-40B4-BE49-F238E27FC236}">
                    <a16:creationId xmlns:a16="http://schemas.microsoft.com/office/drawing/2014/main" id="{98802D54-1956-0BEC-B4A7-56D0712CA9D9}"/>
                  </a:ext>
                </a:extLst>
              </p:cNvPr>
              <p:cNvSpPr/>
              <p:nvPr/>
            </p:nvSpPr>
            <p:spPr>
              <a:xfrm>
                <a:off x="5353678" y="4266628"/>
                <a:ext cx="370846" cy="580615"/>
              </a:xfrm>
              <a:custGeom>
                <a:avLst/>
                <a:gdLst>
                  <a:gd name="connsiteX0" fmla="*/ 294647 w 370846"/>
                  <a:gd name="connsiteY0" fmla="*/ 571500 h 580615"/>
                  <a:gd name="connsiteX1" fmla="*/ 132722 w 370846"/>
                  <a:gd name="connsiteY1" fmla="*/ 438150 h 580615"/>
                  <a:gd name="connsiteX2" fmla="*/ 370847 w 370846"/>
                  <a:gd name="connsiteY2" fmla="*/ 0 h 580615"/>
                  <a:gd name="connsiteX3" fmla="*/ 35186 w 370846"/>
                  <a:gd name="connsiteY3" fmla="*/ 335375 h 580615"/>
                  <a:gd name="connsiteX4" fmla="*/ 294647 w 370846"/>
                  <a:gd name="connsiteY4" fmla="*/ 571500 h 580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846" h="580615">
                    <a:moveTo>
                      <a:pt x="294647" y="571500"/>
                    </a:moveTo>
                    <a:cubicBezTo>
                      <a:pt x="294647" y="571500"/>
                      <a:pt x="104147" y="533400"/>
                      <a:pt x="132722" y="438150"/>
                    </a:cubicBezTo>
                    <a:cubicBezTo>
                      <a:pt x="167297" y="322707"/>
                      <a:pt x="370847" y="0"/>
                      <a:pt x="370847" y="0"/>
                    </a:cubicBezTo>
                    <a:cubicBezTo>
                      <a:pt x="370847" y="0"/>
                      <a:pt x="92050" y="219551"/>
                      <a:pt x="35186" y="335375"/>
                    </a:cubicBezTo>
                    <a:cubicBezTo>
                      <a:pt x="-29203" y="466725"/>
                      <a:pt x="-37109" y="619792"/>
                      <a:pt x="294647" y="571500"/>
                    </a:cubicBezTo>
                    <a:close/>
                  </a:path>
                </a:pathLst>
              </a:custGeom>
              <a:solidFill>
                <a:srgbClr val="7369D6"/>
              </a:solidFill>
              <a:ln w="9525" cap="flat">
                <a:noFill/>
                <a:prstDash val="solid"/>
                <a:miter/>
              </a:ln>
            </p:spPr>
            <p:txBody>
              <a:bodyPr rtlCol="0" anchor="ctr"/>
              <a:lstStyle/>
              <a:p>
                <a:endParaRPr lang="zh-CN" altLang="en-US"/>
              </a:p>
            </p:txBody>
          </p:sp>
          <p:sp>
            <p:nvSpPr>
              <p:cNvPr id="186" name="任意多边形 20">
                <a:extLst>
                  <a:ext uri="{FF2B5EF4-FFF2-40B4-BE49-F238E27FC236}">
                    <a16:creationId xmlns:a16="http://schemas.microsoft.com/office/drawing/2014/main" id="{9C3339E9-C024-4D7E-FBD5-4DB2E04E7AD5}"/>
                  </a:ext>
                </a:extLst>
              </p:cNvPr>
              <p:cNvSpPr/>
              <p:nvPr/>
            </p:nvSpPr>
            <p:spPr>
              <a:xfrm>
                <a:off x="4842535" y="3784663"/>
                <a:ext cx="1144984" cy="1238474"/>
              </a:xfrm>
              <a:custGeom>
                <a:avLst/>
                <a:gdLst>
                  <a:gd name="connsiteX0" fmla="*/ 673297 w 1144984"/>
                  <a:gd name="connsiteY0" fmla="*/ 0 h 1238474"/>
                  <a:gd name="connsiteX1" fmla="*/ 11595 w 1144984"/>
                  <a:gd name="connsiteY1" fmla="*/ 810768 h 1238474"/>
                  <a:gd name="connsiteX2" fmla="*/ 877798 w 1144984"/>
                  <a:gd name="connsiteY2" fmla="*/ 1201293 h 1238474"/>
                  <a:gd name="connsiteX3" fmla="*/ 1056107 w 1144984"/>
                  <a:gd name="connsiteY3" fmla="*/ 1235773 h 1238474"/>
                  <a:gd name="connsiteX4" fmla="*/ 1129544 w 1144984"/>
                  <a:gd name="connsiteY4" fmla="*/ 1189863 h 1238474"/>
                  <a:gd name="connsiteX5" fmla="*/ 930281 w 1144984"/>
                  <a:gd name="connsiteY5" fmla="*/ 1074992 h 1238474"/>
                  <a:gd name="connsiteX6" fmla="*/ 930281 w 1144984"/>
                  <a:gd name="connsiteY6" fmla="*/ 994601 h 1238474"/>
                  <a:gd name="connsiteX7" fmla="*/ 882561 w 1144984"/>
                  <a:gd name="connsiteY7" fmla="*/ 1041845 h 1238474"/>
                  <a:gd name="connsiteX8" fmla="*/ 526326 w 1144984"/>
                  <a:gd name="connsiteY8" fmla="*/ 966502 h 1238474"/>
                  <a:gd name="connsiteX9" fmla="*/ 919994 w 1144984"/>
                  <a:gd name="connsiteY9" fmla="*/ 408813 h 1238474"/>
                  <a:gd name="connsiteX10" fmla="*/ 673297 w 1144984"/>
                  <a:gd name="connsiteY10" fmla="*/ 0 h 123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984" h="1238474">
                    <a:moveTo>
                      <a:pt x="673297" y="0"/>
                    </a:moveTo>
                    <a:cubicBezTo>
                      <a:pt x="673297" y="0"/>
                      <a:pt x="137611" y="220599"/>
                      <a:pt x="11595" y="810768"/>
                    </a:cubicBezTo>
                    <a:cubicBezTo>
                      <a:pt x="-117755" y="1416653"/>
                      <a:pt x="877798" y="1201293"/>
                      <a:pt x="877798" y="1201293"/>
                    </a:cubicBezTo>
                    <a:cubicBezTo>
                      <a:pt x="877798" y="1201293"/>
                      <a:pt x="940759" y="1235773"/>
                      <a:pt x="1056107" y="1235773"/>
                    </a:cubicBezTo>
                    <a:cubicBezTo>
                      <a:pt x="1171454" y="1235773"/>
                      <a:pt x="1148213" y="1200626"/>
                      <a:pt x="1129544" y="1189863"/>
                    </a:cubicBezTo>
                    <a:cubicBezTo>
                      <a:pt x="1079824" y="1161002"/>
                      <a:pt x="883990" y="1138428"/>
                      <a:pt x="930281" y="1074992"/>
                    </a:cubicBezTo>
                    <a:cubicBezTo>
                      <a:pt x="972191" y="1017556"/>
                      <a:pt x="961714" y="971645"/>
                      <a:pt x="930281" y="994601"/>
                    </a:cubicBezTo>
                    <a:cubicBezTo>
                      <a:pt x="898849" y="1017556"/>
                      <a:pt x="882561" y="1041845"/>
                      <a:pt x="882561" y="1041845"/>
                    </a:cubicBezTo>
                    <a:cubicBezTo>
                      <a:pt x="882561" y="1041845"/>
                      <a:pt x="545281" y="1067943"/>
                      <a:pt x="526326" y="966502"/>
                    </a:cubicBezTo>
                    <a:cubicBezTo>
                      <a:pt x="494798" y="798290"/>
                      <a:pt x="919994" y="408813"/>
                      <a:pt x="919994" y="408813"/>
                    </a:cubicBezTo>
                    <a:lnTo>
                      <a:pt x="673297" y="0"/>
                    </a:lnTo>
                    <a:close/>
                  </a:path>
                </a:pathLst>
              </a:custGeom>
              <a:solidFill>
                <a:srgbClr val="FFCCCE"/>
              </a:solidFill>
              <a:ln w="9525" cap="flat">
                <a:noFill/>
                <a:prstDash val="solid"/>
                <a:miter/>
              </a:ln>
            </p:spPr>
            <p:txBody>
              <a:bodyPr rtlCol="0" anchor="ctr"/>
              <a:lstStyle/>
              <a:p>
                <a:endParaRPr lang="zh-CN" altLang="en-US"/>
              </a:p>
            </p:txBody>
          </p:sp>
          <p:sp>
            <p:nvSpPr>
              <p:cNvPr id="187" name="任意多边形 21">
                <a:extLst>
                  <a:ext uri="{FF2B5EF4-FFF2-40B4-BE49-F238E27FC236}">
                    <a16:creationId xmlns:a16="http://schemas.microsoft.com/office/drawing/2014/main" id="{6B862DEC-9B81-77AD-ED6C-28CEE5BF1F30}"/>
                  </a:ext>
                </a:extLst>
              </p:cNvPr>
              <p:cNvSpPr/>
              <p:nvPr/>
            </p:nvSpPr>
            <p:spPr>
              <a:xfrm>
                <a:off x="4914900" y="4400478"/>
                <a:ext cx="492633" cy="303252"/>
              </a:xfrm>
              <a:custGeom>
                <a:avLst/>
                <a:gdLst>
                  <a:gd name="connsiteX0" fmla="*/ 0 w 492633"/>
                  <a:gd name="connsiteY0" fmla="*/ 72 h 303252"/>
                  <a:gd name="connsiteX1" fmla="*/ 455295 w 492633"/>
                  <a:gd name="connsiteY1" fmla="*/ 303252 h 303252"/>
                  <a:gd name="connsiteX2" fmla="*/ 492633 w 492633"/>
                  <a:gd name="connsiteY2" fmla="*/ 209240 h 303252"/>
                  <a:gd name="connsiteX3" fmla="*/ 0 w 492633"/>
                  <a:gd name="connsiteY3" fmla="*/ 72 h 303252"/>
                  <a:gd name="connsiteX4" fmla="*/ 0 w 492633"/>
                  <a:gd name="connsiteY4" fmla="*/ 72 h 303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33" h="303252">
                    <a:moveTo>
                      <a:pt x="0" y="72"/>
                    </a:moveTo>
                    <a:cubicBezTo>
                      <a:pt x="286" y="833"/>
                      <a:pt x="82677" y="197525"/>
                      <a:pt x="455295" y="303252"/>
                    </a:cubicBezTo>
                    <a:cubicBezTo>
                      <a:pt x="460915" y="274772"/>
                      <a:pt x="474250" y="242864"/>
                      <a:pt x="492633" y="209240"/>
                    </a:cubicBezTo>
                    <a:lnTo>
                      <a:pt x="0" y="72"/>
                    </a:lnTo>
                    <a:cubicBezTo>
                      <a:pt x="0" y="-24"/>
                      <a:pt x="0" y="-24"/>
                      <a:pt x="0" y="72"/>
                    </a:cubicBezTo>
                    <a:close/>
                  </a:path>
                </a:pathLst>
              </a:custGeom>
              <a:solidFill>
                <a:srgbClr val="FF8092">
                  <a:alpha val="73000"/>
                </a:srgbClr>
              </a:solidFill>
              <a:ln w="9525" cap="flat">
                <a:noFill/>
                <a:prstDash val="solid"/>
                <a:miter/>
              </a:ln>
            </p:spPr>
            <p:txBody>
              <a:bodyPr rtlCol="0" anchor="ctr"/>
              <a:lstStyle/>
              <a:p>
                <a:endParaRPr lang="zh-CN" altLang="en-US"/>
              </a:p>
            </p:txBody>
          </p:sp>
          <p:sp>
            <p:nvSpPr>
              <p:cNvPr id="188" name="任意多边形 22">
                <a:extLst>
                  <a:ext uri="{FF2B5EF4-FFF2-40B4-BE49-F238E27FC236}">
                    <a16:creationId xmlns:a16="http://schemas.microsoft.com/office/drawing/2014/main" id="{58CBB15F-6128-2243-3616-44B0AF643FC2}"/>
                  </a:ext>
                </a:extLst>
              </p:cNvPr>
              <p:cNvSpPr/>
              <p:nvPr/>
            </p:nvSpPr>
            <p:spPr>
              <a:xfrm>
                <a:off x="4870989" y="3620452"/>
                <a:ext cx="1134332" cy="1040606"/>
              </a:xfrm>
              <a:custGeom>
                <a:avLst/>
                <a:gdLst>
                  <a:gd name="connsiteX0" fmla="*/ 1021271 w 1134332"/>
                  <a:gd name="connsiteY0" fmla="*/ 0 h 1040606"/>
                  <a:gd name="connsiteX1" fmla="*/ 0 w 1134332"/>
                  <a:gd name="connsiteY1" fmla="*/ 731615 h 1040606"/>
                  <a:gd name="connsiteX2" fmla="*/ 555784 w 1134332"/>
                  <a:gd name="connsiteY2" fmla="*/ 1040606 h 1040606"/>
                  <a:gd name="connsiteX3" fmla="*/ 1096423 w 1134332"/>
                  <a:gd name="connsiteY3" fmla="*/ 450913 h 1040606"/>
                  <a:gd name="connsiteX4" fmla="*/ 1134332 w 1134332"/>
                  <a:gd name="connsiteY4" fmla="*/ 85153 h 1040606"/>
                  <a:gd name="connsiteX5" fmla="*/ 1134332 w 1134332"/>
                  <a:gd name="connsiteY5" fmla="*/ 84201 h 1040606"/>
                  <a:gd name="connsiteX6" fmla="*/ 1021271 w 1134332"/>
                  <a:gd name="connsiteY6" fmla="*/ 0 h 104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32" h="1040606">
                    <a:moveTo>
                      <a:pt x="1021271" y="0"/>
                    </a:moveTo>
                    <a:cubicBezTo>
                      <a:pt x="197263" y="98679"/>
                      <a:pt x="0" y="731615"/>
                      <a:pt x="0" y="731615"/>
                    </a:cubicBezTo>
                    <a:cubicBezTo>
                      <a:pt x="0" y="731615"/>
                      <a:pt x="187928" y="978217"/>
                      <a:pt x="555784" y="1040606"/>
                    </a:cubicBezTo>
                    <a:cubicBezTo>
                      <a:pt x="555784" y="1040606"/>
                      <a:pt x="805910" y="617601"/>
                      <a:pt x="1096423" y="450913"/>
                    </a:cubicBezTo>
                    <a:lnTo>
                      <a:pt x="1134332" y="85153"/>
                    </a:lnTo>
                    <a:cubicBezTo>
                      <a:pt x="1134332" y="84868"/>
                      <a:pt x="1134332" y="84582"/>
                      <a:pt x="1134332" y="84201"/>
                    </a:cubicBezTo>
                    <a:cubicBezTo>
                      <a:pt x="1084612" y="64675"/>
                      <a:pt x="1041273" y="30671"/>
                      <a:pt x="1021271" y="0"/>
                    </a:cubicBezTo>
                    <a:close/>
                  </a:path>
                </a:pathLst>
              </a:custGeom>
              <a:solidFill>
                <a:srgbClr val="9786F0"/>
              </a:solidFill>
              <a:ln w="9525" cap="flat">
                <a:noFill/>
                <a:prstDash val="solid"/>
                <a:miter/>
              </a:ln>
            </p:spPr>
            <p:txBody>
              <a:bodyPr rtlCol="0" anchor="ctr"/>
              <a:lstStyle/>
              <a:p>
                <a:endParaRPr lang="zh-CN" altLang="en-US"/>
              </a:p>
            </p:txBody>
          </p:sp>
          <p:sp>
            <p:nvSpPr>
              <p:cNvPr id="189" name="任意多边形 23">
                <a:extLst>
                  <a:ext uri="{FF2B5EF4-FFF2-40B4-BE49-F238E27FC236}">
                    <a16:creationId xmlns:a16="http://schemas.microsoft.com/office/drawing/2014/main" id="{73F3A41C-31C5-BB18-DE00-AC2BADED2B8B}"/>
                  </a:ext>
                </a:extLst>
              </p:cNvPr>
              <p:cNvSpPr/>
              <p:nvPr/>
            </p:nvSpPr>
            <p:spPr>
              <a:xfrm>
                <a:off x="4870894" y="3620452"/>
                <a:ext cx="1134427" cy="971835"/>
              </a:xfrm>
              <a:custGeom>
                <a:avLst/>
                <a:gdLst>
                  <a:gd name="connsiteX0" fmla="*/ 327089 w 1134427"/>
                  <a:gd name="connsiteY0" fmla="*/ 971836 h 971835"/>
                  <a:gd name="connsiteX1" fmla="*/ 1061371 w 1134427"/>
                  <a:gd name="connsiteY1" fmla="*/ 193357 h 971835"/>
                  <a:gd name="connsiteX2" fmla="*/ 1134428 w 1134427"/>
                  <a:gd name="connsiteY2" fmla="*/ 85153 h 971835"/>
                  <a:gd name="connsiteX3" fmla="*/ 1134428 w 1134427"/>
                  <a:gd name="connsiteY3" fmla="*/ 85153 h 971835"/>
                  <a:gd name="connsiteX4" fmla="*/ 1133665 w 1134427"/>
                  <a:gd name="connsiteY4" fmla="*/ 83915 h 971835"/>
                  <a:gd name="connsiteX5" fmla="*/ 1021366 w 1134427"/>
                  <a:gd name="connsiteY5" fmla="*/ 0 h 971835"/>
                  <a:gd name="connsiteX6" fmla="*/ 187738 w 1134427"/>
                  <a:gd name="connsiteY6" fmla="*/ 418719 h 971835"/>
                  <a:gd name="connsiteX7" fmla="*/ 161544 w 1134427"/>
                  <a:gd name="connsiteY7" fmla="*/ 450342 h 971835"/>
                  <a:gd name="connsiteX8" fmla="*/ 105918 w 1134427"/>
                  <a:gd name="connsiteY8" fmla="*/ 526161 h 971835"/>
                  <a:gd name="connsiteX9" fmla="*/ 78962 w 1134427"/>
                  <a:gd name="connsiteY9" fmla="*/ 568452 h 971835"/>
                  <a:gd name="connsiteX10" fmla="*/ 63437 w 1134427"/>
                  <a:gd name="connsiteY10" fmla="*/ 594836 h 971835"/>
                  <a:gd name="connsiteX11" fmla="*/ 10097 w 1134427"/>
                  <a:gd name="connsiteY11" fmla="*/ 704279 h 971835"/>
                  <a:gd name="connsiteX12" fmla="*/ 5524 w 1134427"/>
                  <a:gd name="connsiteY12" fmla="*/ 715899 h 971835"/>
                  <a:gd name="connsiteX13" fmla="*/ 0 w 1134427"/>
                  <a:gd name="connsiteY13" fmla="*/ 731615 h 971835"/>
                  <a:gd name="connsiteX14" fmla="*/ 16478 w 1134427"/>
                  <a:gd name="connsiteY14" fmla="*/ 751141 h 971835"/>
                  <a:gd name="connsiteX15" fmla="*/ 327089 w 1134427"/>
                  <a:gd name="connsiteY15" fmla="*/ 971836 h 97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4427" h="971835">
                    <a:moveTo>
                      <a:pt x="327089" y="971836"/>
                    </a:moveTo>
                    <a:cubicBezTo>
                      <a:pt x="453962" y="744188"/>
                      <a:pt x="681895" y="394811"/>
                      <a:pt x="1061371" y="193357"/>
                    </a:cubicBezTo>
                    <a:cubicBezTo>
                      <a:pt x="1102233" y="171640"/>
                      <a:pt x="1129665" y="131159"/>
                      <a:pt x="1134428" y="85153"/>
                    </a:cubicBezTo>
                    <a:lnTo>
                      <a:pt x="1134428" y="85153"/>
                    </a:lnTo>
                    <a:cubicBezTo>
                      <a:pt x="1134142" y="84772"/>
                      <a:pt x="1133951" y="84296"/>
                      <a:pt x="1133665" y="83915"/>
                    </a:cubicBezTo>
                    <a:cubicBezTo>
                      <a:pt x="1084231" y="64294"/>
                      <a:pt x="1041273" y="30385"/>
                      <a:pt x="1021366" y="0"/>
                    </a:cubicBezTo>
                    <a:cubicBezTo>
                      <a:pt x="596456" y="50863"/>
                      <a:pt x="338233" y="243745"/>
                      <a:pt x="187738" y="418719"/>
                    </a:cubicBezTo>
                    <a:cubicBezTo>
                      <a:pt x="178594" y="429292"/>
                      <a:pt x="169926" y="439864"/>
                      <a:pt x="161544" y="450342"/>
                    </a:cubicBezTo>
                    <a:cubicBezTo>
                      <a:pt x="140684" y="476440"/>
                      <a:pt x="122206" y="501872"/>
                      <a:pt x="105918" y="526161"/>
                    </a:cubicBezTo>
                    <a:cubicBezTo>
                      <a:pt x="96107" y="540734"/>
                      <a:pt x="87154" y="554831"/>
                      <a:pt x="78962" y="568452"/>
                    </a:cubicBezTo>
                    <a:cubicBezTo>
                      <a:pt x="73438" y="577501"/>
                      <a:pt x="68294" y="586359"/>
                      <a:pt x="63437" y="594836"/>
                    </a:cubicBezTo>
                    <a:cubicBezTo>
                      <a:pt x="36766" y="641699"/>
                      <a:pt x="19717" y="680180"/>
                      <a:pt x="10097" y="704279"/>
                    </a:cubicBezTo>
                    <a:cubicBezTo>
                      <a:pt x="8382" y="708660"/>
                      <a:pt x="6858" y="712565"/>
                      <a:pt x="5524" y="715899"/>
                    </a:cubicBezTo>
                    <a:cubicBezTo>
                      <a:pt x="1715" y="726091"/>
                      <a:pt x="0" y="731615"/>
                      <a:pt x="0" y="731615"/>
                    </a:cubicBezTo>
                    <a:cubicBezTo>
                      <a:pt x="0" y="731615"/>
                      <a:pt x="6096" y="738854"/>
                      <a:pt x="16478" y="751141"/>
                    </a:cubicBezTo>
                    <a:cubicBezTo>
                      <a:pt x="54578" y="793623"/>
                      <a:pt x="158591" y="897446"/>
                      <a:pt x="327089" y="971836"/>
                    </a:cubicBezTo>
                    <a:close/>
                  </a:path>
                </a:pathLst>
              </a:custGeom>
              <a:solidFill>
                <a:srgbClr val="9786F0"/>
              </a:solidFill>
              <a:ln w="9525" cap="flat">
                <a:noFill/>
                <a:prstDash val="solid"/>
                <a:miter/>
              </a:ln>
            </p:spPr>
            <p:txBody>
              <a:bodyPr rtlCol="0" anchor="ctr"/>
              <a:lstStyle/>
              <a:p>
                <a:endParaRPr lang="zh-CN" altLang="en-US"/>
              </a:p>
            </p:txBody>
          </p:sp>
        </p:grpSp>
        <p:grpSp>
          <p:nvGrpSpPr>
            <p:cNvPr id="124" name="组合 123">
              <a:extLst>
                <a:ext uri="{FF2B5EF4-FFF2-40B4-BE49-F238E27FC236}">
                  <a16:creationId xmlns:a16="http://schemas.microsoft.com/office/drawing/2014/main" id="{C75D0E39-6605-449C-7F18-C3335877E99E}"/>
                </a:ext>
              </a:extLst>
            </p:cNvPr>
            <p:cNvGrpSpPr/>
            <p:nvPr/>
          </p:nvGrpSpPr>
          <p:grpSpPr>
            <a:xfrm>
              <a:off x="5638045" y="2894271"/>
              <a:ext cx="794790" cy="991032"/>
              <a:chOff x="5870330" y="3072446"/>
              <a:chExt cx="526421" cy="656400"/>
            </a:xfrm>
          </p:grpSpPr>
          <p:sp>
            <p:nvSpPr>
              <p:cNvPr id="178" name="任意多边形 25">
                <a:extLst>
                  <a:ext uri="{FF2B5EF4-FFF2-40B4-BE49-F238E27FC236}">
                    <a16:creationId xmlns:a16="http://schemas.microsoft.com/office/drawing/2014/main" id="{97EFA41F-7010-CF6A-93BA-8726163DD9EA}"/>
                  </a:ext>
                </a:extLst>
              </p:cNvPr>
              <p:cNvSpPr/>
              <p:nvPr/>
            </p:nvSpPr>
            <p:spPr>
              <a:xfrm>
                <a:off x="5892355" y="3599592"/>
                <a:ext cx="474574" cy="129254"/>
              </a:xfrm>
              <a:custGeom>
                <a:avLst/>
                <a:gdLst>
                  <a:gd name="connsiteX0" fmla="*/ 413195 w 474574"/>
                  <a:gd name="connsiteY0" fmla="*/ 0 h 129254"/>
                  <a:gd name="connsiteX1" fmla="*/ 237935 w 474574"/>
                  <a:gd name="connsiteY1" fmla="*/ 45244 h 129254"/>
                  <a:gd name="connsiteX2" fmla="*/ 62675 w 474574"/>
                  <a:gd name="connsiteY2" fmla="*/ 0 h 129254"/>
                  <a:gd name="connsiteX3" fmla="*/ 0 w 474574"/>
                  <a:gd name="connsiteY3" fmla="*/ 20860 h 129254"/>
                  <a:gd name="connsiteX4" fmla="*/ 237935 w 474574"/>
                  <a:gd name="connsiteY4" fmla="*/ 129254 h 129254"/>
                  <a:gd name="connsiteX5" fmla="*/ 474536 w 474574"/>
                  <a:gd name="connsiteY5" fmla="*/ 23241 h 129254"/>
                  <a:gd name="connsiteX6" fmla="*/ 413195 w 474574"/>
                  <a:gd name="connsiteY6" fmla="*/ 0 h 129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574" h="129254">
                    <a:moveTo>
                      <a:pt x="413195" y="0"/>
                    </a:moveTo>
                    <a:cubicBezTo>
                      <a:pt x="380810" y="34766"/>
                      <a:pt x="297847" y="45244"/>
                      <a:pt x="237935" y="45244"/>
                    </a:cubicBezTo>
                    <a:cubicBezTo>
                      <a:pt x="178879" y="45244"/>
                      <a:pt x="117920" y="19336"/>
                      <a:pt x="62675" y="0"/>
                    </a:cubicBezTo>
                    <a:cubicBezTo>
                      <a:pt x="41815" y="9811"/>
                      <a:pt x="41815" y="9811"/>
                      <a:pt x="0" y="20860"/>
                    </a:cubicBezTo>
                    <a:cubicBezTo>
                      <a:pt x="32290" y="76486"/>
                      <a:pt x="132779" y="129254"/>
                      <a:pt x="237935" y="129254"/>
                    </a:cubicBezTo>
                    <a:cubicBezTo>
                      <a:pt x="341948" y="129254"/>
                      <a:pt x="441770" y="86011"/>
                      <a:pt x="474536" y="23241"/>
                    </a:cubicBezTo>
                    <a:cubicBezTo>
                      <a:pt x="475869" y="20669"/>
                      <a:pt x="443103" y="12573"/>
                      <a:pt x="413195" y="0"/>
                    </a:cubicBezTo>
                    <a:close/>
                  </a:path>
                </a:pathLst>
              </a:custGeom>
              <a:solidFill>
                <a:srgbClr val="FFFFFF"/>
              </a:solidFill>
              <a:ln w="9525" cap="flat">
                <a:noFill/>
                <a:prstDash val="solid"/>
                <a:miter/>
              </a:ln>
            </p:spPr>
            <p:txBody>
              <a:bodyPr rtlCol="0" anchor="ctr"/>
              <a:lstStyle/>
              <a:p>
                <a:endParaRPr lang="zh-CN" altLang="en-US"/>
              </a:p>
            </p:txBody>
          </p:sp>
          <p:grpSp>
            <p:nvGrpSpPr>
              <p:cNvPr id="179" name="组合 178">
                <a:extLst>
                  <a:ext uri="{FF2B5EF4-FFF2-40B4-BE49-F238E27FC236}">
                    <a16:creationId xmlns:a16="http://schemas.microsoft.com/office/drawing/2014/main" id="{19ABE3AA-3681-57D8-A1D6-5DFF0CE03393}"/>
                  </a:ext>
                </a:extLst>
              </p:cNvPr>
              <p:cNvGrpSpPr/>
              <p:nvPr/>
            </p:nvGrpSpPr>
            <p:grpSpPr>
              <a:xfrm>
                <a:off x="5870330" y="3072446"/>
                <a:ext cx="526421" cy="587725"/>
                <a:chOff x="5870330" y="3072446"/>
                <a:chExt cx="526421" cy="587725"/>
              </a:xfrm>
            </p:grpSpPr>
            <p:grpSp>
              <p:nvGrpSpPr>
                <p:cNvPr id="180" name="组合 179">
                  <a:extLst>
                    <a:ext uri="{FF2B5EF4-FFF2-40B4-BE49-F238E27FC236}">
                      <a16:creationId xmlns:a16="http://schemas.microsoft.com/office/drawing/2014/main" id="{BBA67AA5-53A3-B8B2-30BA-1BC1E6E58516}"/>
                    </a:ext>
                  </a:extLst>
                </p:cNvPr>
                <p:cNvGrpSpPr/>
                <p:nvPr/>
              </p:nvGrpSpPr>
              <p:grpSpPr>
                <a:xfrm>
                  <a:off x="5870330" y="3072446"/>
                  <a:ext cx="526421" cy="587725"/>
                  <a:chOff x="5870330" y="3072446"/>
                  <a:chExt cx="526421" cy="587725"/>
                </a:xfrm>
              </p:grpSpPr>
              <p:sp>
                <p:nvSpPr>
                  <p:cNvPr id="182" name="任意多边形 28">
                    <a:extLst>
                      <a:ext uri="{FF2B5EF4-FFF2-40B4-BE49-F238E27FC236}">
                        <a16:creationId xmlns:a16="http://schemas.microsoft.com/office/drawing/2014/main" id="{4B813ABA-F282-B052-15F4-4349774ED3D2}"/>
                      </a:ext>
                    </a:extLst>
                  </p:cNvPr>
                  <p:cNvSpPr/>
                  <p:nvPr/>
                </p:nvSpPr>
                <p:spPr>
                  <a:xfrm>
                    <a:off x="5906435" y="3072446"/>
                    <a:ext cx="451414" cy="422313"/>
                  </a:xfrm>
                  <a:custGeom>
                    <a:avLst/>
                    <a:gdLst>
                      <a:gd name="connsiteX0" fmla="*/ 449596 w 451414"/>
                      <a:gd name="connsiteY0" fmla="*/ 231109 h 422313"/>
                      <a:gd name="connsiteX1" fmla="*/ 418068 w 451414"/>
                      <a:gd name="connsiteY1" fmla="*/ 126049 h 422313"/>
                      <a:gd name="connsiteX2" fmla="*/ 357013 w 451414"/>
                      <a:gd name="connsiteY2" fmla="*/ 44991 h 422313"/>
                      <a:gd name="connsiteX3" fmla="*/ 265192 w 451414"/>
                      <a:gd name="connsiteY3" fmla="*/ 10034 h 422313"/>
                      <a:gd name="connsiteX4" fmla="*/ 265192 w 451414"/>
                      <a:gd name="connsiteY4" fmla="*/ 10034 h 422313"/>
                      <a:gd name="connsiteX5" fmla="*/ 186801 w 451414"/>
                      <a:gd name="connsiteY5" fmla="*/ 10796 h 422313"/>
                      <a:gd name="connsiteX6" fmla="*/ 87265 w 451414"/>
                      <a:gd name="connsiteY6" fmla="*/ 44991 h 422313"/>
                      <a:gd name="connsiteX7" fmla="*/ 29543 w 451414"/>
                      <a:gd name="connsiteY7" fmla="*/ 126049 h 422313"/>
                      <a:gd name="connsiteX8" fmla="*/ 13827 w 451414"/>
                      <a:gd name="connsiteY8" fmla="*/ 190914 h 422313"/>
                      <a:gd name="connsiteX9" fmla="*/ 34877 w 451414"/>
                      <a:gd name="connsiteY9" fmla="*/ 305500 h 422313"/>
                      <a:gd name="connsiteX10" fmla="*/ 171466 w 451414"/>
                      <a:gd name="connsiteY10" fmla="*/ 420085 h 422313"/>
                      <a:gd name="connsiteX11" fmla="*/ 273193 w 451414"/>
                      <a:gd name="connsiteY11" fmla="*/ 420085 h 422313"/>
                      <a:gd name="connsiteX12" fmla="*/ 427688 w 451414"/>
                      <a:gd name="connsiteY12" fmla="*/ 298832 h 422313"/>
                      <a:gd name="connsiteX13" fmla="*/ 449596 w 451414"/>
                      <a:gd name="connsiteY13" fmla="*/ 231109 h 42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14" h="422313">
                        <a:moveTo>
                          <a:pt x="449596" y="231109"/>
                        </a:moveTo>
                        <a:cubicBezTo>
                          <a:pt x="458168" y="218822"/>
                          <a:pt x="434546" y="175483"/>
                          <a:pt x="418068" y="126049"/>
                        </a:cubicBezTo>
                        <a:cubicBezTo>
                          <a:pt x="397018" y="62993"/>
                          <a:pt x="357013" y="44991"/>
                          <a:pt x="357013" y="44991"/>
                        </a:cubicBezTo>
                        <a:cubicBezTo>
                          <a:pt x="330057" y="11653"/>
                          <a:pt x="290338" y="8224"/>
                          <a:pt x="265192" y="10034"/>
                        </a:cubicBezTo>
                        <a:cubicBezTo>
                          <a:pt x="265192" y="10034"/>
                          <a:pt x="265192" y="10034"/>
                          <a:pt x="265192" y="10034"/>
                        </a:cubicBezTo>
                        <a:cubicBezTo>
                          <a:pt x="231378" y="-9397"/>
                          <a:pt x="198802" y="4224"/>
                          <a:pt x="186801" y="10796"/>
                        </a:cubicBezTo>
                        <a:cubicBezTo>
                          <a:pt x="162798" y="7843"/>
                          <a:pt x="117173" y="7939"/>
                          <a:pt x="87265" y="44991"/>
                        </a:cubicBezTo>
                        <a:cubicBezTo>
                          <a:pt x="87265" y="44991"/>
                          <a:pt x="29543" y="73947"/>
                          <a:pt x="29543" y="126049"/>
                        </a:cubicBezTo>
                        <a:cubicBezTo>
                          <a:pt x="29543" y="178150"/>
                          <a:pt x="34782" y="170054"/>
                          <a:pt x="13827" y="190914"/>
                        </a:cubicBezTo>
                        <a:cubicBezTo>
                          <a:pt x="-7223" y="211774"/>
                          <a:pt x="-7223" y="284735"/>
                          <a:pt x="34877" y="305500"/>
                        </a:cubicBezTo>
                        <a:cubicBezTo>
                          <a:pt x="34877" y="305500"/>
                          <a:pt x="66405" y="420085"/>
                          <a:pt x="171466" y="420085"/>
                        </a:cubicBezTo>
                        <a:lnTo>
                          <a:pt x="273193" y="420085"/>
                        </a:lnTo>
                        <a:cubicBezTo>
                          <a:pt x="380063" y="441707"/>
                          <a:pt x="427688" y="298832"/>
                          <a:pt x="427688" y="298832"/>
                        </a:cubicBezTo>
                        <a:cubicBezTo>
                          <a:pt x="469694" y="277972"/>
                          <a:pt x="432736" y="255398"/>
                          <a:pt x="449596" y="231109"/>
                        </a:cubicBezTo>
                        <a:close/>
                      </a:path>
                    </a:pathLst>
                  </a:custGeom>
                  <a:solidFill>
                    <a:srgbClr val="2E1708"/>
                  </a:solidFill>
                  <a:ln w="9525" cap="flat">
                    <a:noFill/>
                    <a:prstDash val="solid"/>
                    <a:miter/>
                  </a:ln>
                </p:spPr>
                <p:txBody>
                  <a:bodyPr rtlCol="0" anchor="ctr"/>
                  <a:lstStyle/>
                  <a:p>
                    <a:endParaRPr lang="zh-CN" altLang="en-US" dirty="0"/>
                  </a:p>
                </p:txBody>
              </p:sp>
              <p:sp>
                <p:nvSpPr>
                  <p:cNvPr id="183" name="任意多边形 29">
                    <a:extLst>
                      <a:ext uri="{FF2B5EF4-FFF2-40B4-BE49-F238E27FC236}">
                        <a16:creationId xmlns:a16="http://schemas.microsoft.com/office/drawing/2014/main" id="{81031FF7-EA42-A73E-6D7A-28C6497C3E5F}"/>
                      </a:ext>
                    </a:extLst>
                  </p:cNvPr>
                  <p:cNvSpPr/>
                  <p:nvPr/>
                </p:nvSpPr>
                <p:spPr>
                  <a:xfrm>
                    <a:off x="5954934" y="3445383"/>
                    <a:ext cx="350615" cy="214788"/>
                  </a:xfrm>
                  <a:custGeom>
                    <a:avLst/>
                    <a:gdLst>
                      <a:gd name="connsiteX0" fmla="*/ 350615 w 350615"/>
                      <a:gd name="connsiteY0" fmla="*/ 154210 h 214788"/>
                      <a:gd name="connsiteX1" fmla="*/ 350615 w 350615"/>
                      <a:gd name="connsiteY1" fmla="*/ 154210 h 214788"/>
                      <a:gd name="connsiteX2" fmla="*/ 0 w 350615"/>
                      <a:gd name="connsiteY2" fmla="*/ 154210 h 214788"/>
                      <a:gd name="connsiteX3" fmla="*/ 0 w 350615"/>
                      <a:gd name="connsiteY3" fmla="*/ 154210 h 214788"/>
                      <a:gd name="connsiteX4" fmla="*/ 3048 w 350615"/>
                      <a:gd name="connsiteY4" fmla="*/ 152400 h 214788"/>
                      <a:gd name="connsiteX5" fmla="*/ 64770 w 350615"/>
                      <a:gd name="connsiteY5" fmla="*/ 2096 h 214788"/>
                      <a:gd name="connsiteX6" fmla="*/ 276511 w 350615"/>
                      <a:gd name="connsiteY6" fmla="*/ 0 h 214788"/>
                      <a:gd name="connsiteX7" fmla="*/ 350615 w 350615"/>
                      <a:gd name="connsiteY7" fmla="*/ 154210 h 214788"/>
                      <a:gd name="connsiteX8" fmla="*/ 350615 w 350615"/>
                      <a:gd name="connsiteY8" fmla="*/ 154210 h 21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615" h="214788">
                        <a:moveTo>
                          <a:pt x="350615" y="154210"/>
                        </a:moveTo>
                        <a:lnTo>
                          <a:pt x="350615" y="154210"/>
                        </a:lnTo>
                        <a:cubicBezTo>
                          <a:pt x="247650" y="234982"/>
                          <a:pt x="102965" y="234982"/>
                          <a:pt x="0" y="154210"/>
                        </a:cubicBezTo>
                        <a:lnTo>
                          <a:pt x="0" y="154210"/>
                        </a:lnTo>
                        <a:lnTo>
                          <a:pt x="3048" y="152400"/>
                        </a:lnTo>
                        <a:cubicBezTo>
                          <a:pt x="46196" y="126587"/>
                          <a:pt x="57721" y="51911"/>
                          <a:pt x="64770" y="2096"/>
                        </a:cubicBezTo>
                        <a:lnTo>
                          <a:pt x="276511" y="0"/>
                        </a:lnTo>
                        <a:cubicBezTo>
                          <a:pt x="283369" y="47625"/>
                          <a:pt x="312515" y="125921"/>
                          <a:pt x="350615" y="154210"/>
                        </a:cubicBezTo>
                        <a:lnTo>
                          <a:pt x="350615" y="154210"/>
                        </a:lnTo>
                        <a:close/>
                      </a:path>
                    </a:pathLst>
                  </a:custGeom>
                  <a:solidFill>
                    <a:srgbClr val="FFCCCE"/>
                  </a:solidFill>
                  <a:ln w="9525" cap="flat">
                    <a:noFill/>
                    <a:prstDash val="solid"/>
                    <a:miter/>
                  </a:ln>
                </p:spPr>
                <p:txBody>
                  <a:bodyPr rtlCol="0" anchor="ctr"/>
                  <a:lstStyle/>
                  <a:p>
                    <a:endParaRPr lang="zh-CN" altLang="en-US"/>
                  </a:p>
                </p:txBody>
              </p:sp>
              <p:sp>
                <p:nvSpPr>
                  <p:cNvPr id="184" name="任意多边形 30">
                    <a:extLst>
                      <a:ext uri="{FF2B5EF4-FFF2-40B4-BE49-F238E27FC236}">
                        <a16:creationId xmlns:a16="http://schemas.microsoft.com/office/drawing/2014/main" id="{E6D47D1B-3D10-3FCA-65AC-E6ADE995C400}"/>
                      </a:ext>
                    </a:extLst>
                  </p:cNvPr>
                  <p:cNvSpPr/>
                  <p:nvPr/>
                </p:nvSpPr>
                <p:spPr>
                  <a:xfrm>
                    <a:off x="5870330" y="3088386"/>
                    <a:ext cx="526421" cy="417956"/>
                  </a:xfrm>
                  <a:custGeom>
                    <a:avLst/>
                    <a:gdLst>
                      <a:gd name="connsiteX0" fmla="*/ 479225 w 526421"/>
                      <a:gd name="connsiteY0" fmla="*/ 165830 h 417956"/>
                      <a:gd name="connsiteX1" fmla="*/ 448745 w 526421"/>
                      <a:gd name="connsiteY1" fmla="*/ 174498 h 417956"/>
                      <a:gd name="connsiteX2" fmla="*/ 289582 w 526421"/>
                      <a:gd name="connsiteY2" fmla="*/ 34957 h 417956"/>
                      <a:gd name="connsiteX3" fmla="*/ 290725 w 526421"/>
                      <a:gd name="connsiteY3" fmla="*/ 27527 h 417956"/>
                      <a:gd name="connsiteX4" fmla="*/ 263198 w 526421"/>
                      <a:gd name="connsiteY4" fmla="*/ 0 h 417956"/>
                      <a:gd name="connsiteX5" fmla="*/ 235670 w 526421"/>
                      <a:gd name="connsiteY5" fmla="*/ 27527 h 417956"/>
                      <a:gd name="connsiteX6" fmla="*/ 236813 w 526421"/>
                      <a:gd name="connsiteY6" fmla="*/ 34957 h 417956"/>
                      <a:gd name="connsiteX7" fmla="*/ 77651 w 526421"/>
                      <a:gd name="connsiteY7" fmla="*/ 174498 h 417956"/>
                      <a:gd name="connsiteX8" fmla="*/ 47171 w 526421"/>
                      <a:gd name="connsiteY8" fmla="*/ 165830 h 417956"/>
                      <a:gd name="connsiteX9" fmla="*/ 1070 w 526421"/>
                      <a:gd name="connsiteY9" fmla="*/ 228124 h 417956"/>
                      <a:gd name="connsiteX10" fmla="*/ 69459 w 526421"/>
                      <a:gd name="connsiteY10" fmla="*/ 290417 h 417956"/>
                      <a:gd name="connsiteX11" fmla="*/ 81556 w 526421"/>
                      <a:gd name="connsiteY11" fmla="*/ 288893 h 417956"/>
                      <a:gd name="connsiteX12" fmla="*/ 263198 w 526421"/>
                      <a:gd name="connsiteY12" fmla="*/ 417957 h 417956"/>
                      <a:gd name="connsiteX13" fmla="*/ 444839 w 526421"/>
                      <a:gd name="connsiteY13" fmla="*/ 288893 h 417956"/>
                      <a:gd name="connsiteX14" fmla="*/ 456936 w 526421"/>
                      <a:gd name="connsiteY14" fmla="*/ 290417 h 417956"/>
                      <a:gd name="connsiteX15" fmla="*/ 525326 w 526421"/>
                      <a:gd name="connsiteY15" fmla="*/ 228124 h 417956"/>
                      <a:gd name="connsiteX16" fmla="*/ 479225 w 526421"/>
                      <a:gd name="connsiteY16" fmla="*/ 165830 h 4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6421" h="417956">
                        <a:moveTo>
                          <a:pt x="479225" y="165830"/>
                        </a:moveTo>
                        <a:cubicBezTo>
                          <a:pt x="468652" y="165830"/>
                          <a:pt x="458174" y="168973"/>
                          <a:pt x="448745" y="174498"/>
                        </a:cubicBezTo>
                        <a:cubicBezTo>
                          <a:pt x="428647" y="101251"/>
                          <a:pt x="366353" y="45529"/>
                          <a:pt x="289582" y="34957"/>
                        </a:cubicBezTo>
                        <a:cubicBezTo>
                          <a:pt x="290249" y="32575"/>
                          <a:pt x="290725" y="30099"/>
                          <a:pt x="290725" y="27527"/>
                        </a:cubicBezTo>
                        <a:cubicBezTo>
                          <a:pt x="290725" y="12382"/>
                          <a:pt x="278342" y="0"/>
                          <a:pt x="263198" y="0"/>
                        </a:cubicBezTo>
                        <a:cubicBezTo>
                          <a:pt x="248053" y="0"/>
                          <a:pt x="235670" y="12382"/>
                          <a:pt x="235670" y="27527"/>
                        </a:cubicBezTo>
                        <a:cubicBezTo>
                          <a:pt x="235670" y="30099"/>
                          <a:pt x="236147" y="32575"/>
                          <a:pt x="236813" y="34957"/>
                        </a:cubicBezTo>
                        <a:cubicBezTo>
                          <a:pt x="160042" y="45529"/>
                          <a:pt x="97844" y="101251"/>
                          <a:pt x="77651" y="174498"/>
                        </a:cubicBezTo>
                        <a:cubicBezTo>
                          <a:pt x="68126" y="169069"/>
                          <a:pt x="57743" y="165830"/>
                          <a:pt x="47171" y="165830"/>
                        </a:cubicBezTo>
                        <a:cubicBezTo>
                          <a:pt x="15548" y="165830"/>
                          <a:pt x="-5026" y="193738"/>
                          <a:pt x="1070" y="228124"/>
                        </a:cubicBezTo>
                        <a:cubicBezTo>
                          <a:pt x="7261" y="262509"/>
                          <a:pt x="37836" y="290417"/>
                          <a:pt x="69459" y="290417"/>
                        </a:cubicBezTo>
                        <a:cubicBezTo>
                          <a:pt x="73650" y="290417"/>
                          <a:pt x="77746" y="289846"/>
                          <a:pt x="81556" y="288893"/>
                        </a:cubicBezTo>
                        <a:cubicBezTo>
                          <a:pt x="107845" y="364046"/>
                          <a:pt x="179092" y="417957"/>
                          <a:pt x="263198" y="417957"/>
                        </a:cubicBezTo>
                        <a:cubicBezTo>
                          <a:pt x="347303" y="417957"/>
                          <a:pt x="418550" y="363950"/>
                          <a:pt x="444839" y="288893"/>
                        </a:cubicBezTo>
                        <a:cubicBezTo>
                          <a:pt x="448649" y="289846"/>
                          <a:pt x="452650" y="290417"/>
                          <a:pt x="456936" y="290417"/>
                        </a:cubicBezTo>
                        <a:cubicBezTo>
                          <a:pt x="488559" y="290417"/>
                          <a:pt x="519134" y="262509"/>
                          <a:pt x="525326" y="228124"/>
                        </a:cubicBezTo>
                        <a:cubicBezTo>
                          <a:pt x="531517" y="193738"/>
                          <a:pt x="510848" y="165830"/>
                          <a:pt x="479225" y="165830"/>
                        </a:cubicBezTo>
                        <a:close/>
                      </a:path>
                    </a:pathLst>
                  </a:custGeom>
                  <a:solidFill>
                    <a:srgbClr val="FFCCCE"/>
                  </a:solidFill>
                  <a:ln w="9525" cap="flat">
                    <a:noFill/>
                    <a:prstDash val="solid"/>
                    <a:miter/>
                  </a:ln>
                </p:spPr>
                <p:txBody>
                  <a:bodyPr rtlCol="0" anchor="ctr"/>
                  <a:lstStyle/>
                  <a:p>
                    <a:endParaRPr lang="zh-CN" altLang="en-US"/>
                  </a:p>
                </p:txBody>
              </p:sp>
            </p:grpSp>
            <p:sp>
              <p:nvSpPr>
                <p:cNvPr id="181" name="任意多边形 31">
                  <a:extLst>
                    <a:ext uri="{FF2B5EF4-FFF2-40B4-BE49-F238E27FC236}">
                      <a16:creationId xmlns:a16="http://schemas.microsoft.com/office/drawing/2014/main" id="{B1066490-905E-388F-D66A-9406793F5EE0}"/>
                    </a:ext>
                  </a:extLst>
                </p:cNvPr>
                <p:cNvSpPr/>
                <p:nvPr/>
              </p:nvSpPr>
              <p:spPr>
                <a:xfrm>
                  <a:off x="6083998" y="3320605"/>
                  <a:ext cx="94488" cy="31432"/>
                </a:xfrm>
                <a:custGeom>
                  <a:avLst/>
                  <a:gdLst>
                    <a:gd name="connsiteX0" fmla="*/ 94488 w 94488"/>
                    <a:gd name="connsiteY0" fmla="*/ 15716 h 31432"/>
                    <a:gd name="connsiteX1" fmla="*/ 47244 w 94488"/>
                    <a:gd name="connsiteY1" fmla="*/ 31432 h 31432"/>
                    <a:gd name="connsiteX2" fmla="*/ 0 w 94488"/>
                    <a:gd name="connsiteY2" fmla="*/ 15716 h 31432"/>
                    <a:gd name="connsiteX3" fmla="*/ 47244 w 94488"/>
                    <a:gd name="connsiteY3" fmla="*/ 0 h 31432"/>
                    <a:gd name="connsiteX4" fmla="*/ 94488 w 94488"/>
                    <a:gd name="connsiteY4" fmla="*/ 15716 h 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88" h="31432">
                      <a:moveTo>
                        <a:pt x="94488" y="15716"/>
                      </a:moveTo>
                      <a:cubicBezTo>
                        <a:pt x="94488" y="24396"/>
                        <a:pt x="73336" y="31432"/>
                        <a:pt x="47244" y="31432"/>
                      </a:cubicBezTo>
                      <a:cubicBezTo>
                        <a:pt x="21152" y="31432"/>
                        <a:pt x="0" y="24396"/>
                        <a:pt x="0" y="15716"/>
                      </a:cubicBezTo>
                      <a:cubicBezTo>
                        <a:pt x="0" y="7036"/>
                        <a:pt x="21152" y="0"/>
                        <a:pt x="47244" y="0"/>
                      </a:cubicBezTo>
                      <a:cubicBezTo>
                        <a:pt x="73336" y="0"/>
                        <a:pt x="94488" y="7036"/>
                        <a:pt x="94488" y="15716"/>
                      </a:cubicBezTo>
                      <a:close/>
                    </a:path>
                  </a:pathLst>
                </a:custGeom>
                <a:solidFill>
                  <a:srgbClr val="FF8092">
                    <a:alpha val="73000"/>
                  </a:srgbClr>
                </a:solidFill>
                <a:ln w="9525" cap="flat">
                  <a:noFill/>
                  <a:prstDash val="solid"/>
                  <a:miter/>
                </a:ln>
              </p:spPr>
              <p:txBody>
                <a:bodyPr rtlCol="0" anchor="ctr"/>
                <a:lstStyle/>
                <a:p>
                  <a:endParaRPr lang="zh-CN" altLang="en-US"/>
                </a:p>
              </p:txBody>
            </p:sp>
          </p:grpSp>
        </p:grpSp>
        <p:sp>
          <p:nvSpPr>
            <p:cNvPr id="125" name="任意多边形 33">
              <a:extLst>
                <a:ext uri="{FF2B5EF4-FFF2-40B4-BE49-F238E27FC236}">
                  <a16:creationId xmlns:a16="http://schemas.microsoft.com/office/drawing/2014/main" id="{FB35D360-FEA7-BAAD-66EB-252177BCEB3E}"/>
                </a:ext>
              </a:extLst>
            </p:cNvPr>
            <p:cNvSpPr/>
            <p:nvPr/>
          </p:nvSpPr>
          <p:spPr>
            <a:xfrm>
              <a:off x="7755799" y="2502731"/>
              <a:ext cx="976890" cy="566316"/>
            </a:xfrm>
            <a:custGeom>
              <a:avLst/>
              <a:gdLst>
                <a:gd name="connsiteX0" fmla="*/ 589883 w 647033"/>
                <a:gd name="connsiteY0" fmla="*/ 375095 h 375094"/>
                <a:gd name="connsiteX1" fmla="*/ 57150 w 647033"/>
                <a:gd name="connsiteY1" fmla="*/ 375095 h 375094"/>
                <a:gd name="connsiteX2" fmla="*/ 0 w 647033"/>
                <a:gd name="connsiteY2" fmla="*/ 317945 h 375094"/>
                <a:gd name="connsiteX3" fmla="*/ 0 w 647033"/>
                <a:gd name="connsiteY3" fmla="*/ 57150 h 375094"/>
                <a:gd name="connsiteX4" fmla="*/ 57150 w 647033"/>
                <a:gd name="connsiteY4" fmla="*/ 0 h 375094"/>
                <a:gd name="connsiteX5" fmla="*/ 589883 w 647033"/>
                <a:gd name="connsiteY5" fmla="*/ 0 h 375094"/>
                <a:gd name="connsiteX6" fmla="*/ 647033 w 647033"/>
                <a:gd name="connsiteY6" fmla="*/ 57150 h 375094"/>
                <a:gd name="connsiteX7" fmla="*/ 647033 w 647033"/>
                <a:gd name="connsiteY7" fmla="*/ 317945 h 375094"/>
                <a:gd name="connsiteX8" fmla="*/ 589883 w 647033"/>
                <a:gd name="connsiteY8" fmla="*/ 375095 h 37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033" h="375094">
                  <a:moveTo>
                    <a:pt x="589883" y="375095"/>
                  </a:moveTo>
                  <a:lnTo>
                    <a:pt x="57150" y="375095"/>
                  </a:lnTo>
                  <a:cubicBezTo>
                    <a:pt x="25622" y="375095"/>
                    <a:pt x="0" y="349472"/>
                    <a:pt x="0" y="317945"/>
                  </a:cubicBezTo>
                  <a:lnTo>
                    <a:pt x="0" y="57150"/>
                  </a:lnTo>
                  <a:cubicBezTo>
                    <a:pt x="0" y="25622"/>
                    <a:pt x="25622" y="0"/>
                    <a:pt x="57150" y="0"/>
                  </a:cubicBezTo>
                  <a:lnTo>
                    <a:pt x="589883" y="0"/>
                  </a:lnTo>
                  <a:cubicBezTo>
                    <a:pt x="621411" y="0"/>
                    <a:pt x="647033" y="25622"/>
                    <a:pt x="647033" y="57150"/>
                  </a:cubicBezTo>
                  <a:lnTo>
                    <a:pt x="647033" y="317945"/>
                  </a:lnTo>
                  <a:cubicBezTo>
                    <a:pt x="647033" y="349472"/>
                    <a:pt x="621411" y="375095"/>
                    <a:pt x="589883" y="375095"/>
                  </a:cubicBezTo>
                  <a:close/>
                </a:path>
              </a:pathLst>
            </a:custGeom>
            <a:solidFill>
              <a:srgbClr val="CDDDF7"/>
            </a:solidFill>
            <a:ln w="9525" cap="flat">
              <a:noFill/>
              <a:prstDash val="solid"/>
              <a:miter/>
            </a:ln>
          </p:spPr>
          <p:txBody>
            <a:bodyPr rtlCol="0" anchor="ctr"/>
            <a:lstStyle/>
            <a:p>
              <a:endParaRPr lang="zh-CN" altLang="en-US"/>
            </a:p>
          </p:txBody>
        </p:sp>
        <p:grpSp>
          <p:nvGrpSpPr>
            <p:cNvPr id="126" name="组合 125">
              <a:extLst>
                <a:ext uri="{FF2B5EF4-FFF2-40B4-BE49-F238E27FC236}">
                  <a16:creationId xmlns:a16="http://schemas.microsoft.com/office/drawing/2014/main" id="{E119D6D1-21A3-4A43-7905-0CFD344E32FC}"/>
                </a:ext>
              </a:extLst>
            </p:cNvPr>
            <p:cNvGrpSpPr/>
            <p:nvPr/>
          </p:nvGrpSpPr>
          <p:grpSpPr>
            <a:xfrm>
              <a:off x="7880552" y="2613319"/>
              <a:ext cx="727382" cy="344995"/>
              <a:chOff x="7355633" y="2886360"/>
              <a:chExt cx="481774" cy="228504"/>
            </a:xfrm>
            <a:solidFill>
              <a:srgbClr val="FFFFFF"/>
            </a:solidFill>
          </p:grpSpPr>
          <p:grpSp>
            <p:nvGrpSpPr>
              <p:cNvPr id="166" name="组合 165">
                <a:extLst>
                  <a:ext uri="{FF2B5EF4-FFF2-40B4-BE49-F238E27FC236}">
                    <a16:creationId xmlns:a16="http://schemas.microsoft.com/office/drawing/2014/main" id="{B4303377-682C-9702-1941-4BE9D2B9CDE4}"/>
                  </a:ext>
                </a:extLst>
              </p:cNvPr>
              <p:cNvGrpSpPr/>
              <p:nvPr/>
            </p:nvGrpSpPr>
            <p:grpSpPr>
              <a:xfrm>
                <a:off x="7355633" y="2886360"/>
                <a:ext cx="124682" cy="228504"/>
                <a:chOff x="7355633" y="2886360"/>
                <a:chExt cx="124682" cy="228504"/>
              </a:xfrm>
              <a:solidFill>
                <a:srgbClr val="FFFFFF"/>
              </a:solidFill>
            </p:grpSpPr>
            <p:sp>
              <p:nvSpPr>
                <p:cNvPr id="175" name="任意多边形 36">
                  <a:extLst>
                    <a:ext uri="{FF2B5EF4-FFF2-40B4-BE49-F238E27FC236}">
                      <a16:creationId xmlns:a16="http://schemas.microsoft.com/office/drawing/2014/main" id="{2A24D462-87E6-C90C-553D-232CBA3E12C6}"/>
                    </a:ext>
                  </a:extLst>
                </p:cNvPr>
                <p:cNvSpPr/>
                <p:nvPr/>
              </p:nvSpPr>
              <p:spPr>
                <a:xfrm>
                  <a:off x="7365491" y="3047523"/>
                  <a:ext cx="104870" cy="21050"/>
                </a:xfrm>
                <a:custGeom>
                  <a:avLst/>
                  <a:gdLst>
                    <a:gd name="connsiteX0" fmla="*/ 0 w 104870"/>
                    <a:gd name="connsiteY0" fmla="*/ 0 h 21050"/>
                    <a:gd name="connsiteX1" fmla="*/ 104870 w 104870"/>
                    <a:gd name="connsiteY1" fmla="*/ 0 h 21050"/>
                    <a:gd name="connsiteX2" fmla="*/ 104870 w 104870"/>
                    <a:gd name="connsiteY2" fmla="*/ 21050 h 21050"/>
                    <a:gd name="connsiteX3" fmla="*/ 0 w 104870"/>
                    <a:gd name="connsiteY3" fmla="*/ 21050 h 21050"/>
                    <a:gd name="connsiteX4" fmla="*/ 0 w 104870"/>
                    <a:gd name="connsiteY4" fmla="*/ 0 h 2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0" h="21050">
                      <a:moveTo>
                        <a:pt x="0" y="0"/>
                      </a:moveTo>
                      <a:lnTo>
                        <a:pt x="104870" y="0"/>
                      </a:lnTo>
                      <a:lnTo>
                        <a:pt x="104870" y="21050"/>
                      </a:lnTo>
                      <a:lnTo>
                        <a:pt x="0" y="2105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76" name="任意多边形 37">
                  <a:extLst>
                    <a:ext uri="{FF2B5EF4-FFF2-40B4-BE49-F238E27FC236}">
                      <a16:creationId xmlns:a16="http://schemas.microsoft.com/office/drawing/2014/main" id="{6022DEF7-2FB0-0291-48DE-2EE3D25D547D}"/>
                    </a:ext>
                  </a:extLst>
                </p:cNvPr>
                <p:cNvSpPr/>
                <p:nvPr/>
              </p:nvSpPr>
              <p:spPr>
                <a:xfrm>
                  <a:off x="7365491" y="3093910"/>
                  <a:ext cx="104870" cy="20954"/>
                </a:xfrm>
                <a:custGeom>
                  <a:avLst/>
                  <a:gdLst>
                    <a:gd name="connsiteX0" fmla="*/ 0 w 104870"/>
                    <a:gd name="connsiteY0" fmla="*/ 0 h 20954"/>
                    <a:gd name="connsiteX1" fmla="*/ 104870 w 104870"/>
                    <a:gd name="connsiteY1" fmla="*/ 0 h 20954"/>
                    <a:gd name="connsiteX2" fmla="*/ 104870 w 104870"/>
                    <a:gd name="connsiteY2" fmla="*/ 20955 h 20954"/>
                    <a:gd name="connsiteX3" fmla="*/ 0 w 104870"/>
                    <a:gd name="connsiteY3" fmla="*/ 20955 h 20954"/>
                    <a:gd name="connsiteX4" fmla="*/ 0 w 104870"/>
                    <a:gd name="connsiteY4" fmla="*/ 0 h 2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0" h="20954">
                      <a:moveTo>
                        <a:pt x="0" y="0"/>
                      </a:moveTo>
                      <a:lnTo>
                        <a:pt x="104870" y="0"/>
                      </a:lnTo>
                      <a:lnTo>
                        <a:pt x="104870" y="20955"/>
                      </a:lnTo>
                      <a:lnTo>
                        <a:pt x="0" y="2095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77" name="任意多边形 38">
                  <a:extLst>
                    <a:ext uri="{FF2B5EF4-FFF2-40B4-BE49-F238E27FC236}">
                      <a16:creationId xmlns:a16="http://schemas.microsoft.com/office/drawing/2014/main" id="{255AEB00-AB3B-71F0-1A62-03B0897A88A7}"/>
                    </a:ext>
                  </a:extLst>
                </p:cNvPr>
                <p:cNvSpPr/>
                <p:nvPr/>
              </p:nvSpPr>
              <p:spPr>
                <a:xfrm>
                  <a:off x="7355633" y="2886360"/>
                  <a:ext cx="124682" cy="115252"/>
                </a:xfrm>
                <a:custGeom>
                  <a:avLst/>
                  <a:gdLst>
                    <a:gd name="connsiteX0" fmla="*/ 31956 w 124682"/>
                    <a:gd name="connsiteY0" fmla="*/ 0 h 115252"/>
                    <a:gd name="connsiteX1" fmla="*/ 92726 w 124682"/>
                    <a:gd name="connsiteY1" fmla="*/ 0 h 115252"/>
                    <a:gd name="connsiteX2" fmla="*/ 101013 w 124682"/>
                    <a:gd name="connsiteY2" fmla="*/ 5429 h 115252"/>
                    <a:gd name="connsiteX3" fmla="*/ 123682 w 124682"/>
                    <a:gd name="connsiteY3" fmla="*/ 53245 h 115252"/>
                    <a:gd name="connsiteX4" fmla="*/ 123682 w 124682"/>
                    <a:gd name="connsiteY4" fmla="*/ 62008 h 115252"/>
                    <a:gd name="connsiteX5" fmla="*/ 101013 w 124682"/>
                    <a:gd name="connsiteY5" fmla="*/ 109823 h 115252"/>
                    <a:gd name="connsiteX6" fmla="*/ 92726 w 124682"/>
                    <a:gd name="connsiteY6" fmla="*/ 115253 h 115252"/>
                    <a:gd name="connsiteX7" fmla="*/ 31956 w 124682"/>
                    <a:gd name="connsiteY7" fmla="*/ 115253 h 115252"/>
                    <a:gd name="connsiteX8" fmla="*/ 23670 w 124682"/>
                    <a:gd name="connsiteY8" fmla="*/ 109823 h 115252"/>
                    <a:gd name="connsiteX9" fmla="*/ 1000 w 124682"/>
                    <a:gd name="connsiteY9" fmla="*/ 62008 h 115252"/>
                    <a:gd name="connsiteX10" fmla="*/ 1000 w 124682"/>
                    <a:gd name="connsiteY10" fmla="*/ 53245 h 115252"/>
                    <a:gd name="connsiteX11" fmla="*/ 23670 w 124682"/>
                    <a:gd name="connsiteY11" fmla="*/ 5429 h 115252"/>
                    <a:gd name="connsiteX12" fmla="*/ 31956 w 124682"/>
                    <a:gd name="connsiteY12" fmla="*/ 0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682" h="115252">
                      <a:moveTo>
                        <a:pt x="31956" y="0"/>
                      </a:moveTo>
                      <a:lnTo>
                        <a:pt x="92726" y="0"/>
                      </a:lnTo>
                      <a:cubicBezTo>
                        <a:pt x="96250" y="0"/>
                        <a:pt x="99489" y="2096"/>
                        <a:pt x="101013" y="5429"/>
                      </a:cubicBezTo>
                      <a:lnTo>
                        <a:pt x="123682" y="53245"/>
                      </a:lnTo>
                      <a:cubicBezTo>
                        <a:pt x="125016" y="56007"/>
                        <a:pt x="125016" y="59246"/>
                        <a:pt x="123682" y="62008"/>
                      </a:cubicBezTo>
                      <a:lnTo>
                        <a:pt x="101013" y="109823"/>
                      </a:lnTo>
                      <a:cubicBezTo>
                        <a:pt x="99393" y="113157"/>
                        <a:pt x="96250" y="115253"/>
                        <a:pt x="92726" y="115253"/>
                      </a:cubicBezTo>
                      <a:lnTo>
                        <a:pt x="31956" y="115253"/>
                      </a:lnTo>
                      <a:cubicBezTo>
                        <a:pt x="28432" y="115253"/>
                        <a:pt x="25194" y="113157"/>
                        <a:pt x="23670" y="109823"/>
                      </a:cubicBezTo>
                      <a:lnTo>
                        <a:pt x="1000" y="62008"/>
                      </a:lnTo>
                      <a:cubicBezTo>
                        <a:pt x="-333" y="59246"/>
                        <a:pt x="-333" y="56007"/>
                        <a:pt x="1000" y="53245"/>
                      </a:cubicBezTo>
                      <a:lnTo>
                        <a:pt x="23670" y="5429"/>
                      </a:lnTo>
                      <a:cubicBezTo>
                        <a:pt x="25194" y="2096"/>
                        <a:pt x="28432" y="0"/>
                        <a:pt x="31956" y="0"/>
                      </a:cubicBezTo>
                      <a:close/>
                    </a:path>
                  </a:pathLst>
                </a:custGeom>
                <a:solidFill>
                  <a:srgbClr val="FFFFFF"/>
                </a:solidFill>
                <a:ln w="9525" cap="flat">
                  <a:noFill/>
                  <a:prstDash val="solid"/>
                  <a:miter/>
                </a:ln>
              </p:spPr>
              <p:txBody>
                <a:bodyPr rtlCol="0" anchor="ctr"/>
                <a:lstStyle/>
                <a:p>
                  <a:endParaRPr lang="zh-CN" altLang="en-US"/>
                </a:p>
              </p:txBody>
            </p:sp>
          </p:grpSp>
          <p:grpSp>
            <p:nvGrpSpPr>
              <p:cNvPr id="167" name="组合 166">
                <a:extLst>
                  <a:ext uri="{FF2B5EF4-FFF2-40B4-BE49-F238E27FC236}">
                    <a16:creationId xmlns:a16="http://schemas.microsoft.com/office/drawing/2014/main" id="{D20B940C-8F88-3C57-9D5F-13C07569F6AB}"/>
                  </a:ext>
                </a:extLst>
              </p:cNvPr>
              <p:cNvGrpSpPr/>
              <p:nvPr/>
            </p:nvGrpSpPr>
            <p:grpSpPr>
              <a:xfrm>
                <a:off x="7534132" y="2886360"/>
                <a:ext cx="124682" cy="228504"/>
                <a:chOff x="7534132" y="2886360"/>
                <a:chExt cx="124682" cy="228504"/>
              </a:xfrm>
              <a:solidFill>
                <a:srgbClr val="FFFFFF"/>
              </a:solidFill>
            </p:grpSpPr>
            <p:sp>
              <p:nvSpPr>
                <p:cNvPr id="172" name="任意多边形 40">
                  <a:extLst>
                    <a:ext uri="{FF2B5EF4-FFF2-40B4-BE49-F238E27FC236}">
                      <a16:creationId xmlns:a16="http://schemas.microsoft.com/office/drawing/2014/main" id="{2EC5960A-791C-231B-831E-4EB65757A408}"/>
                    </a:ext>
                  </a:extLst>
                </p:cNvPr>
                <p:cNvSpPr/>
                <p:nvPr/>
              </p:nvSpPr>
              <p:spPr>
                <a:xfrm>
                  <a:off x="7544085" y="3047523"/>
                  <a:ext cx="104870" cy="21050"/>
                </a:xfrm>
                <a:custGeom>
                  <a:avLst/>
                  <a:gdLst>
                    <a:gd name="connsiteX0" fmla="*/ 0 w 104870"/>
                    <a:gd name="connsiteY0" fmla="*/ 0 h 21050"/>
                    <a:gd name="connsiteX1" fmla="*/ 104870 w 104870"/>
                    <a:gd name="connsiteY1" fmla="*/ 0 h 21050"/>
                    <a:gd name="connsiteX2" fmla="*/ 104870 w 104870"/>
                    <a:gd name="connsiteY2" fmla="*/ 21050 h 21050"/>
                    <a:gd name="connsiteX3" fmla="*/ 0 w 104870"/>
                    <a:gd name="connsiteY3" fmla="*/ 21050 h 21050"/>
                    <a:gd name="connsiteX4" fmla="*/ 0 w 104870"/>
                    <a:gd name="connsiteY4" fmla="*/ 0 h 2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0" h="21050">
                      <a:moveTo>
                        <a:pt x="0" y="0"/>
                      </a:moveTo>
                      <a:lnTo>
                        <a:pt x="104870" y="0"/>
                      </a:lnTo>
                      <a:lnTo>
                        <a:pt x="104870" y="21050"/>
                      </a:lnTo>
                      <a:lnTo>
                        <a:pt x="0" y="2105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73" name="任意多边形 41">
                  <a:extLst>
                    <a:ext uri="{FF2B5EF4-FFF2-40B4-BE49-F238E27FC236}">
                      <a16:creationId xmlns:a16="http://schemas.microsoft.com/office/drawing/2014/main" id="{1D04F613-1340-6E05-BE50-8EC44773B880}"/>
                    </a:ext>
                  </a:extLst>
                </p:cNvPr>
                <p:cNvSpPr/>
                <p:nvPr/>
              </p:nvSpPr>
              <p:spPr>
                <a:xfrm>
                  <a:off x="7544085" y="3093910"/>
                  <a:ext cx="104870" cy="20954"/>
                </a:xfrm>
                <a:custGeom>
                  <a:avLst/>
                  <a:gdLst>
                    <a:gd name="connsiteX0" fmla="*/ 0 w 104870"/>
                    <a:gd name="connsiteY0" fmla="*/ 0 h 20954"/>
                    <a:gd name="connsiteX1" fmla="*/ 104870 w 104870"/>
                    <a:gd name="connsiteY1" fmla="*/ 0 h 20954"/>
                    <a:gd name="connsiteX2" fmla="*/ 104870 w 104870"/>
                    <a:gd name="connsiteY2" fmla="*/ 20955 h 20954"/>
                    <a:gd name="connsiteX3" fmla="*/ 0 w 104870"/>
                    <a:gd name="connsiteY3" fmla="*/ 20955 h 20954"/>
                    <a:gd name="connsiteX4" fmla="*/ 0 w 104870"/>
                    <a:gd name="connsiteY4" fmla="*/ 0 h 2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0" h="20954">
                      <a:moveTo>
                        <a:pt x="0" y="0"/>
                      </a:moveTo>
                      <a:lnTo>
                        <a:pt x="104870" y="0"/>
                      </a:lnTo>
                      <a:lnTo>
                        <a:pt x="104870" y="20955"/>
                      </a:lnTo>
                      <a:lnTo>
                        <a:pt x="0" y="2095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74" name="任意多边形 42">
                  <a:extLst>
                    <a:ext uri="{FF2B5EF4-FFF2-40B4-BE49-F238E27FC236}">
                      <a16:creationId xmlns:a16="http://schemas.microsoft.com/office/drawing/2014/main" id="{F0EAB5CE-B91B-70F3-571D-DF7A871A6485}"/>
                    </a:ext>
                  </a:extLst>
                </p:cNvPr>
                <p:cNvSpPr/>
                <p:nvPr/>
              </p:nvSpPr>
              <p:spPr>
                <a:xfrm>
                  <a:off x="7534132" y="2886360"/>
                  <a:ext cx="124682" cy="115252"/>
                </a:xfrm>
                <a:custGeom>
                  <a:avLst/>
                  <a:gdLst>
                    <a:gd name="connsiteX0" fmla="*/ 31956 w 124682"/>
                    <a:gd name="connsiteY0" fmla="*/ 0 h 115252"/>
                    <a:gd name="connsiteX1" fmla="*/ 92726 w 124682"/>
                    <a:gd name="connsiteY1" fmla="*/ 0 h 115252"/>
                    <a:gd name="connsiteX2" fmla="*/ 101013 w 124682"/>
                    <a:gd name="connsiteY2" fmla="*/ 5429 h 115252"/>
                    <a:gd name="connsiteX3" fmla="*/ 123682 w 124682"/>
                    <a:gd name="connsiteY3" fmla="*/ 53245 h 115252"/>
                    <a:gd name="connsiteX4" fmla="*/ 123682 w 124682"/>
                    <a:gd name="connsiteY4" fmla="*/ 62008 h 115252"/>
                    <a:gd name="connsiteX5" fmla="*/ 101013 w 124682"/>
                    <a:gd name="connsiteY5" fmla="*/ 109823 h 115252"/>
                    <a:gd name="connsiteX6" fmla="*/ 92726 w 124682"/>
                    <a:gd name="connsiteY6" fmla="*/ 115253 h 115252"/>
                    <a:gd name="connsiteX7" fmla="*/ 31956 w 124682"/>
                    <a:gd name="connsiteY7" fmla="*/ 115253 h 115252"/>
                    <a:gd name="connsiteX8" fmla="*/ 23670 w 124682"/>
                    <a:gd name="connsiteY8" fmla="*/ 109823 h 115252"/>
                    <a:gd name="connsiteX9" fmla="*/ 1000 w 124682"/>
                    <a:gd name="connsiteY9" fmla="*/ 62008 h 115252"/>
                    <a:gd name="connsiteX10" fmla="*/ 1000 w 124682"/>
                    <a:gd name="connsiteY10" fmla="*/ 53245 h 115252"/>
                    <a:gd name="connsiteX11" fmla="*/ 23670 w 124682"/>
                    <a:gd name="connsiteY11" fmla="*/ 5429 h 115252"/>
                    <a:gd name="connsiteX12" fmla="*/ 31956 w 124682"/>
                    <a:gd name="connsiteY12" fmla="*/ 0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682" h="115252">
                      <a:moveTo>
                        <a:pt x="31956" y="0"/>
                      </a:moveTo>
                      <a:lnTo>
                        <a:pt x="92726" y="0"/>
                      </a:lnTo>
                      <a:cubicBezTo>
                        <a:pt x="96250" y="0"/>
                        <a:pt x="99488" y="2096"/>
                        <a:pt x="101013" y="5429"/>
                      </a:cubicBezTo>
                      <a:lnTo>
                        <a:pt x="123682" y="53245"/>
                      </a:lnTo>
                      <a:cubicBezTo>
                        <a:pt x="125015" y="56007"/>
                        <a:pt x="125015" y="59246"/>
                        <a:pt x="123682" y="62008"/>
                      </a:cubicBezTo>
                      <a:lnTo>
                        <a:pt x="101013" y="109823"/>
                      </a:lnTo>
                      <a:cubicBezTo>
                        <a:pt x="99393" y="113157"/>
                        <a:pt x="96250" y="115253"/>
                        <a:pt x="92726" y="115253"/>
                      </a:cubicBezTo>
                      <a:lnTo>
                        <a:pt x="31956" y="115253"/>
                      </a:lnTo>
                      <a:cubicBezTo>
                        <a:pt x="28432" y="115253"/>
                        <a:pt x="25194" y="113157"/>
                        <a:pt x="23670" y="109823"/>
                      </a:cubicBezTo>
                      <a:lnTo>
                        <a:pt x="1000" y="62008"/>
                      </a:lnTo>
                      <a:cubicBezTo>
                        <a:pt x="-333" y="59246"/>
                        <a:pt x="-333" y="56007"/>
                        <a:pt x="1000" y="53245"/>
                      </a:cubicBezTo>
                      <a:lnTo>
                        <a:pt x="23670" y="5429"/>
                      </a:lnTo>
                      <a:cubicBezTo>
                        <a:pt x="25194" y="2096"/>
                        <a:pt x="28432" y="0"/>
                        <a:pt x="31956" y="0"/>
                      </a:cubicBezTo>
                      <a:close/>
                    </a:path>
                  </a:pathLst>
                </a:custGeom>
                <a:solidFill>
                  <a:srgbClr val="FFFFFF"/>
                </a:solidFill>
                <a:ln w="9525" cap="flat">
                  <a:noFill/>
                  <a:prstDash val="solid"/>
                  <a:miter/>
                </a:ln>
              </p:spPr>
              <p:txBody>
                <a:bodyPr rtlCol="0" anchor="ctr"/>
                <a:lstStyle/>
                <a:p>
                  <a:endParaRPr lang="zh-CN" altLang="en-US"/>
                </a:p>
              </p:txBody>
            </p:sp>
          </p:grpSp>
          <p:grpSp>
            <p:nvGrpSpPr>
              <p:cNvPr id="168" name="组合 167">
                <a:extLst>
                  <a:ext uri="{FF2B5EF4-FFF2-40B4-BE49-F238E27FC236}">
                    <a16:creationId xmlns:a16="http://schemas.microsoft.com/office/drawing/2014/main" id="{167C1D37-E421-2FCE-E301-C5FA36D90256}"/>
                  </a:ext>
                </a:extLst>
              </p:cNvPr>
              <p:cNvGrpSpPr/>
              <p:nvPr/>
            </p:nvGrpSpPr>
            <p:grpSpPr>
              <a:xfrm>
                <a:off x="7712725" y="2886360"/>
                <a:ext cx="124682" cy="228504"/>
                <a:chOff x="7712725" y="2886360"/>
                <a:chExt cx="124682" cy="228504"/>
              </a:xfrm>
              <a:solidFill>
                <a:srgbClr val="FFFFFF"/>
              </a:solidFill>
            </p:grpSpPr>
            <p:sp>
              <p:nvSpPr>
                <p:cNvPr id="169" name="任意多边形 44">
                  <a:extLst>
                    <a:ext uri="{FF2B5EF4-FFF2-40B4-BE49-F238E27FC236}">
                      <a16:creationId xmlns:a16="http://schemas.microsoft.com/office/drawing/2014/main" id="{DAE42120-4B90-073A-AC05-55C432C8F159}"/>
                    </a:ext>
                  </a:extLst>
                </p:cNvPr>
                <p:cNvSpPr/>
                <p:nvPr/>
              </p:nvSpPr>
              <p:spPr>
                <a:xfrm>
                  <a:off x="7722679" y="3047523"/>
                  <a:ext cx="104775" cy="21050"/>
                </a:xfrm>
                <a:custGeom>
                  <a:avLst/>
                  <a:gdLst>
                    <a:gd name="connsiteX0" fmla="*/ 0 w 104775"/>
                    <a:gd name="connsiteY0" fmla="*/ 0 h 21050"/>
                    <a:gd name="connsiteX1" fmla="*/ 104775 w 104775"/>
                    <a:gd name="connsiteY1" fmla="*/ 0 h 21050"/>
                    <a:gd name="connsiteX2" fmla="*/ 104775 w 104775"/>
                    <a:gd name="connsiteY2" fmla="*/ 21050 h 21050"/>
                    <a:gd name="connsiteX3" fmla="*/ 0 w 104775"/>
                    <a:gd name="connsiteY3" fmla="*/ 21050 h 21050"/>
                    <a:gd name="connsiteX4" fmla="*/ 0 w 104775"/>
                    <a:gd name="connsiteY4" fmla="*/ 0 h 2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1050">
                      <a:moveTo>
                        <a:pt x="0" y="0"/>
                      </a:moveTo>
                      <a:lnTo>
                        <a:pt x="104775" y="0"/>
                      </a:lnTo>
                      <a:lnTo>
                        <a:pt x="104775" y="21050"/>
                      </a:lnTo>
                      <a:lnTo>
                        <a:pt x="0" y="2105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70" name="任意多边形 45">
                  <a:extLst>
                    <a:ext uri="{FF2B5EF4-FFF2-40B4-BE49-F238E27FC236}">
                      <a16:creationId xmlns:a16="http://schemas.microsoft.com/office/drawing/2014/main" id="{91AE5F3C-9D04-48DE-9D6C-BCDC0D67AD2E}"/>
                    </a:ext>
                  </a:extLst>
                </p:cNvPr>
                <p:cNvSpPr/>
                <p:nvPr/>
              </p:nvSpPr>
              <p:spPr>
                <a:xfrm>
                  <a:off x="7722679" y="3093910"/>
                  <a:ext cx="104775" cy="20954"/>
                </a:xfrm>
                <a:custGeom>
                  <a:avLst/>
                  <a:gdLst>
                    <a:gd name="connsiteX0" fmla="*/ 0 w 104775"/>
                    <a:gd name="connsiteY0" fmla="*/ 0 h 20954"/>
                    <a:gd name="connsiteX1" fmla="*/ 104775 w 104775"/>
                    <a:gd name="connsiteY1" fmla="*/ 0 h 20954"/>
                    <a:gd name="connsiteX2" fmla="*/ 104775 w 104775"/>
                    <a:gd name="connsiteY2" fmla="*/ 20955 h 20954"/>
                    <a:gd name="connsiteX3" fmla="*/ 0 w 104775"/>
                    <a:gd name="connsiteY3" fmla="*/ 20955 h 20954"/>
                    <a:gd name="connsiteX4" fmla="*/ 0 w 104775"/>
                    <a:gd name="connsiteY4" fmla="*/ 0 h 2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0954">
                      <a:moveTo>
                        <a:pt x="0" y="0"/>
                      </a:moveTo>
                      <a:lnTo>
                        <a:pt x="104775" y="0"/>
                      </a:lnTo>
                      <a:lnTo>
                        <a:pt x="104775" y="20955"/>
                      </a:lnTo>
                      <a:lnTo>
                        <a:pt x="0" y="2095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71" name="任意多边形 46">
                  <a:extLst>
                    <a:ext uri="{FF2B5EF4-FFF2-40B4-BE49-F238E27FC236}">
                      <a16:creationId xmlns:a16="http://schemas.microsoft.com/office/drawing/2014/main" id="{678367C1-B784-6280-4913-191AB8FB1269}"/>
                    </a:ext>
                  </a:extLst>
                </p:cNvPr>
                <p:cNvSpPr/>
                <p:nvPr/>
              </p:nvSpPr>
              <p:spPr>
                <a:xfrm>
                  <a:off x="7712725" y="2886360"/>
                  <a:ext cx="124682" cy="115252"/>
                </a:xfrm>
                <a:custGeom>
                  <a:avLst/>
                  <a:gdLst>
                    <a:gd name="connsiteX0" fmla="*/ 31956 w 124682"/>
                    <a:gd name="connsiteY0" fmla="*/ 0 h 115252"/>
                    <a:gd name="connsiteX1" fmla="*/ 92726 w 124682"/>
                    <a:gd name="connsiteY1" fmla="*/ 0 h 115252"/>
                    <a:gd name="connsiteX2" fmla="*/ 101013 w 124682"/>
                    <a:gd name="connsiteY2" fmla="*/ 5429 h 115252"/>
                    <a:gd name="connsiteX3" fmla="*/ 123682 w 124682"/>
                    <a:gd name="connsiteY3" fmla="*/ 53245 h 115252"/>
                    <a:gd name="connsiteX4" fmla="*/ 123682 w 124682"/>
                    <a:gd name="connsiteY4" fmla="*/ 62008 h 115252"/>
                    <a:gd name="connsiteX5" fmla="*/ 101013 w 124682"/>
                    <a:gd name="connsiteY5" fmla="*/ 109823 h 115252"/>
                    <a:gd name="connsiteX6" fmla="*/ 92726 w 124682"/>
                    <a:gd name="connsiteY6" fmla="*/ 115253 h 115252"/>
                    <a:gd name="connsiteX7" fmla="*/ 31956 w 124682"/>
                    <a:gd name="connsiteY7" fmla="*/ 115253 h 115252"/>
                    <a:gd name="connsiteX8" fmla="*/ 23670 w 124682"/>
                    <a:gd name="connsiteY8" fmla="*/ 109823 h 115252"/>
                    <a:gd name="connsiteX9" fmla="*/ 1000 w 124682"/>
                    <a:gd name="connsiteY9" fmla="*/ 62008 h 115252"/>
                    <a:gd name="connsiteX10" fmla="*/ 1000 w 124682"/>
                    <a:gd name="connsiteY10" fmla="*/ 53245 h 115252"/>
                    <a:gd name="connsiteX11" fmla="*/ 23670 w 124682"/>
                    <a:gd name="connsiteY11" fmla="*/ 5429 h 115252"/>
                    <a:gd name="connsiteX12" fmla="*/ 31956 w 124682"/>
                    <a:gd name="connsiteY12" fmla="*/ 0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682" h="115252">
                      <a:moveTo>
                        <a:pt x="31956" y="0"/>
                      </a:moveTo>
                      <a:lnTo>
                        <a:pt x="92726" y="0"/>
                      </a:lnTo>
                      <a:cubicBezTo>
                        <a:pt x="96250" y="0"/>
                        <a:pt x="99488" y="2096"/>
                        <a:pt x="101013" y="5429"/>
                      </a:cubicBezTo>
                      <a:lnTo>
                        <a:pt x="123682" y="53245"/>
                      </a:lnTo>
                      <a:cubicBezTo>
                        <a:pt x="125015" y="56007"/>
                        <a:pt x="125015" y="59246"/>
                        <a:pt x="123682" y="62008"/>
                      </a:cubicBezTo>
                      <a:lnTo>
                        <a:pt x="101013" y="109823"/>
                      </a:lnTo>
                      <a:cubicBezTo>
                        <a:pt x="99393" y="113157"/>
                        <a:pt x="96250" y="115253"/>
                        <a:pt x="92726" y="115253"/>
                      </a:cubicBezTo>
                      <a:lnTo>
                        <a:pt x="31956" y="115253"/>
                      </a:lnTo>
                      <a:cubicBezTo>
                        <a:pt x="28432" y="115253"/>
                        <a:pt x="25194" y="113157"/>
                        <a:pt x="23670" y="109823"/>
                      </a:cubicBezTo>
                      <a:lnTo>
                        <a:pt x="1000" y="62008"/>
                      </a:lnTo>
                      <a:cubicBezTo>
                        <a:pt x="-333" y="59246"/>
                        <a:pt x="-333" y="56007"/>
                        <a:pt x="1000" y="53245"/>
                      </a:cubicBezTo>
                      <a:lnTo>
                        <a:pt x="23670" y="5429"/>
                      </a:lnTo>
                      <a:cubicBezTo>
                        <a:pt x="25194" y="2096"/>
                        <a:pt x="28432" y="0"/>
                        <a:pt x="31956" y="0"/>
                      </a:cubicBezTo>
                      <a:close/>
                    </a:path>
                  </a:pathLst>
                </a:custGeom>
                <a:solidFill>
                  <a:srgbClr val="FFFFFF"/>
                </a:solidFill>
                <a:ln w="9525" cap="flat">
                  <a:noFill/>
                  <a:prstDash val="solid"/>
                  <a:miter/>
                </a:ln>
              </p:spPr>
              <p:txBody>
                <a:bodyPr rtlCol="0" anchor="ctr"/>
                <a:lstStyle/>
                <a:p>
                  <a:endParaRPr lang="zh-CN" altLang="en-US"/>
                </a:p>
              </p:txBody>
            </p:sp>
          </p:grpSp>
        </p:grpSp>
        <p:sp>
          <p:nvSpPr>
            <p:cNvPr id="127" name="任意多边形 48">
              <a:extLst>
                <a:ext uri="{FF2B5EF4-FFF2-40B4-BE49-F238E27FC236}">
                  <a16:creationId xmlns:a16="http://schemas.microsoft.com/office/drawing/2014/main" id="{F82545DA-FDA8-68D2-3991-0C01C9F9A2CD}"/>
                </a:ext>
              </a:extLst>
            </p:cNvPr>
            <p:cNvSpPr/>
            <p:nvPr/>
          </p:nvSpPr>
          <p:spPr>
            <a:xfrm>
              <a:off x="7549002" y="4902317"/>
              <a:ext cx="729396" cy="729396"/>
            </a:xfrm>
            <a:custGeom>
              <a:avLst/>
              <a:gdLst>
                <a:gd name="connsiteX0" fmla="*/ 425958 w 483108"/>
                <a:gd name="connsiteY0" fmla="*/ 483108 h 483108"/>
                <a:gd name="connsiteX1" fmla="*/ 57150 w 483108"/>
                <a:gd name="connsiteY1" fmla="*/ 483108 h 483108"/>
                <a:gd name="connsiteX2" fmla="*/ 0 w 483108"/>
                <a:gd name="connsiteY2" fmla="*/ 425958 h 483108"/>
                <a:gd name="connsiteX3" fmla="*/ 0 w 483108"/>
                <a:gd name="connsiteY3" fmla="*/ 57150 h 483108"/>
                <a:gd name="connsiteX4" fmla="*/ 57150 w 483108"/>
                <a:gd name="connsiteY4" fmla="*/ 0 h 483108"/>
                <a:gd name="connsiteX5" fmla="*/ 425958 w 483108"/>
                <a:gd name="connsiteY5" fmla="*/ 0 h 483108"/>
                <a:gd name="connsiteX6" fmla="*/ 483108 w 483108"/>
                <a:gd name="connsiteY6" fmla="*/ 57150 h 483108"/>
                <a:gd name="connsiteX7" fmla="*/ 483108 w 483108"/>
                <a:gd name="connsiteY7" fmla="*/ 425958 h 483108"/>
                <a:gd name="connsiteX8" fmla="*/ 425958 w 483108"/>
                <a:gd name="connsiteY8" fmla="*/ 483108 h 48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108" h="483108">
                  <a:moveTo>
                    <a:pt x="425958" y="483108"/>
                  </a:moveTo>
                  <a:lnTo>
                    <a:pt x="57150" y="483108"/>
                  </a:lnTo>
                  <a:cubicBezTo>
                    <a:pt x="25718" y="483108"/>
                    <a:pt x="0" y="457390"/>
                    <a:pt x="0" y="425958"/>
                  </a:cubicBezTo>
                  <a:lnTo>
                    <a:pt x="0" y="57150"/>
                  </a:lnTo>
                  <a:cubicBezTo>
                    <a:pt x="0" y="25717"/>
                    <a:pt x="25718" y="0"/>
                    <a:pt x="57150" y="0"/>
                  </a:cubicBezTo>
                  <a:lnTo>
                    <a:pt x="425958" y="0"/>
                  </a:lnTo>
                  <a:cubicBezTo>
                    <a:pt x="457390" y="0"/>
                    <a:pt x="483108" y="25717"/>
                    <a:pt x="483108" y="57150"/>
                  </a:cubicBezTo>
                  <a:lnTo>
                    <a:pt x="483108" y="425958"/>
                  </a:lnTo>
                  <a:cubicBezTo>
                    <a:pt x="483108" y="457390"/>
                    <a:pt x="457390" y="483108"/>
                    <a:pt x="425958" y="483108"/>
                  </a:cubicBezTo>
                  <a:close/>
                </a:path>
              </a:pathLst>
            </a:custGeom>
            <a:solidFill>
              <a:srgbClr val="CDDDF7"/>
            </a:solidFill>
            <a:ln w="9525" cap="flat">
              <a:noFill/>
              <a:prstDash val="solid"/>
              <a:miter/>
            </a:ln>
          </p:spPr>
          <p:txBody>
            <a:bodyPr rtlCol="0" anchor="ctr"/>
            <a:lstStyle/>
            <a:p>
              <a:endParaRPr lang="zh-CN" altLang="en-US"/>
            </a:p>
          </p:txBody>
        </p:sp>
        <p:sp>
          <p:nvSpPr>
            <p:cNvPr id="128" name="任意多边形 49">
              <a:extLst>
                <a:ext uri="{FF2B5EF4-FFF2-40B4-BE49-F238E27FC236}">
                  <a16:creationId xmlns:a16="http://schemas.microsoft.com/office/drawing/2014/main" id="{F87965DB-A280-6BD0-A2BA-6BFA4623BDA0}"/>
                </a:ext>
              </a:extLst>
            </p:cNvPr>
            <p:cNvSpPr/>
            <p:nvPr/>
          </p:nvSpPr>
          <p:spPr>
            <a:xfrm>
              <a:off x="7623782" y="5124357"/>
              <a:ext cx="579834" cy="420639"/>
            </a:xfrm>
            <a:custGeom>
              <a:avLst/>
              <a:gdLst>
                <a:gd name="connsiteX0" fmla="*/ 326898 w 384047"/>
                <a:gd name="connsiteY0" fmla="*/ 278606 h 278606"/>
                <a:gd name="connsiteX1" fmla="*/ 57150 w 384047"/>
                <a:gd name="connsiteY1" fmla="*/ 278606 h 278606"/>
                <a:gd name="connsiteX2" fmla="*/ 0 w 384047"/>
                <a:gd name="connsiteY2" fmla="*/ 221456 h 278606"/>
                <a:gd name="connsiteX3" fmla="*/ 0 w 384047"/>
                <a:gd name="connsiteY3" fmla="*/ 57150 h 278606"/>
                <a:gd name="connsiteX4" fmla="*/ 57150 w 384047"/>
                <a:gd name="connsiteY4" fmla="*/ 0 h 278606"/>
                <a:gd name="connsiteX5" fmla="*/ 326898 w 384047"/>
                <a:gd name="connsiteY5" fmla="*/ 0 h 278606"/>
                <a:gd name="connsiteX6" fmla="*/ 384048 w 384047"/>
                <a:gd name="connsiteY6" fmla="*/ 57150 h 278606"/>
                <a:gd name="connsiteX7" fmla="*/ 384048 w 384047"/>
                <a:gd name="connsiteY7" fmla="*/ 221456 h 278606"/>
                <a:gd name="connsiteX8" fmla="*/ 326898 w 384047"/>
                <a:gd name="connsiteY8" fmla="*/ 27860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7" h="278606">
                  <a:moveTo>
                    <a:pt x="326898" y="278606"/>
                  </a:moveTo>
                  <a:lnTo>
                    <a:pt x="57150" y="278606"/>
                  </a:lnTo>
                  <a:cubicBezTo>
                    <a:pt x="25622" y="278606"/>
                    <a:pt x="0" y="252984"/>
                    <a:pt x="0" y="221456"/>
                  </a:cubicBezTo>
                  <a:lnTo>
                    <a:pt x="0" y="57150"/>
                  </a:lnTo>
                  <a:cubicBezTo>
                    <a:pt x="0" y="25622"/>
                    <a:pt x="25622" y="0"/>
                    <a:pt x="57150" y="0"/>
                  </a:cubicBezTo>
                  <a:lnTo>
                    <a:pt x="326898" y="0"/>
                  </a:lnTo>
                  <a:cubicBezTo>
                    <a:pt x="358426" y="0"/>
                    <a:pt x="384048" y="25622"/>
                    <a:pt x="384048" y="57150"/>
                  </a:cubicBezTo>
                  <a:lnTo>
                    <a:pt x="384048" y="221456"/>
                  </a:lnTo>
                  <a:cubicBezTo>
                    <a:pt x="384048" y="252984"/>
                    <a:pt x="358426" y="278606"/>
                    <a:pt x="326898" y="278606"/>
                  </a:cubicBezTo>
                  <a:close/>
                </a:path>
              </a:pathLst>
            </a:custGeom>
            <a:solidFill>
              <a:srgbClr val="FFFFFF"/>
            </a:solidFill>
            <a:ln w="9525" cap="flat">
              <a:noFill/>
              <a:prstDash val="solid"/>
              <a:miter/>
            </a:ln>
          </p:spPr>
          <p:txBody>
            <a:bodyPr rtlCol="0" anchor="ctr"/>
            <a:lstStyle/>
            <a:p>
              <a:endParaRPr lang="zh-CN" altLang="en-US"/>
            </a:p>
          </p:txBody>
        </p:sp>
        <p:sp>
          <p:nvSpPr>
            <p:cNvPr id="129" name="任意多边形 50">
              <a:extLst>
                <a:ext uri="{FF2B5EF4-FFF2-40B4-BE49-F238E27FC236}">
                  <a16:creationId xmlns:a16="http://schemas.microsoft.com/office/drawing/2014/main" id="{0F464883-93C7-6D6E-4587-FBF6789416BE}"/>
                </a:ext>
              </a:extLst>
            </p:cNvPr>
            <p:cNvSpPr/>
            <p:nvPr/>
          </p:nvSpPr>
          <p:spPr>
            <a:xfrm>
              <a:off x="7623782" y="5260111"/>
              <a:ext cx="579690" cy="284741"/>
            </a:xfrm>
            <a:custGeom>
              <a:avLst/>
              <a:gdLst>
                <a:gd name="connsiteX0" fmla="*/ 212217 w 383952"/>
                <a:gd name="connsiteY0" fmla="*/ 115919 h 188595"/>
                <a:gd name="connsiteX1" fmla="*/ 101155 w 383952"/>
                <a:gd name="connsiteY1" fmla="*/ 0 h 188595"/>
                <a:gd name="connsiteX2" fmla="*/ 0 w 383952"/>
                <a:gd name="connsiteY2" fmla="*/ 102966 h 188595"/>
                <a:gd name="connsiteX3" fmla="*/ 0 w 383952"/>
                <a:gd name="connsiteY3" fmla="*/ 153734 h 188595"/>
                <a:gd name="connsiteX4" fmla="*/ 34861 w 383952"/>
                <a:gd name="connsiteY4" fmla="*/ 188595 h 188595"/>
                <a:gd name="connsiteX5" fmla="*/ 349091 w 383952"/>
                <a:gd name="connsiteY5" fmla="*/ 188595 h 188595"/>
                <a:gd name="connsiteX6" fmla="*/ 383953 w 383952"/>
                <a:gd name="connsiteY6" fmla="*/ 153734 h 188595"/>
                <a:gd name="connsiteX7" fmla="*/ 383953 w 383952"/>
                <a:gd name="connsiteY7" fmla="*/ 153734 h 188595"/>
                <a:gd name="connsiteX8" fmla="*/ 283559 w 383952"/>
                <a:gd name="connsiteY8" fmla="*/ 51816 h 188595"/>
                <a:gd name="connsiteX9" fmla="*/ 212217 w 383952"/>
                <a:gd name="connsiteY9" fmla="*/ 115919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952" h="188595">
                  <a:moveTo>
                    <a:pt x="212217" y="115919"/>
                  </a:moveTo>
                  <a:lnTo>
                    <a:pt x="101155" y="0"/>
                  </a:lnTo>
                  <a:lnTo>
                    <a:pt x="0" y="102966"/>
                  </a:lnTo>
                  <a:lnTo>
                    <a:pt x="0" y="153734"/>
                  </a:lnTo>
                  <a:cubicBezTo>
                    <a:pt x="0" y="172974"/>
                    <a:pt x="15621" y="188595"/>
                    <a:pt x="34861" y="188595"/>
                  </a:cubicBezTo>
                  <a:lnTo>
                    <a:pt x="349091" y="188595"/>
                  </a:lnTo>
                  <a:cubicBezTo>
                    <a:pt x="368332" y="188595"/>
                    <a:pt x="383953" y="172974"/>
                    <a:pt x="383953" y="153734"/>
                  </a:cubicBezTo>
                  <a:lnTo>
                    <a:pt x="383953" y="153734"/>
                  </a:lnTo>
                  <a:lnTo>
                    <a:pt x="283559" y="51816"/>
                  </a:lnTo>
                  <a:lnTo>
                    <a:pt x="212217" y="115919"/>
                  </a:lnTo>
                  <a:close/>
                </a:path>
              </a:pathLst>
            </a:custGeom>
            <a:solidFill>
              <a:srgbClr val="A9C4F1"/>
            </a:solidFill>
            <a:ln w="9525" cap="flat">
              <a:noFill/>
              <a:prstDash val="solid"/>
              <a:miter/>
            </a:ln>
          </p:spPr>
          <p:txBody>
            <a:bodyPr rtlCol="0" anchor="ctr"/>
            <a:lstStyle/>
            <a:p>
              <a:endParaRPr lang="zh-CN" altLang="en-US"/>
            </a:p>
          </p:txBody>
        </p:sp>
        <p:sp>
          <p:nvSpPr>
            <p:cNvPr id="130" name="任意多边形 51">
              <a:extLst>
                <a:ext uri="{FF2B5EF4-FFF2-40B4-BE49-F238E27FC236}">
                  <a16:creationId xmlns:a16="http://schemas.microsoft.com/office/drawing/2014/main" id="{985713A2-FBA8-5EFB-19D1-7F60B9C09A93}"/>
                </a:ext>
              </a:extLst>
            </p:cNvPr>
            <p:cNvSpPr/>
            <p:nvPr/>
          </p:nvSpPr>
          <p:spPr>
            <a:xfrm>
              <a:off x="8009764" y="5210210"/>
              <a:ext cx="77943" cy="79669"/>
            </a:xfrm>
            <a:custGeom>
              <a:avLst/>
              <a:gdLst>
                <a:gd name="connsiteX0" fmla="*/ 51625 w 51625"/>
                <a:gd name="connsiteY0" fmla="*/ 26384 h 52768"/>
                <a:gd name="connsiteX1" fmla="*/ 25813 w 51625"/>
                <a:gd name="connsiteY1" fmla="*/ 52768 h 52768"/>
                <a:gd name="connsiteX2" fmla="*/ 0 w 51625"/>
                <a:gd name="connsiteY2" fmla="*/ 26384 h 52768"/>
                <a:gd name="connsiteX3" fmla="*/ 25813 w 51625"/>
                <a:gd name="connsiteY3" fmla="*/ 0 h 52768"/>
                <a:gd name="connsiteX4" fmla="*/ 51625 w 51625"/>
                <a:gd name="connsiteY4" fmla="*/ 26384 h 52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5" h="52768">
                  <a:moveTo>
                    <a:pt x="51625" y="26384"/>
                  </a:moveTo>
                  <a:cubicBezTo>
                    <a:pt x="51625" y="40956"/>
                    <a:pt x="40069" y="52768"/>
                    <a:pt x="25813" y="52768"/>
                  </a:cubicBezTo>
                  <a:cubicBezTo>
                    <a:pt x="11557" y="52768"/>
                    <a:pt x="0" y="40956"/>
                    <a:pt x="0" y="26384"/>
                  </a:cubicBezTo>
                  <a:cubicBezTo>
                    <a:pt x="0" y="11813"/>
                    <a:pt x="11557" y="0"/>
                    <a:pt x="25813" y="0"/>
                  </a:cubicBezTo>
                  <a:cubicBezTo>
                    <a:pt x="40069" y="0"/>
                    <a:pt x="51625" y="11813"/>
                    <a:pt x="51625" y="26384"/>
                  </a:cubicBezTo>
                  <a:close/>
                </a:path>
              </a:pathLst>
            </a:custGeom>
            <a:solidFill>
              <a:srgbClr val="A9C4F1"/>
            </a:solidFill>
            <a:ln w="9525" cap="flat">
              <a:noFill/>
              <a:prstDash val="solid"/>
              <a:miter/>
            </a:ln>
          </p:spPr>
          <p:txBody>
            <a:bodyPr rtlCol="0" anchor="ctr"/>
            <a:lstStyle/>
            <a:p>
              <a:endParaRPr lang="zh-CN" altLang="en-US"/>
            </a:p>
          </p:txBody>
        </p:sp>
        <p:grpSp>
          <p:nvGrpSpPr>
            <p:cNvPr id="131" name="组合 130">
              <a:extLst>
                <a:ext uri="{FF2B5EF4-FFF2-40B4-BE49-F238E27FC236}">
                  <a16:creationId xmlns:a16="http://schemas.microsoft.com/office/drawing/2014/main" id="{BBD99169-0C7F-6B22-1545-21DE38A65AA1}"/>
                </a:ext>
              </a:extLst>
            </p:cNvPr>
            <p:cNvGrpSpPr/>
            <p:nvPr/>
          </p:nvGrpSpPr>
          <p:grpSpPr>
            <a:xfrm>
              <a:off x="7623639" y="5004420"/>
              <a:ext cx="196298" cy="37677"/>
              <a:chOff x="7185469" y="4470082"/>
              <a:chExt cx="130016" cy="24955"/>
            </a:xfrm>
            <a:solidFill>
              <a:srgbClr val="FFFFFF"/>
            </a:solidFill>
          </p:grpSpPr>
          <p:sp>
            <p:nvSpPr>
              <p:cNvPr id="163" name="任意多边形 53">
                <a:extLst>
                  <a:ext uri="{FF2B5EF4-FFF2-40B4-BE49-F238E27FC236}">
                    <a16:creationId xmlns:a16="http://schemas.microsoft.com/office/drawing/2014/main" id="{BC90C54D-0795-1C46-715D-FA72850C03E9}"/>
                  </a:ext>
                </a:extLst>
              </p:cNvPr>
              <p:cNvSpPr/>
              <p:nvPr/>
            </p:nvSpPr>
            <p:spPr>
              <a:xfrm>
                <a:off x="7185469" y="4470082"/>
                <a:ext cx="24955" cy="24955"/>
              </a:xfrm>
              <a:custGeom>
                <a:avLst/>
                <a:gdLst>
                  <a:gd name="connsiteX0" fmla="*/ 24956 w 24955"/>
                  <a:gd name="connsiteY0" fmla="*/ 12478 h 24955"/>
                  <a:gd name="connsiteX1" fmla="*/ 12478 w 24955"/>
                  <a:gd name="connsiteY1" fmla="*/ 24955 h 24955"/>
                  <a:gd name="connsiteX2" fmla="*/ 0 w 24955"/>
                  <a:gd name="connsiteY2" fmla="*/ 12478 h 24955"/>
                  <a:gd name="connsiteX3" fmla="*/ 12478 w 24955"/>
                  <a:gd name="connsiteY3" fmla="*/ 0 h 24955"/>
                  <a:gd name="connsiteX4" fmla="*/ 24956 w 24955"/>
                  <a:gd name="connsiteY4" fmla="*/ 12478 h 2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55">
                    <a:moveTo>
                      <a:pt x="24956" y="12478"/>
                    </a:moveTo>
                    <a:cubicBezTo>
                      <a:pt x="24956" y="19369"/>
                      <a:pt x="19369" y="24955"/>
                      <a:pt x="12478" y="24955"/>
                    </a:cubicBezTo>
                    <a:cubicBezTo>
                      <a:pt x="5587" y="24955"/>
                      <a:pt x="0" y="19369"/>
                      <a:pt x="0" y="12478"/>
                    </a:cubicBezTo>
                    <a:cubicBezTo>
                      <a:pt x="0" y="5586"/>
                      <a:pt x="5587" y="0"/>
                      <a:pt x="12478" y="0"/>
                    </a:cubicBezTo>
                    <a:cubicBezTo>
                      <a:pt x="19369" y="0"/>
                      <a:pt x="24956" y="5586"/>
                      <a:pt x="24956" y="12478"/>
                    </a:cubicBezTo>
                    <a:close/>
                  </a:path>
                </a:pathLst>
              </a:custGeom>
              <a:solidFill>
                <a:srgbClr val="FFFFFF"/>
              </a:solidFill>
              <a:ln w="9525" cap="flat">
                <a:noFill/>
                <a:prstDash val="solid"/>
                <a:miter/>
              </a:ln>
            </p:spPr>
            <p:txBody>
              <a:bodyPr rtlCol="0" anchor="ctr"/>
              <a:lstStyle/>
              <a:p>
                <a:endParaRPr lang="zh-CN" altLang="en-US"/>
              </a:p>
            </p:txBody>
          </p:sp>
          <p:sp>
            <p:nvSpPr>
              <p:cNvPr id="164" name="任意多边形 54">
                <a:extLst>
                  <a:ext uri="{FF2B5EF4-FFF2-40B4-BE49-F238E27FC236}">
                    <a16:creationId xmlns:a16="http://schemas.microsoft.com/office/drawing/2014/main" id="{A1E0819D-E9E1-BF7A-200A-250B472D953A}"/>
                  </a:ext>
                </a:extLst>
              </p:cNvPr>
              <p:cNvSpPr/>
              <p:nvPr/>
            </p:nvSpPr>
            <p:spPr>
              <a:xfrm>
                <a:off x="7238047" y="4470082"/>
                <a:ext cx="24955" cy="24955"/>
              </a:xfrm>
              <a:custGeom>
                <a:avLst/>
                <a:gdLst>
                  <a:gd name="connsiteX0" fmla="*/ 24955 w 24955"/>
                  <a:gd name="connsiteY0" fmla="*/ 12478 h 24955"/>
                  <a:gd name="connsiteX1" fmla="*/ 12478 w 24955"/>
                  <a:gd name="connsiteY1" fmla="*/ 24955 h 24955"/>
                  <a:gd name="connsiteX2" fmla="*/ 0 w 24955"/>
                  <a:gd name="connsiteY2" fmla="*/ 12478 h 24955"/>
                  <a:gd name="connsiteX3" fmla="*/ 12478 w 24955"/>
                  <a:gd name="connsiteY3" fmla="*/ 0 h 24955"/>
                  <a:gd name="connsiteX4" fmla="*/ 24955 w 24955"/>
                  <a:gd name="connsiteY4" fmla="*/ 12478 h 2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55">
                    <a:moveTo>
                      <a:pt x="24955" y="12478"/>
                    </a:moveTo>
                    <a:cubicBezTo>
                      <a:pt x="24955" y="19369"/>
                      <a:pt x="19369" y="24955"/>
                      <a:pt x="12478" y="24955"/>
                    </a:cubicBezTo>
                    <a:cubicBezTo>
                      <a:pt x="5587" y="24955"/>
                      <a:pt x="0" y="19369"/>
                      <a:pt x="0" y="12478"/>
                    </a:cubicBezTo>
                    <a:cubicBezTo>
                      <a:pt x="0" y="5586"/>
                      <a:pt x="5587" y="0"/>
                      <a:pt x="12478" y="0"/>
                    </a:cubicBezTo>
                    <a:cubicBezTo>
                      <a:pt x="19369" y="0"/>
                      <a:pt x="24955" y="5586"/>
                      <a:pt x="24955" y="12478"/>
                    </a:cubicBezTo>
                    <a:close/>
                  </a:path>
                </a:pathLst>
              </a:custGeom>
              <a:solidFill>
                <a:srgbClr val="FFFFFF"/>
              </a:solidFill>
              <a:ln w="9525" cap="flat">
                <a:noFill/>
                <a:prstDash val="solid"/>
                <a:miter/>
              </a:ln>
            </p:spPr>
            <p:txBody>
              <a:bodyPr rtlCol="0" anchor="ctr"/>
              <a:lstStyle/>
              <a:p>
                <a:endParaRPr lang="zh-CN" altLang="en-US"/>
              </a:p>
            </p:txBody>
          </p:sp>
          <p:sp>
            <p:nvSpPr>
              <p:cNvPr id="165" name="任意多边形 55">
                <a:extLst>
                  <a:ext uri="{FF2B5EF4-FFF2-40B4-BE49-F238E27FC236}">
                    <a16:creationId xmlns:a16="http://schemas.microsoft.com/office/drawing/2014/main" id="{19BB4198-8C3D-FAEA-A294-6696A271B776}"/>
                  </a:ext>
                </a:extLst>
              </p:cNvPr>
              <p:cNvSpPr/>
              <p:nvPr/>
            </p:nvSpPr>
            <p:spPr>
              <a:xfrm>
                <a:off x="7290530" y="4470082"/>
                <a:ext cx="24955" cy="24955"/>
              </a:xfrm>
              <a:custGeom>
                <a:avLst/>
                <a:gdLst>
                  <a:gd name="connsiteX0" fmla="*/ 24955 w 24955"/>
                  <a:gd name="connsiteY0" fmla="*/ 12478 h 24955"/>
                  <a:gd name="connsiteX1" fmla="*/ 12478 w 24955"/>
                  <a:gd name="connsiteY1" fmla="*/ 24955 h 24955"/>
                  <a:gd name="connsiteX2" fmla="*/ 0 w 24955"/>
                  <a:gd name="connsiteY2" fmla="*/ 12478 h 24955"/>
                  <a:gd name="connsiteX3" fmla="*/ 12478 w 24955"/>
                  <a:gd name="connsiteY3" fmla="*/ 0 h 24955"/>
                  <a:gd name="connsiteX4" fmla="*/ 24955 w 24955"/>
                  <a:gd name="connsiteY4" fmla="*/ 12478 h 2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55">
                    <a:moveTo>
                      <a:pt x="24955" y="12478"/>
                    </a:moveTo>
                    <a:cubicBezTo>
                      <a:pt x="24955" y="19369"/>
                      <a:pt x="19369" y="24955"/>
                      <a:pt x="12478" y="24955"/>
                    </a:cubicBezTo>
                    <a:cubicBezTo>
                      <a:pt x="5587" y="24955"/>
                      <a:pt x="0" y="19369"/>
                      <a:pt x="0" y="12478"/>
                    </a:cubicBezTo>
                    <a:cubicBezTo>
                      <a:pt x="0" y="5586"/>
                      <a:pt x="5587" y="0"/>
                      <a:pt x="12478" y="0"/>
                    </a:cubicBezTo>
                    <a:cubicBezTo>
                      <a:pt x="19369" y="0"/>
                      <a:pt x="24955" y="5586"/>
                      <a:pt x="24955" y="12478"/>
                    </a:cubicBezTo>
                    <a:close/>
                  </a:path>
                </a:pathLst>
              </a:custGeom>
              <a:solidFill>
                <a:srgbClr val="FFFFFF"/>
              </a:solidFill>
              <a:ln w="9525" cap="flat">
                <a:noFill/>
                <a:prstDash val="solid"/>
                <a:miter/>
              </a:ln>
            </p:spPr>
            <p:txBody>
              <a:bodyPr rtlCol="0" anchor="ctr"/>
              <a:lstStyle/>
              <a:p>
                <a:endParaRPr lang="zh-CN" altLang="en-US"/>
              </a:p>
            </p:txBody>
          </p:sp>
        </p:grpSp>
        <p:sp>
          <p:nvSpPr>
            <p:cNvPr id="132" name="任意多边形 56">
              <a:extLst>
                <a:ext uri="{FF2B5EF4-FFF2-40B4-BE49-F238E27FC236}">
                  <a16:creationId xmlns:a16="http://schemas.microsoft.com/office/drawing/2014/main" id="{B0BBC76A-91B3-74F3-6953-AB1924BF72AF}"/>
                </a:ext>
              </a:extLst>
            </p:cNvPr>
            <p:cNvSpPr/>
            <p:nvPr/>
          </p:nvSpPr>
          <p:spPr>
            <a:xfrm>
              <a:off x="3591542" y="5841721"/>
              <a:ext cx="4889483" cy="295668"/>
            </a:xfrm>
            <a:custGeom>
              <a:avLst/>
              <a:gdLst>
                <a:gd name="connsiteX0" fmla="*/ 3238500 w 3238500"/>
                <a:gd name="connsiteY0" fmla="*/ 195834 h 195833"/>
                <a:gd name="connsiteX1" fmla="*/ 0 w 3238500"/>
                <a:gd name="connsiteY1" fmla="*/ 195834 h 195833"/>
                <a:gd name="connsiteX2" fmla="*/ 0 w 3238500"/>
                <a:gd name="connsiteY2" fmla="*/ 76200 h 195833"/>
                <a:gd name="connsiteX3" fmla="*/ 76200 w 3238500"/>
                <a:gd name="connsiteY3" fmla="*/ 0 h 195833"/>
                <a:gd name="connsiteX4" fmla="*/ 3162300 w 3238500"/>
                <a:gd name="connsiteY4" fmla="*/ 0 h 195833"/>
                <a:gd name="connsiteX5" fmla="*/ 3238500 w 3238500"/>
                <a:gd name="connsiteY5" fmla="*/ 76200 h 195833"/>
                <a:gd name="connsiteX6" fmla="*/ 3238500 w 3238500"/>
                <a:gd name="connsiteY6" fmla="*/ 195834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0" h="195833">
                  <a:moveTo>
                    <a:pt x="3238500" y="195834"/>
                  </a:moveTo>
                  <a:lnTo>
                    <a:pt x="0" y="195834"/>
                  </a:lnTo>
                  <a:lnTo>
                    <a:pt x="0" y="76200"/>
                  </a:lnTo>
                  <a:cubicBezTo>
                    <a:pt x="0" y="34099"/>
                    <a:pt x="34100" y="0"/>
                    <a:pt x="76200" y="0"/>
                  </a:cubicBezTo>
                  <a:lnTo>
                    <a:pt x="3162300" y="0"/>
                  </a:lnTo>
                  <a:cubicBezTo>
                    <a:pt x="3204401" y="0"/>
                    <a:pt x="3238500" y="34099"/>
                    <a:pt x="3238500" y="76200"/>
                  </a:cubicBezTo>
                  <a:lnTo>
                    <a:pt x="3238500" y="195834"/>
                  </a:lnTo>
                  <a:close/>
                </a:path>
              </a:pathLst>
            </a:custGeom>
            <a:solidFill>
              <a:srgbClr val="DBE6F9"/>
            </a:solidFill>
            <a:ln w="9525" cap="flat">
              <a:noFill/>
              <a:prstDash val="solid"/>
              <a:miter/>
            </a:ln>
          </p:spPr>
          <p:txBody>
            <a:bodyPr rtlCol="0" anchor="ctr"/>
            <a:lstStyle/>
            <a:p>
              <a:endParaRPr lang="zh-CN" altLang="en-US"/>
            </a:p>
          </p:txBody>
        </p:sp>
        <p:sp>
          <p:nvSpPr>
            <p:cNvPr id="133" name="任意多边形 58">
              <a:extLst>
                <a:ext uri="{FF2B5EF4-FFF2-40B4-BE49-F238E27FC236}">
                  <a16:creationId xmlns:a16="http://schemas.microsoft.com/office/drawing/2014/main" id="{3C3349DA-CF72-E6E3-B899-F1F8471D6B7E}"/>
                </a:ext>
              </a:extLst>
            </p:cNvPr>
            <p:cNvSpPr/>
            <p:nvPr/>
          </p:nvSpPr>
          <p:spPr>
            <a:xfrm>
              <a:off x="6777903" y="5434982"/>
              <a:ext cx="396334" cy="396479"/>
            </a:xfrm>
            <a:custGeom>
              <a:avLst/>
              <a:gdLst>
                <a:gd name="connsiteX0" fmla="*/ 220504 w 262508"/>
                <a:gd name="connsiteY0" fmla="*/ 76391 h 262604"/>
                <a:gd name="connsiteX1" fmla="*/ 171640 w 262508"/>
                <a:gd name="connsiteY1" fmla="*/ 76391 h 262604"/>
                <a:gd name="connsiteX2" fmla="*/ 171640 w 262508"/>
                <a:gd name="connsiteY2" fmla="*/ 19050 h 262604"/>
                <a:gd name="connsiteX3" fmla="*/ 152590 w 262508"/>
                <a:gd name="connsiteY3" fmla="*/ 0 h 262604"/>
                <a:gd name="connsiteX4" fmla="*/ 19050 w 262508"/>
                <a:gd name="connsiteY4" fmla="*/ 0 h 262604"/>
                <a:gd name="connsiteX5" fmla="*/ 0 w 262508"/>
                <a:gd name="connsiteY5" fmla="*/ 19050 h 262604"/>
                <a:gd name="connsiteX6" fmla="*/ 0 w 262508"/>
                <a:gd name="connsiteY6" fmla="*/ 243554 h 262604"/>
                <a:gd name="connsiteX7" fmla="*/ 19050 w 262508"/>
                <a:gd name="connsiteY7" fmla="*/ 262604 h 262604"/>
                <a:gd name="connsiteX8" fmla="*/ 152590 w 262508"/>
                <a:gd name="connsiteY8" fmla="*/ 262604 h 262604"/>
                <a:gd name="connsiteX9" fmla="*/ 171640 w 262508"/>
                <a:gd name="connsiteY9" fmla="*/ 243554 h 262604"/>
                <a:gd name="connsiteX10" fmla="*/ 171640 w 262508"/>
                <a:gd name="connsiteY10" fmla="*/ 207264 h 262604"/>
                <a:gd name="connsiteX11" fmla="*/ 220504 w 262508"/>
                <a:gd name="connsiteY11" fmla="*/ 207264 h 262604"/>
                <a:gd name="connsiteX12" fmla="*/ 262509 w 262508"/>
                <a:gd name="connsiteY12" fmla="*/ 165259 h 262604"/>
                <a:gd name="connsiteX13" fmla="*/ 262509 w 262508"/>
                <a:gd name="connsiteY13" fmla="*/ 118491 h 262604"/>
                <a:gd name="connsiteX14" fmla="*/ 220504 w 262508"/>
                <a:gd name="connsiteY14" fmla="*/ 76391 h 262604"/>
                <a:gd name="connsiteX15" fmla="*/ 241554 w 262508"/>
                <a:gd name="connsiteY15" fmla="*/ 165163 h 262604"/>
                <a:gd name="connsiteX16" fmla="*/ 220504 w 262508"/>
                <a:gd name="connsiteY16" fmla="*/ 186214 h 262604"/>
                <a:gd name="connsiteX17" fmla="*/ 171640 w 262508"/>
                <a:gd name="connsiteY17" fmla="*/ 186214 h 262604"/>
                <a:gd name="connsiteX18" fmla="*/ 171640 w 262508"/>
                <a:gd name="connsiteY18" fmla="*/ 97441 h 262604"/>
                <a:gd name="connsiteX19" fmla="*/ 220504 w 262508"/>
                <a:gd name="connsiteY19" fmla="*/ 97441 h 262604"/>
                <a:gd name="connsiteX20" fmla="*/ 241554 w 262508"/>
                <a:gd name="connsiteY20" fmla="*/ 118491 h 262604"/>
                <a:gd name="connsiteX21" fmla="*/ 241554 w 262508"/>
                <a:gd name="connsiteY21" fmla="*/ 165163 h 26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2508" h="262604">
                  <a:moveTo>
                    <a:pt x="220504" y="76391"/>
                  </a:moveTo>
                  <a:lnTo>
                    <a:pt x="171640" y="76391"/>
                  </a:lnTo>
                  <a:lnTo>
                    <a:pt x="171640" y="19050"/>
                  </a:lnTo>
                  <a:cubicBezTo>
                    <a:pt x="171640" y="8573"/>
                    <a:pt x="163068" y="0"/>
                    <a:pt x="152590" y="0"/>
                  </a:cubicBezTo>
                  <a:lnTo>
                    <a:pt x="19050" y="0"/>
                  </a:lnTo>
                  <a:cubicBezTo>
                    <a:pt x="8572" y="0"/>
                    <a:pt x="0" y="8573"/>
                    <a:pt x="0" y="19050"/>
                  </a:cubicBezTo>
                  <a:lnTo>
                    <a:pt x="0" y="243554"/>
                  </a:lnTo>
                  <a:cubicBezTo>
                    <a:pt x="0" y="254032"/>
                    <a:pt x="8572" y="262604"/>
                    <a:pt x="19050" y="262604"/>
                  </a:cubicBezTo>
                  <a:lnTo>
                    <a:pt x="152590" y="262604"/>
                  </a:lnTo>
                  <a:cubicBezTo>
                    <a:pt x="163068" y="262604"/>
                    <a:pt x="171640" y="254032"/>
                    <a:pt x="171640" y="243554"/>
                  </a:cubicBezTo>
                  <a:lnTo>
                    <a:pt x="171640" y="207264"/>
                  </a:lnTo>
                  <a:lnTo>
                    <a:pt x="220504" y="207264"/>
                  </a:lnTo>
                  <a:cubicBezTo>
                    <a:pt x="243649" y="207264"/>
                    <a:pt x="262509" y="188404"/>
                    <a:pt x="262509" y="165259"/>
                  </a:cubicBezTo>
                  <a:lnTo>
                    <a:pt x="262509" y="118491"/>
                  </a:lnTo>
                  <a:cubicBezTo>
                    <a:pt x="262509" y="95250"/>
                    <a:pt x="243649" y="76391"/>
                    <a:pt x="220504" y="76391"/>
                  </a:cubicBezTo>
                  <a:close/>
                  <a:moveTo>
                    <a:pt x="241554" y="165163"/>
                  </a:moveTo>
                  <a:cubicBezTo>
                    <a:pt x="241554" y="176784"/>
                    <a:pt x="232124" y="186214"/>
                    <a:pt x="220504" y="186214"/>
                  </a:cubicBezTo>
                  <a:lnTo>
                    <a:pt x="171640" y="186214"/>
                  </a:lnTo>
                  <a:lnTo>
                    <a:pt x="171640" y="97441"/>
                  </a:lnTo>
                  <a:lnTo>
                    <a:pt x="220504" y="97441"/>
                  </a:lnTo>
                  <a:cubicBezTo>
                    <a:pt x="232124" y="97441"/>
                    <a:pt x="241554" y="106871"/>
                    <a:pt x="241554" y="118491"/>
                  </a:cubicBezTo>
                  <a:lnTo>
                    <a:pt x="241554" y="165163"/>
                  </a:lnTo>
                  <a:close/>
                </a:path>
              </a:pathLst>
            </a:custGeom>
            <a:solidFill>
              <a:srgbClr val="05CFB6"/>
            </a:solidFill>
            <a:ln w="9525" cap="flat">
              <a:noFill/>
              <a:prstDash val="solid"/>
              <a:miter/>
            </a:ln>
          </p:spPr>
          <p:txBody>
            <a:bodyPr rtlCol="0" anchor="ctr"/>
            <a:lstStyle/>
            <a:p>
              <a:endParaRPr lang="zh-CN" altLang="en-US"/>
            </a:p>
          </p:txBody>
        </p:sp>
        <p:sp>
          <p:nvSpPr>
            <p:cNvPr id="134" name="任意多边形 59">
              <a:extLst>
                <a:ext uri="{FF2B5EF4-FFF2-40B4-BE49-F238E27FC236}">
                  <a16:creationId xmlns:a16="http://schemas.microsoft.com/office/drawing/2014/main" id="{05780D75-69DE-A9AD-5410-9A7350E651B6}"/>
                </a:ext>
              </a:extLst>
            </p:cNvPr>
            <p:cNvSpPr/>
            <p:nvPr/>
          </p:nvSpPr>
          <p:spPr>
            <a:xfrm>
              <a:off x="6807240" y="4877548"/>
              <a:ext cx="189726" cy="501735"/>
            </a:xfrm>
            <a:custGeom>
              <a:avLst/>
              <a:gdLst>
                <a:gd name="connsiteX0" fmla="*/ 70390 w 125663"/>
                <a:gd name="connsiteY0" fmla="*/ 118 h 332319"/>
                <a:gd name="connsiteX1" fmla="*/ 0 w 125663"/>
                <a:gd name="connsiteY1" fmla="*/ 116037 h 332319"/>
                <a:gd name="connsiteX2" fmla="*/ 82772 w 125663"/>
                <a:gd name="connsiteY2" fmla="*/ 230528 h 332319"/>
                <a:gd name="connsiteX3" fmla="*/ 52673 w 125663"/>
                <a:gd name="connsiteY3" fmla="*/ 328350 h 332319"/>
                <a:gd name="connsiteX4" fmla="*/ 119443 w 125663"/>
                <a:gd name="connsiteY4" fmla="*/ 226337 h 332319"/>
                <a:gd name="connsiteX5" fmla="*/ 110204 w 125663"/>
                <a:gd name="connsiteY5" fmla="*/ 125181 h 332319"/>
                <a:gd name="connsiteX6" fmla="*/ 70390 w 125663"/>
                <a:gd name="connsiteY6" fmla="*/ 118 h 33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663" h="332319">
                  <a:moveTo>
                    <a:pt x="70390" y="118"/>
                  </a:moveTo>
                  <a:cubicBezTo>
                    <a:pt x="34290" y="-3120"/>
                    <a:pt x="0" y="60888"/>
                    <a:pt x="0" y="116037"/>
                  </a:cubicBezTo>
                  <a:cubicBezTo>
                    <a:pt x="0" y="180427"/>
                    <a:pt x="82772" y="170330"/>
                    <a:pt x="82772" y="230528"/>
                  </a:cubicBezTo>
                  <a:cubicBezTo>
                    <a:pt x="82772" y="290726"/>
                    <a:pt x="30385" y="308728"/>
                    <a:pt x="52673" y="328350"/>
                  </a:cubicBezTo>
                  <a:cubicBezTo>
                    <a:pt x="75057" y="348162"/>
                    <a:pt x="147066" y="290631"/>
                    <a:pt x="119443" y="226337"/>
                  </a:cubicBezTo>
                  <a:cubicBezTo>
                    <a:pt x="111728" y="208335"/>
                    <a:pt x="89249" y="178712"/>
                    <a:pt x="110204" y="125181"/>
                  </a:cubicBezTo>
                  <a:cubicBezTo>
                    <a:pt x="125444" y="86605"/>
                    <a:pt x="108299" y="3547"/>
                    <a:pt x="70390" y="118"/>
                  </a:cubicBezTo>
                  <a:close/>
                </a:path>
              </a:pathLst>
            </a:custGeom>
            <a:solidFill>
              <a:srgbClr val="FFFFFF">
                <a:alpha val="46000"/>
              </a:srgbClr>
            </a:solidFill>
            <a:ln w="9525" cap="flat">
              <a:noFill/>
              <a:prstDash val="solid"/>
              <a:miter/>
            </a:ln>
          </p:spPr>
          <p:txBody>
            <a:bodyPr rtlCol="0" anchor="ctr"/>
            <a:lstStyle/>
            <a:p>
              <a:endParaRPr lang="zh-CN" altLang="en-US"/>
            </a:p>
          </p:txBody>
        </p:sp>
        <p:sp>
          <p:nvSpPr>
            <p:cNvPr id="135" name="任意多边形 61">
              <a:extLst>
                <a:ext uri="{FF2B5EF4-FFF2-40B4-BE49-F238E27FC236}">
                  <a16:creationId xmlns:a16="http://schemas.microsoft.com/office/drawing/2014/main" id="{1DAA7A17-BE1D-5CB9-7204-0CB0AE5D33E0}"/>
                </a:ext>
              </a:extLst>
            </p:cNvPr>
            <p:cNvSpPr/>
            <p:nvPr/>
          </p:nvSpPr>
          <p:spPr>
            <a:xfrm>
              <a:off x="4442886" y="729000"/>
              <a:ext cx="3172410" cy="1784517"/>
            </a:xfrm>
            <a:custGeom>
              <a:avLst/>
              <a:gdLst>
                <a:gd name="connsiteX0" fmla="*/ 2025015 w 2101214"/>
                <a:gd name="connsiteY0" fmla="*/ 1181957 h 1181957"/>
                <a:gd name="connsiteX1" fmla="*/ 76200 w 2101214"/>
                <a:gd name="connsiteY1" fmla="*/ 1181957 h 1181957"/>
                <a:gd name="connsiteX2" fmla="*/ 0 w 2101214"/>
                <a:gd name="connsiteY2" fmla="*/ 1105757 h 1181957"/>
                <a:gd name="connsiteX3" fmla="*/ 0 w 2101214"/>
                <a:gd name="connsiteY3" fmla="*/ 76200 h 1181957"/>
                <a:gd name="connsiteX4" fmla="*/ 76200 w 2101214"/>
                <a:gd name="connsiteY4" fmla="*/ 0 h 1181957"/>
                <a:gd name="connsiteX5" fmla="*/ 2025015 w 2101214"/>
                <a:gd name="connsiteY5" fmla="*/ 0 h 1181957"/>
                <a:gd name="connsiteX6" fmla="*/ 2101215 w 2101214"/>
                <a:gd name="connsiteY6" fmla="*/ 76200 h 1181957"/>
                <a:gd name="connsiteX7" fmla="*/ 2101215 w 2101214"/>
                <a:gd name="connsiteY7" fmla="*/ 1105757 h 1181957"/>
                <a:gd name="connsiteX8" fmla="*/ 2025015 w 2101214"/>
                <a:gd name="connsiteY8" fmla="*/ 1181957 h 118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214" h="1181957">
                  <a:moveTo>
                    <a:pt x="2025015" y="1181957"/>
                  </a:moveTo>
                  <a:lnTo>
                    <a:pt x="76200" y="1181957"/>
                  </a:lnTo>
                  <a:cubicBezTo>
                    <a:pt x="34290" y="1181957"/>
                    <a:pt x="0" y="1147667"/>
                    <a:pt x="0" y="1105757"/>
                  </a:cubicBezTo>
                  <a:lnTo>
                    <a:pt x="0" y="76200"/>
                  </a:lnTo>
                  <a:cubicBezTo>
                    <a:pt x="0" y="34290"/>
                    <a:pt x="34290" y="0"/>
                    <a:pt x="76200" y="0"/>
                  </a:cubicBezTo>
                  <a:lnTo>
                    <a:pt x="2025015" y="0"/>
                  </a:lnTo>
                  <a:cubicBezTo>
                    <a:pt x="2066925" y="0"/>
                    <a:pt x="2101215" y="34290"/>
                    <a:pt x="2101215" y="76200"/>
                  </a:cubicBezTo>
                  <a:lnTo>
                    <a:pt x="2101215" y="1105757"/>
                  </a:lnTo>
                  <a:cubicBezTo>
                    <a:pt x="2101215" y="1147667"/>
                    <a:pt x="2066925" y="1181957"/>
                    <a:pt x="2025015" y="1181957"/>
                  </a:cubicBezTo>
                  <a:close/>
                </a:path>
              </a:pathLst>
            </a:custGeom>
            <a:solidFill>
              <a:srgbClr val="CDDDF7"/>
            </a:solidFill>
            <a:ln w="9525" cap="flat">
              <a:noFill/>
              <a:prstDash val="solid"/>
              <a:miter/>
            </a:ln>
          </p:spPr>
          <p:txBody>
            <a:bodyPr rtlCol="0" anchor="ctr"/>
            <a:lstStyle/>
            <a:p>
              <a:endParaRPr lang="zh-CN" altLang="en-US"/>
            </a:p>
          </p:txBody>
        </p:sp>
        <p:grpSp>
          <p:nvGrpSpPr>
            <p:cNvPr id="136" name="组合 135">
              <a:extLst>
                <a:ext uri="{FF2B5EF4-FFF2-40B4-BE49-F238E27FC236}">
                  <a16:creationId xmlns:a16="http://schemas.microsoft.com/office/drawing/2014/main" id="{5EBBBD82-0C96-270E-F1FA-F132B0892D60}"/>
                </a:ext>
              </a:extLst>
            </p:cNvPr>
            <p:cNvGrpSpPr/>
            <p:nvPr/>
          </p:nvGrpSpPr>
          <p:grpSpPr>
            <a:xfrm>
              <a:off x="4618045" y="1126630"/>
              <a:ext cx="1287659" cy="1143275"/>
              <a:chOff x="5194744" y="1901666"/>
              <a:chExt cx="852868" cy="757237"/>
            </a:xfrm>
          </p:grpSpPr>
          <p:sp>
            <p:nvSpPr>
              <p:cNvPr id="158" name="任意多边形 66">
                <a:extLst>
                  <a:ext uri="{FF2B5EF4-FFF2-40B4-BE49-F238E27FC236}">
                    <a16:creationId xmlns:a16="http://schemas.microsoft.com/office/drawing/2014/main" id="{26DD37D5-20FD-A584-39C7-64095B40E71E}"/>
                  </a:ext>
                </a:extLst>
              </p:cNvPr>
              <p:cNvSpPr/>
              <p:nvPr/>
            </p:nvSpPr>
            <p:spPr>
              <a:xfrm>
                <a:off x="5194744" y="1901666"/>
                <a:ext cx="852868" cy="757237"/>
              </a:xfrm>
              <a:custGeom>
                <a:avLst/>
                <a:gdLst>
                  <a:gd name="connsiteX0" fmla="*/ 795719 w 852868"/>
                  <a:gd name="connsiteY0" fmla="*/ 757238 h 757237"/>
                  <a:gd name="connsiteX1" fmla="*/ 57150 w 852868"/>
                  <a:gd name="connsiteY1" fmla="*/ 757238 h 757237"/>
                  <a:gd name="connsiteX2" fmla="*/ 0 w 852868"/>
                  <a:gd name="connsiteY2" fmla="*/ 700088 h 757237"/>
                  <a:gd name="connsiteX3" fmla="*/ 0 w 852868"/>
                  <a:gd name="connsiteY3" fmla="*/ 57150 h 757237"/>
                  <a:gd name="connsiteX4" fmla="*/ 57150 w 852868"/>
                  <a:gd name="connsiteY4" fmla="*/ 0 h 757237"/>
                  <a:gd name="connsiteX5" fmla="*/ 795719 w 852868"/>
                  <a:gd name="connsiteY5" fmla="*/ 0 h 757237"/>
                  <a:gd name="connsiteX6" fmla="*/ 852869 w 852868"/>
                  <a:gd name="connsiteY6" fmla="*/ 57150 h 757237"/>
                  <a:gd name="connsiteX7" fmla="*/ 852869 w 852868"/>
                  <a:gd name="connsiteY7" fmla="*/ 700088 h 757237"/>
                  <a:gd name="connsiteX8" fmla="*/ 795719 w 852868"/>
                  <a:gd name="connsiteY8" fmla="*/ 757238 h 75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868" h="757237">
                    <a:moveTo>
                      <a:pt x="795719" y="757238"/>
                    </a:moveTo>
                    <a:lnTo>
                      <a:pt x="57150" y="757238"/>
                    </a:lnTo>
                    <a:cubicBezTo>
                      <a:pt x="25622" y="757238"/>
                      <a:pt x="0" y="731615"/>
                      <a:pt x="0" y="700088"/>
                    </a:cubicBezTo>
                    <a:lnTo>
                      <a:pt x="0" y="57150"/>
                    </a:lnTo>
                    <a:cubicBezTo>
                      <a:pt x="0" y="25622"/>
                      <a:pt x="25622" y="0"/>
                      <a:pt x="57150" y="0"/>
                    </a:cubicBezTo>
                    <a:lnTo>
                      <a:pt x="795719" y="0"/>
                    </a:lnTo>
                    <a:cubicBezTo>
                      <a:pt x="827246" y="0"/>
                      <a:pt x="852869" y="25622"/>
                      <a:pt x="852869" y="57150"/>
                    </a:cubicBezTo>
                    <a:lnTo>
                      <a:pt x="852869" y="700088"/>
                    </a:lnTo>
                    <a:cubicBezTo>
                      <a:pt x="852869" y="731615"/>
                      <a:pt x="827246" y="757238"/>
                      <a:pt x="795719" y="757238"/>
                    </a:cubicBezTo>
                    <a:close/>
                  </a:path>
                </a:pathLst>
              </a:custGeom>
              <a:solidFill>
                <a:srgbClr val="FFFFFF"/>
              </a:solidFill>
              <a:ln w="9525" cap="flat">
                <a:noFill/>
                <a:prstDash val="solid"/>
                <a:miter/>
              </a:ln>
            </p:spPr>
            <p:txBody>
              <a:bodyPr rtlCol="0" anchor="ctr"/>
              <a:lstStyle/>
              <a:p>
                <a:endParaRPr lang="zh-CN" altLang="en-US"/>
              </a:p>
            </p:txBody>
          </p:sp>
          <p:grpSp>
            <p:nvGrpSpPr>
              <p:cNvPr id="159" name="组合 158">
                <a:extLst>
                  <a:ext uri="{FF2B5EF4-FFF2-40B4-BE49-F238E27FC236}">
                    <a16:creationId xmlns:a16="http://schemas.microsoft.com/office/drawing/2014/main" id="{35EDC291-D207-3BA4-227E-640145C86332}"/>
                  </a:ext>
                </a:extLst>
              </p:cNvPr>
              <p:cNvGrpSpPr/>
              <p:nvPr/>
            </p:nvGrpSpPr>
            <p:grpSpPr>
              <a:xfrm>
                <a:off x="5366289" y="2068639"/>
                <a:ext cx="509682" cy="423195"/>
                <a:chOff x="5366289" y="2068639"/>
                <a:chExt cx="509682" cy="423195"/>
              </a:xfrm>
            </p:grpSpPr>
            <p:sp>
              <p:nvSpPr>
                <p:cNvPr id="160" name="任意多边形 68">
                  <a:extLst>
                    <a:ext uri="{FF2B5EF4-FFF2-40B4-BE49-F238E27FC236}">
                      <a16:creationId xmlns:a16="http://schemas.microsoft.com/office/drawing/2014/main" id="{C0B8E0BA-9F52-BDFA-FDF6-6FE6EA507303}"/>
                    </a:ext>
                  </a:extLst>
                </p:cNvPr>
                <p:cNvSpPr/>
                <p:nvPr/>
              </p:nvSpPr>
              <p:spPr>
                <a:xfrm>
                  <a:off x="5366289" y="2232183"/>
                  <a:ext cx="125063" cy="259651"/>
                </a:xfrm>
                <a:custGeom>
                  <a:avLst/>
                  <a:gdLst>
                    <a:gd name="connsiteX0" fmla="*/ 105918 w 125063"/>
                    <a:gd name="connsiteY0" fmla="*/ 259652 h 259651"/>
                    <a:gd name="connsiteX1" fmla="*/ 19145 w 125063"/>
                    <a:gd name="connsiteY1" fmla="*/ 259652 h 259651"/>
                    <a:gd name="connsiteX2" fmla="*/ 0 w 125063"/>
                    <a:gd name="connsiteY2" fmla="*/ 240506 h 259651"/>
                    <a:gd name="connsiteX3" fmla="*/ 0 w 125063"/>
                    <a:gd name="connsiteY3" fmla="*/ 19145 h 259651"/>
                    <a:gd name="connsiteX4" fmla="*/ 19145 w 125063"/>
                    <a:gd name="connsiteY4" fmla="*/ 0 h 259651"/>
                    <a:gd name="connsiteX5" fmla="*/ 105918 w 125063"/>
                    <a:gd name="connsiteY5" fmla="*/ 0 h 259651"/>
                    <a:gd name="connsiteX6" fmla="*/ 125063 w 125063"/>
                    <a:gd name="connsiteY6" fmla="*/ 19145 h 259651"/>
                    <a:gd name="connsiteX7" fmla="*/ 125063 w 125063"/>
                    <a:gd name="connsiteY7" fmla="*/ 240506 h 259651"/>
                    <a:gd name="connsiteX8" fmla="*/ 105918 w 125063"/>
                    <a:gd name="connsiteY8" fmla="*/ 259652 h 25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63" h="259651">
                      <a:moveTo>
                        <a:pt x="105918" y="259652"/>
                      </a:moveTo>
                      <a:lnTo>
                        <a:pt x="19145" y="259652"/>
                      </a:lnTo>
                      <a:cubicBezTo>
                        <a:pt x="8573" y="259652"/>
                        <a:pt x="0" y="251079"/>
                        <a:pt x="0" y="240506"/>
                      </a:cubicBezTo>
                      <a:lnTo>
                        <a:pt x="0" y="19145"/>
                      </a:lnTo>
                      <a:cubicBezTo>
                        <a:pt x="0" y="8573"/>
                        <a:pt x="8573" y="0"/>
                        <a:pt x="19145" y="0"/>
                      </a:cubicBezTo>
                      <a:lnTo>
                        <a:pt x="105918" y="0"/>
                      </a:lnTo>
                      <a:cubicBezTo>
                        <a:pt x="116491" y="0"/>
                        <a:pt x="125063" y="8573"/>
                        <a:pt x="125063" y="19145"/>
                      </a:cubicBezTo>
                      <a:lnTo>
                        <a:pt x="125063" y="240506"/>
                      </a:lnTo>
                      <a:cubicBezTo>
                        <a:pt x="125063" y="251079"/>
                        <a:pt x="116491" y="259652"/>
                        <a:pt x="105918" y="259652"/>
                      </a:cubicBezTo>
                      <a:close/>
                    </a:path>
                  </a:pathLst>
                </a:custGeom>
                <a:solidFill>
                  <a:srgbClr val="05CFB6"/>
                </a:solidFill>
                <a:ln w="9525" cap="flat">
                  <a:noFill/>
                  <a:prstDash val="solid"/>
                  <a:miter/>
                </a:ln>
              </p:spPr>
              <p:txBody>
                <a:bodyPr rtlCol="0" anchor="ctr"/>
                <a:lstStyle/>
                <a:p>
                  <a:endParaRPr lang="zh-CN" altLang="en-US"/>
                </a:p>
              </p:txBody>
            </p:sp>
            <p:sp>
              <p:nvSpPr>
                <p:cNvPr id="161" name="任意多边形 69">
                  <a:extLst>
                    <a:ext uri="{FF2B5EF4-FFF2-40B4-BE49-F238E27FC236}">
                      <a16:creationId xmlns:a16="http://schemas.microsoft.com/office/drawing/2014/main" id="{D46B6463-4C59-C73A-979C-C69225D144EA}"/>
                    </a:ext>
                  </a:extLst>
                </p:cNvPr>
                <p:cNvSpPr/>
                <p:nvPr/>
              </p:nvSpPr>
              <p:spPr>
                <a:xfrm>
                  <a:off x="5558599" y="2068639"/>
                  <a:ext cx="125063" cy="423195"/>
                </a:xfrm>
                <a:custGeom>
                  <a:avLst/>
                  <a:gdLst>
                    <a:gd name="connsiteX0" fmla="*/ 105918 w 125063"/>
                    <a:gd name="connsiteY0" fmla="*/ 423196 h 423195"/>
                    <a:gd name="connsiteX1" fmla="*/ 19145 w 125063"/>
                    <a:gd name="connsiteY1" fmla="*/ 423196 h 423195"/>
                    <a:gd name="connsiteX2" fmla="*/ 0 w 125063"/>
                    <a:gd name="connsiteY2" fmla="*/ 404050 h 423195"/>
                    <a:gd name="connsiteX3" fmla="*/ 0 w 125063"/>
                    <a:gd name="connsiteY3" fmla="*/ 19145 h 423195"/>
                    <a:gd name="connsiteX4" fmla="*/ 19145 w 125063"/>
                    <a:gd name="connsiteY4" fmla="*/ 0 h 423195"/>
                    <a:gd name="connsiteX5" fmla="*/ 105918 w 125063"/>
                    <a:gd name="connsiteY5" fmla="*/ 0 h 423195"/>
                    <a:gd name="connsiteX6" fmla="*/ 125063 w 125063"/>
                    <a:gd name="connsiteY6" fmla="*/ 19145 h 423195"/>
                    <a:gd name="connsiteX7" fmla="*/ 125063 w 125063"/>
                    <a:gd name="connsiteY7" fmla="*/ 404050 h 423195"/>
                    <a:gd name="connsiteX8" fmla="*/ 105918 w 125063"/>
                    <a:gd name="connsiteY8" fmla="*/ 423196 h 4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63" h="423195">
                      <a:moveTo>
                        <a:pt x="105918" y="423196"/>
                      </a:moveTo>
                      <a:lnTo>
                        <a:pt x="19145" y="423196"/>
                      </a:lnTo>
                      <a:cubicBezTo>
                        <a:pt x="8572" y="423196"/>
                        <a:pt x="0" y="414623"/>
                        <a:pt x="0" y="404050"/>
                      </a:cubicBezTo>
                      <a:lnTo>
                        <a:pt x="0" y="19145"/>
                      </a:lnTo>
                      <a:cubicBezTo>
                        <a:pt x="0" y="8573"/>
                        <a:pt x="8572" y="0"/>
                        <a:pt x="19145" y="0"/>
                      </a:cubicBezTo>
                      <a:lnTo>
                        <a:pt x="105918" y="0"/>
                      </a:lnTo>
                      <a:cubicBezTo>
                        <a:pt x="116491" y="0"/>
                        <a:pt x="125063" y="8573"/>
                        <a:pt x="125063" y="19145"/>
                      </a:cubicBezTo>
                      <a:lnTo>
                        <a:pt x="125063" y="404050"/>
                      </a:lnTo>
                      <a:cubicBezTo>
                        <a:pt x="125063" y="414623"/>
                        <a:pt x="116491" y="423196"/>
                        <a:pt x="105918" y="423196"/>
                      </a:cubicBezTo>
                      <a:close/>
                    </a:path>
                  </a:pathLst>
                </a:custGeom>
                <a:solidFill>
                  <a:srgbClr val="8E7EF0"/>
                </a:solidFill>
                <a:ln w="9525" cap="flat">
                  <a:noFill/>
                  <a:prstDash val="solid"/>
                  <a:miter/>
                </a:ln>
              </p:spPr>
              <p:txBody>
                <a:bodyPr rtlCol="0" anchor="ctr"/>
                <a:lstStyle/>
                <a:p>
                  <a:endParaRPr lang="zh-CN" altLang="en-US"/>
                </a:p>
              </p:txBody>
            </p:sp>
            <p:sp>
              <p:nvSpPr>
                <p:cNvPr id="162" name="任意多边形 70">
                  <a:extLst>
                    <a:ext uri="{FF2B5EF4-FFF2-40B4-BE49-F238E27FC236}">
                      <a16:creationId xmlns:a16="http://schemas.microsoft.com/office/drawing/2014/main" id="{6CC79123-D7B1-619C-06FC-71458BA5A454}"/>
                    </a:ext>
                  </a:extLst>
                </p:cNvPr>
                <p:cNvSpPr/>
                <p:nvPr/>
              </p:nvSpPr>
              <p:spPr>
                <a:xfrm>
                  <a:off x="5750909" y="2174462"/>
                  <a:ext cx="125063" cy="317372"/>
                </a:xfrm>
                <a:custGeom>
                  <a:avLst/>
                  <a:gdLst>
                    <a:gd name="connsiteX0" fmla="*/ 105918 w 125063"/>
                    <a:gd name="connsiteY0" fmla="*/ 317373 h 317372"/>
                    <a:gd name="connsiteX1" fmla="*/ 19145 w 125063"/>
                    <a:gd name="connsiteY1" fmla="*/ 317373 h 317372"/>
                    <a:gd name="connsiteX2" fmla="*/ 0 w 125063"/>
                    <a:gd name="connsiteY2" fmla="*/ 298228 h 317372"/>
                    <a:gd name="connsiteX3" fmla="*/ 0 w 125063"/>
                    <a:gd name="connsiteY3" fmla="*/ 19145 h 317372"/>
                    <a:gd name="connsiteX4" fmla="*/ 19145 w 125063"/>
                    <a:gd name="connsiteY4" fmla="*/ 0 h 317372"/>
                    <a:gd name="connsiteX5" fmla="*/ 105918 w 125063"/>
                    <a:gd name="connsiteY5" fmla="*/ 0 h 317372"/>
                    <a:gd name="connsiteX6" fmla="*/ 125063 w 125063"/>
                    <a:gd name="connsiteY6" fmla="*/ 19145 h 317372"/>
                    <a:gd name="connsiteX7" fmla="*/ 125063 w 125063"/>
                    <a:gd name="connsiteY7" fmla="*/ 298228 h 317372"/>
                    <a:gd name="connsiteX8" fmla="*/ 105918 w 125063"/>
                    <a:gd name="connsiteY8" fmla="*/ 317373 h 3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63" h="317372">
                      <a:moveTo>
                        <a:pt x="105918" y="317373"/>
                      </a:moveTo>
                      <a:lnTo>
                        <a:pt x="19145" y="317373"/>
                      </a:lnTo>
                      <a:cubicBezTo>
                        <a:pt x="8572" y="317373"/>
                        <a:pt x="0" y="308800"/>
                        <a:pt x="0" y="298228"/>
                      </a:cubicBezTo>
                      <a:lnTo>
                        <a:pt x="0" y="19145"/>
                      </a:lnTo>
                      <a:cubicBezTo>
                        <a:pt x="0" y="8572"/>
                        <a:pt x="8572" y="0"/>
                        <a:pt x="19145" y="0"/>
                      </a:cubicBezTo>
                      <a:lnTo>
                        <a:pt x="105918" y="0"/>
                      </a:lnTo>
                      <a:cubicBezTo>
                        <a:pt x="116491" y="0"/>
                        <a:pt x="125063" y="8572"/>
                        <a:pt x="125063" y="19145"/>
                      </a:cubicBezTo>
                      <a:lnTo>
                        <a:pt x="125063" y="298228"/>
                      </a:lnTo>
                      <a:cubicBezTo>
                        <a:pt x="125063" y="308800"/>
                        <a:pt x="116491" y="317373"/>
                        <a:pt x="105918" y="317373"/>
                      </a:cubicBezTo>
                      <a:close/>
                    </a:path>
                  </a:pathLst>
                </a:custGeom>
                <a:solidFill>
                  <a:srgbClr val="A9C4F1"/>
                </a:solidFill>
                <a:ln w="9525" cap="flat">
                  <a:noFill/>
                  <a:prstDash val="solid"/>
                  <a:miter/>
                </a:ln>
              </p:spPr>
              <p:txBody>
                <a:bodyPr rtlCol="0" anchor="ctr"/>
                <a:lstStyle/>
                <a:p>
                  <a:endParaRPr lang="zh-CN" altLang="en-US"/>
                </a:p>
              </p:txBody>
            </p:sp>
          </p:grpSp>
        </p:grpSp>
        <p:sp>
          <p:nvSpPr>
            <p:cNvPr id="137" name="任意多边形 71">
              <a:extLst>
                <a:ext uri="{FF2B5EF4-FFF2-40B4-BE49-F238E27FC236}">
                  <a16:creationId xmlns:a16="http://schemas.microsoft.com/office/drawing/2014/main" id="{EA12F59A-10C8-4694-F90D-197146CC188A}"/>
                </a:ext>
              </a:extLst>
            </p:cNvPr>
            <p:cNvSpPr/>
            <p:nvPr/>
          </p:nvSpPr>
          <p:spPr>
            <a:xfrm>
              <a:off x="6086040" y="1950219"/>
              <a:ext cx="677912" cy="319541"/>
            </a:xfrm>
            <a:custGeom>
              <a:avLst/>
              <a:gdLst>
                <a:gd name="connsiteX0" fmla="*/ 434340 w 449008"/>
                <a:gd name="connsiteY0" fmla="*/ 57436 h 211645"/>
                <a:gd name="connsiteX1" fmla="*/ 122110 w 449008"/>
                <a:gd name="connsiteY1" fmla="*/ 57436 h 211645"/>
                <a:gd name="connsiteX2" fmla="*/ 107442 w 449008"/>
                <a:gd name="connsiteY2" fmla="*/ 42767 h 211645"/>
                <a:gd name="connsiteX3" fmla="*/ 107442 w 449008"/>
                <a:gd name="connsiteY3" fmla="*/ 22193 h 211645"/>
                <a:gd name="connsiteX4" fmla="*/ 122110 w 449008"/>
                <a:gd name="connsiteY4" fmla="*/ 7525 h 211645"/>
                <a:gd name="connsiteX5" fmla="*/ 434340 w 449008"/>
                <a:gd name="connsiteY5" fmla="*/ 7525 h 211645"/>
                <a:gd name="connsiteX6" fmla="*/ 449009 w 449008"/>
                <a:gd name="connsiteY6" fmla="*/ 22193 h 211645"/>
                <a:gd name="connsiteX7" fmla="*/ 449009 w 449008"/>
                <a:gd name="connsiteY7" fmla="*/ 42767 h 211645"/>
                <a:gd name="connsiteX8" fmla="*/ 434340 w 449008"/>
                <a:gd name="connsiteY8" fmla="*/ 57436 h 211645"/>
                <a:gd name="connsiteX9" fmla="*/ 32385 w 449008"/>
                <a:gd name="connsiteY9" fmla="*/ 0 h 211645"/>
                <a:gd name="connsiteX10" fmla="*/ 0 w 449008"/>
                <a:gd name="connsiteY10" fmla="*/ 32385 h 211645"/>
                <a:gd name="connsiteX11" fmla="*/ 32385 w 449008"/>
                <a:gd name="connsiteY11" fmla="*/ 64770 h 211645"/>
                <a:gd name="connsiteX12" fmla="*/ 64770 w 449008"/>
                <a:gd name="connsiteY12" fmla="*/ 32385 h 211645"/>
                <a:gd name="connsiteX13" fmla="*/ 32385 w 449008"/>
                <a:gd name="connsiteY13" fmla="*/ 0 h 211645"/>
                <a:gd name="connsiteX14" fmla="*/ 387001 w 449008"/>
                <a:gd name="connsiteY14" fmla="*/ 189548 h 211645"/>
                <a:gd name="connsiteX15" fmla="*/ 387001 w 449008"/>
                <a:gd name="connsiteY15" fmla="*/ 168974 h 211645"/>
                <a:gd name="connsiteX16" fmla="*/ 372332 w 449008"/>
                <a:gd name="connsiteY16" fmla="*/ 154305 h 211645"/>
                <a:gd name="connsiteX17" fmla="*/ 122206 w 449008"/>
                <a:gd name="connsiteY17" fmla="*/ 154305 h 211645"/>
                <a:gd name="connsiteX18" fmla="*/ 107537 w 449008"/>
                <a:gd name="connsiteY18" fmla="*/ 168974 h 211645"/>
                <a:gd name="connsiteX19" fmla="*/ 107537 w 449008"/>
                <a:gd name="connsiteY19" fmla="*/ 189548 h 211645"/>
                <a:gd name="connsiteX20" fmla="*/ 122206 w 449008"/>
                <a:gd name="connsiteY20" fmla="*/ 204216 h 211645"/>
                <a:gd name="connsiteX21" fmla="*/ 372332 w 449008"/>
                <a:gd name="connsiteY21" fmla="*/ 204216 h 211645"/>
                <a:gd name="connsiteX22" fmla="*/ 387001 w 449008"/>
                <a:gd name="connsiteY22" fmla="*/ 189548 h 211645"/>
                <a:gd name="connsiteX23" fmla="*/ 32385 w 449008"/>
                <a:gd name="connsiteY23" fmla="*/ 146875 h 211645"/>
                <a:gd name="connsiteX24" fmla="*/ 0 w 449008"/>
                <a:gd name="connsiteY24" fmla="*/ 179261 h 211645"/>
                <a:gd name="connsiteX25" fmla="*/ 32385 w 449008"/>
                <a:gd name="connsiteY25" fmla="*/ 211646 h 211645"/>
                <a:gd name="connsiteX26" fmla="*/ 64770 w 449008"/>
                <a:gd name="connsiteY26" fmla="*/ 179261 h 211645"/>
                <a:gd name="connsiteX27" fmla="*/ 32385 w 449008"/>
                <a:gd name="connsiteY27" fmla="*/ 146875 h 21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9008" h="211645">
                  <a:moveTo>
                    <a:pt x="434340" y="57436"/>
                  </a:moveTo>
                  <a:lnTo>
                    <a:pt x="122110" y="57436"/>
                  </a:lnTo>
                  <a:cubicBezTo>
                    <a:pt x="114014" y="57436"/>
                    <a:pt x="107442" y="50864"/>
                    <a:pt x="107442" y="42767"/>
                  </a:cubicBezTo>
                  <a:lnTo>
                    <a:pt x="107442" y="22193"/>
                  </a:lnTo>
                  <a:cubicBezTo>
                    <a:pt x="107442" y="14097"/>
                    <a:pt x="114014" y="7525"/>
                    <a:pt x="122110" y="7525"/>
                  </a:cubicBezTo>
                  <a:lnTo>
                    <a:pt x="434340" y="7525"/>
                  </a:lnTo>
                  <a:cubicBezTo>
                    <a:pt x="442436" y="7525"/>
                    <a:pt x="449009" y="14097"/>
                    <a:pt x="449009" y="22193"/>
                  </a:cubicBezTo>
                  <a:lnTo>
                    <a:pt x="449009" y="42767"/>
                  </a:lnTo>
                  <a:cubicBezTo>
                    <a:pt x="449009" y="50864"/>
                    <a:pt x="442436" y="57436"/>
                    <a:pt x="434340" y="57436"/>
                  </a:cubicBezTo>
                  <a:close/>
                  <a:moveTo>
                    <a:pt x="32385" y="0"/>
                  </a:moveTo>
                  <a:cubicBezTo>
                    <a:pt x="14478" y="0"/>
                    <a:pt x="0" y="14478"/>
                    <a:pt x="0" y="32385"/>
                  </a:cubicBezTo>
                  <a:cubicBezTo>
                    <a:pt x="0" y="50292"/>
                    <a:pt x="14478" y="64770"/>
                    <a:pt x="32385" y="64770"/>
                  </a:cubicBezTo>
                  <a:cubicBezTo>
                    <a:pt x="50292" y="64770"/>
                    <a:pt x="64770" y="50292"/>
                    <a:pt x="64770" y="32385"/>
                  </a:cubicBezTo>
                  <a:cubicBezTo>
                    <a:pt x="64770" y="14573"/>
                    <a:pt x="50292" y="0"/>
                    <a:pt x="32385" y="0"/>
                  </a:cubicBezTo>
                  <a:close/>
                  <a:moveTo>
                    <a:pt x="387001" y="189548"/>
                  </a:moveTo>
                  <a:lnTo>
                    <a:pt x="387001" y="168974"/>
                  </a:lnTo>
                  <a:cubicBezTo>
                    <a:pt x="387001" y="160877"/>
                    <a:pt x="380428" y="154305"/>
                    <a:pt x="372332" y="154305"/>
                  </a:cubicBezTo>
                  <a:lnTo>
                    <a:pt x="122206" y="154305"/>
                  </a:lnTo>
                  <a:cubicBezTo>
                    <a:pt x="114109" y="154305"/>
                    <a:pt x="107537" y="160877"/>
                    <a:pt x="107537" y="168974"/>
                  </a:cubicBezTo>
                  <a:lnTo>
                    <a:pt x="107537" y="189548"/>
                  </a:lnTo>
                  <a:cubicBezTo>
                    <a:pt x="107537" y="197644"/>
                    <a:pt x="114109" y="204216"/>
                    <a:pt x="122206" y="204216"/>
                  </a:cubicBezTo>
                  <a:lnTo>
                    <a:pt x="372332" y="204216"/>
                  </a:lnTo>
                  <a:cubicBezTo>
                    <a:pt x="380428" y="204311"/>
                    <a:pt x="387001" y="197739"/>
                    <a:pt x="387001" y="189548"/>
                  </a:cubicBezTo>
                  <a:close/>
                  <a:moveTo>
                    <a:pt x="32385" y="146875"/>
                  </a:moveTo>
                  <a:cubicBezTo>
                    <a:pt x="14478" y="146875"/>
                    <a:pt x="0" y="161354"/>
                    <a:pt x="0" y="179261"/>
                  </a:cubicBezTo>
                  <a:cubicBezTo>
                    <a:pt x="0" y="197168"/>
                    <a:pt x="14478" y="211646"/>
                    <a:pt x="32385" y="211646"/>
                  </a:cubicBezTo>
                  <a:cubicBezTo>
                    <a:pt x="50292" y="211646"/>
                    <a:pt x="64770" y="197168"/>
                    <a:pt x="64770" y="179261"/>
                  </a:cubicBezTo>
                  <a:cubicBezTo>
                    <a:pt x="64770" y="161354"/>
                    <a:pt x="50292" y="146875"/>
                    <a:pt x="32385" y="146875"/>
                  </a:cubicBezTo>
                  <a:close/>
                </a:path>
              </a:pathLst>
            </a:custGeom>
            <a:solidFill>
              <a:schemeClr val="bg1"/>
            </a:solidFill>
            <a:ln w="9525" cap="flat">
              <a:noFill/>
              <a:prstDash val="solid"/>
              <a:miter/>
            </a:ln>
          </p:spPr>
          <p:txBody>
            <a:bodyPr rtlCol="0" anchor="ctr"/>
            <a:lstStyle/>
            <a:p>
              <a:endParaRPr lang="zh-CN" altLang="en-US"/>
            </a:p>
          </p:txBody>
        </p:sp>
        <p:grpSp>
          <p:nvGrpSpPr>
            <p:cNvPr id="138" name="组合 137">
              <a:extLst>
                <a:ext uri="{FF2B5EF4-FFF2-40B4-BE49-F238E27FC236}">
                  <a16:creationId xmlns:a16="http://schemas.microsoft.com/office/drawing/2014/main" id="{29E81D73-F956-F681-7069-FE15FCC24B67}"/>
                </a:ext>
              </a:extLst>
            </p:cNvPr>
            <p:cNvGrpSpPr/>
            <p:nvPr/>
          </p:nvGrpSpPr>
          <p:grpSpPr>
            <a:xfrm>
              <a:off x="6085897" y="1126630"/>
              <a:ext cx="1366322" cy="610609"/>
              <a:chOff x="6166961" y="1901666"/>
              <a:chExt cx="904970" cy="404431"/>
            </a:xfrm>
          </p:grpSpPr>
          <p:sp>
            <p:nvSpPr>
              <p:cNvPr id="156" name="任意多边形 73">
                <a:extLst>
                  <a:ext uri="{FF2B5EF4-FFF2-40B4-BE49-F238E27FC236}">
                    <a16:creationId xmlns:a16="http://schemas.microsoft.com/office/drawing/2014/main" id="{05D66FDB-EEA0-C427-1A29-2B65D4CDEE18}"/>
                  </a:ext>
                </a:extLst>
              </p:cNvPr>
              <p:cNvSpPr/>
              <p:nvPr/>
            </p:nvSpPr>
            <p:spPr>
              <a:xfrm>
                <a:off x="6166961" y="1901666"/>
                <a:ext cx="904970" cy="404431"/>
              </a:xfrm>
              <a:custGeom>
                <a:avLst/>
                <a:gdLst>
                  <a:gd name="connsiteX0" fmla="*/ 847820 w 904970"/>
                  <a:gd name="connsiteY0" fmla="*/ 404432 h 404431"/>
                  <a:gd name="connsiteX1" fmla="*/ 57150 w 904970"/>
                  <a:gd name="connsiteY1" fmla="*/ 404432 h 404431"/>
                  <a:gd name="connsiteX2" fmla="*/ 0 w 904970"/>
                  <a:gd name="connsiteY2" fmla="*/ 347282 h 404431"/>
                  <a:gd name="connsiteX3" fmla="*/ 0 w 904970"/>
                  <a:gd name="connsiteY3" fmla="*/ 57150 h 404431"/>
                  <a:gd name="connsiteX4" fmla="*/ 57150 w 904970"/>
                  <a:gd name="connsiteY4" fmla="*/ 0 h 404431"/>
                  <a:gd name="connsiteX5" fmla="*/ 847820 w 904970"/>
                  <a:gd name="connsiteY5" fmla="*/ 0 h 404431"/>
                  <a:gd name="connsiteX6" fmla="*/ 904970 w 904970"/>
                  <a:gd name="connsiteY6" fmla="*/ 57150 h 404431"/>
                  <a:gd name="connsiteX7" fmla="*/ 904970 w 904970"/>
                  <a:gd name="connsiteY7" fmla="*/ 347377 h 404431"/>
                  <a:gd name="connsiteX8" fmla="*/ 847820 w 904970"/>
                  <a:gd name="connsiteY8" fmla="*/ 404432 h 40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970" h="404431">
                    <a:moveTo>
                      <a:pt x="847820" y="404432"/>
                    </a:moveTo>
                    <a:lnTo>
                      <a:pt x="57150" y="404432"/>
                    </a:lnTo>
                    <a:cubicBezTo>
                      <a:pt x="25622" y="404432"/>
                      <a:pt x="0" y="378809"/>
                      <a:pt x="0" y="347282"/>
                    </a:cubicBezTo>
                    <a:lnTo>
                      <a:pt x="0" y="57150"/>
                    </a:lnTo>
                    <a:cubicBezTo>
                      <a:pt x="0" y="25622"/>
                      <a:pt x="25622" y="0"/>
                      <a:pt x="57150" y="0"/>
                    </a:cubicBezTo>
                    <a:lnTo>
                      <a:pt x="847820" y="0"/>
                    </a:lnTo>
                    <a:cubicBezTo>
                      <a:pt x="879348" y="0"/>
                      <a:pt x="904970" y="25622"/>
                      <a:pt x="904970" y="57150"/>
                    </a:cubicBezTo>
                    <a:lnTo>
                      <a:pt x="904970" y="347377"/>
                    </a:lnTo>
                    <a:cubicBezTo>
                      <a:pt x="904970" y="378905"/>
                      <a:pt x="879443" y="404432"/>
                      <a:pt x="847820" y="404432"/>
                    </a:cubicBezTo>
                    <a:close/>
                  </a:path>
                </a:pathLst>
              </a:custGeom>
              <a:solidFill>
                <a:srgbClr val="FFFFFF"/>
              </a:solidFill>
              <a:ln w="9525" cap="flat">
                <a:noFill/>
                <a:prstDash val="solid"/>
                <a:miter/>
              </a:ln>
            </p:spPr>
            <p:txBody>
              <a:bodyPr rtlCol="0" anchor="ctr"/>
              <a:lstStyle/>
              <a:p>
                <a:endParaRPr lang="zh-CN" altLang="en-US"/>
              </a:p>
            </p:txBody>
          </p:sp>
          <p:sp>
            <p:nvSpPr>
              <p:cNvPr id="157" name="任意多边形 74">
                <a:extLst>
                  <a:ext uri="{FF2B5EF4-FFF2-40B4-BE49-F238E27FC236}">
                    <a16:creationId xmlns:a16="http://schemas.microsoft.com/office/drawing/2014/main" id="{A25599EB-48FE-A874-8AAC-F5E37472B865}"/>
                  </a:ext>
                </a:extLst>
              </p:cNvPr>
              <p:cNvSpPr/>
              <p:nvPr/>
            </p:nvSpPr>
            <p:spPr>
              <a:xfrm>
                <a:off x="6293072" y="1973960"/>
                <a:ext cx="652961" cy="259652"/>
              </a:xfrm>
              <a:custGeom>
                <a:avLst/>
                <a:gdLst>
                  <a:gd name="connsiteX0" fmla="*/ 0 w 652961"/>
                  <a:gd name="connsiteY0" fmla="*/ 259652 h 259652"/>
                  <a:gd name="connsiteX1" fmla="*/ 37433 w 652961"/>
                  <a:gd name="connsiteY1" fmla="*/ 148019 h 259652"/>
                  <a:gd name="connsiteX2" fmla="*/ 144113 w 652961"/>
                  <a:gd name="connsiteY2" fmla="*/ 113729 h 259652"/>
                  <a:gd name="connsiteX3" fmla="*/ 144113 w 652961"/>
                  <a:gd name="connsiteY3" fmla="*/ 113729 h 259652"/>
                  <a:gd name="connsiteX4" fmla="*/ 190024 w 652961"/>
                  <a:gd name="connsiteY4" fmla="*/ 87631 h 259652"/>
                  <a:gd name="connsiteX5" fmla="*/ 245173 w 652961"/>
                  <a:gd name="connsiteY5" fmla="*/ 1 h 259652"/>
                  <a:gd name="connsiteX6" fmla="*/ 306514 w 652961"/>
                  <a:gd name="connsiteY6" fmla="*/ 89726 h 259652"/>
                  <a:gd name="connsiteX7" fmla="*/ 345758 w 652961"/>
                  <a:gd name="connsiteY7" fmla="*/ 110395 h 259652"/>
                  <a:gd name="connsiteX8" fmla="*/ 402336 w 652961"/>
                  <a:gd name="connsiteY8" fmla="*/ 79153 h 259652"/>
                  <a:gd name="connsiteX9" fmla="*/ 504158 w 652961"/>
                  <a:gd name="connsiteY9" fmla="*/ 177356 h 259652"/>
                  <a:gd name="connsiteX10" fmla="*/ 598170 w 652961"/>
                  <a:gd name="connsiteY10" fmla="*/ 165355 h 259652"/>
                  <a:gd name="connsiteX11" fmla="*/ 652558 w 652961"/>
                  <a:gd name="connsiteY11" fmla="*/ 259462 h 259652"/>
                  <a:gd name="connsiteX12" fmla="*/ 0 w 652961"/>
                  <a:gd name="connsiteY12" fmla="*/ 259462 h 25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961" h="259652">
                    <a:moveTo>
                      <a:pt x="0" y="259652"/>
                    </a:moveTo>
                    <a:cubicBezTo>
                      <a:pt x="0" y="259652"/>
                      <a:pt x="16669" y="202788"/>
                      <a:pt x="37433" y="148019"/>
                    </a:cubicBezTo>
                    <a:cubicBezTo>
                      <a:pt x="53530" y="105538"/>
                      <a:pt x="80867" y="48483"/>
                      <a:pt x="144113" y="113729"/>
                    </a:cubicBezTo>
                    <a:lnTo>
                      <a:pt x="144113" y="113729"/>
                    </a:lnTo>
                    <a:cubicBezTo>
                      <a:pt x="168783" y="132684"/>
                      <a:pt x="184690" y="114872"/>
                      <a:pt x="190024" y="87631"/>
                    </a:cubicBezTo>
                    <a:cubicBezTo>
                      <a:pt x="201359" y="29338"/>
                      <a:pt x="222028" y="96"/>
                      <a:pt x="245173" y="1"/>
                    </a:cubicBezTo>
                    <a:cubicBezTo>
                      <a:pt x="275177" y="-190"/>
                      <a:pt x="296323" y="37434"/>
                      <a:pt x="306514" y="89726"/>
                    </a:cubicBezTo>
                    <a:cubicBezTo>
                      <a:pt x="311087" y="113253"/>
                      <a:pt x="330803" y="124492"/>
                      <a:pt x="345758" y="110395"/>
                    </a:cubicBezTo>
                    <a:cubicBezTo>
                      <a:pt x="361950" y="95060"/>
                      <a:pt x="372809" y="79153"/>
                      <a:pt x="402336" y="79153"/>
                    </a:cubicBezTo>
                    <a:cubicBezTo>
                      <a:pt x="443008" y="79153"/>
                      <a:pt x="471488" y="138970"/>
                      <a:pt x="504158" y="177356"/>
                    </a:cubicBezTo>
                    <a:cubicBezTo>
                      <a:pt x="538734" y="217933"/>
                      <a:pt x="547021" y="165355"/>
                      <a:pt x="598170" y="165355"/>
                    </a:cubicBezTo>
                    <a:cubicBezTo>
                      <a:pt x="632841" y="165355"/>
                      <a:pt x="656368" y="226791"/>
                      <a:pt x="652558" y="259462"/>
                    </a:cubicBezTo>
                    <a:lnTo>
                      <a:pt x="0" y="259462"/>
                    </a:lnTo>
                    <a:close/>
                  </a:path>
                </a:pathLst>
              </a:custGeom>
              <a:solidFill>
                <a:srgbClr val="A9C4F1"/>
              </a:solidFill>
              <a:ln w="9525" cap="flat">
                <a:noFill/>
                <a:prstDash val="solid"/>
                <a:miter/>
              </a:ln>
            </p:spPr>
            <p:txBody>
              <a:bodyPr rtlCol="0" anchor="ctr"/>
              <a:lstStyle/>
              <a:p>
                <a:endParaRPr lang="zh-CN" altLang="en-US"/>
              </a:p>
            </p:txBody>
          </p:sp>
        </p:grpSp>
        <p:grpSp>
          <p:nvGrpSpPr>
            <p:cNvPr id="139" name="组合 138">
              <a:extLst>
                <a:ext uri="{FF2B5EF4-FFF2-40B4-BE49-F238E27FC236}">
                  <a16:creationId xmlns:a16="http://schemas.microsoft.com/office/drawing/2014/main" id="{23A44EB3-C469-FAEA-0C17-C346C8A6F4D1}"/>
                </a:ext>
              </a:extLst>
            </p:cNvPr>
            <p:cNvGrpSpPr/>
            <p:nvPr/>
          </p:nvGrpSpPr>
          <p:grpSpPr>
            <a:xfrm>
              <a:off x="4617902" y="888340"/>
              <a:ext cx="481757" cy="92324"/>
              <a:chOff x="5194649" y="1743837"/>
              <a:chExt cx="319087" cy="61150"/>
            </a:xfrm>
            <a:solidFill>
              <a:srgbClr val="FFFFFF"/>
            </a:solidFill>
          </p:grpSpPr>
          <p:sp>
            <p:nvSpPr>
              <p:cNvPr id="153" name="任意多边形 76">
                <a:extLst>
                  <a:ext uri="{FF2B5EF4-FFF2-40B4-BE49-F238E27FC236}">
                    <a16:creationId xmlns:a16="http://schemas.microsoft.com/office/drawing/2014/main" id="{786E78FC-01F3-882D-0EE5-2D821EB4D15F}"/>
                  </a:ext>
                </a:extLst>
              </p:cNvPr>
              <p:cNvSpPr/>
              <p:nvPr/>
            </p:nvSpPr>
            <p:spPr>
              <a:xfrm>
                <a:off x="5194649" y="1743837"/>
                <a:ext cx="61150" cy="61150"/>
              </a:xfrm>
              <a:custGeom>
                <a:avLst/>
                <a:gdLst>
                  <a:gd name="connsiteX0" fmla="*/ 61151 w 61150"/>
                  <a:gd name="connsiteY0" fmla="*/ 30575 h 61150"/>
                  <a:gd name="connsiteX1" fmla="*/ 30575 w 61150"/>
                  <a:gd name="connsiteY1" fmla="*/ 61151 h 61150"/>
                  <a:gd name="connsiteX2" fmla="*/ 0 w 61150"/>
                  <a:gd name="connsiteY2" fmla="*/ 30575 h 61150"/>
                  <a:gd name="connsiteX3" fmla="*/ 30575 w 61150"/>
                  <a:gd name="connsiteY3" fmla="*/ 0 h 61150"/>
                  <a:gd name="connsiteX4" fmla="*/ 61151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61151" y="30575"/>
                    </a:moveTo>
                    <a:cubicBezTo>
                      <a:pt x="61151" y="47461"/>
                      <a:pt x="47462" y="61151"/>
                      <a:pt x="30575" y="61151"/>
                    </a:cubicBezTo>
                    <a:cubicBezTo>
                      <a:pt x="13689" y="61151"/>
                      <a:pt x="0" y="47461"/>
                      <a:pt x="0" y="30575"/>
                    </a:cubicBezTo>
                    <a:cubicBezTo>
                      <a:pt x="0" y="13689"/>
                      <a:pt x="13689" y="0"/>
                      <a:pt x="30575" y="0"/>
                    </a:cubicBezTo>
                    <a:cubicBezTo>
                      <a:pt x="47462" y="0"/>
                      <a:pt x="61151" y="13689"/>
                      <a:pt x="61151" y="30575"/>
                    </a:cubicBezTo>
                    <a:close/>
                  </a:path>
                </a:pathLst>
              </a:custGeom>
              <a:solidFill>
                <a:srgbClr val="FFFFFF"/>
              </a:solidFill>
              <a:ln w="9525" cap="flat">
                <a:noFill/>
                <a:prstDash val="solid"/>
                <a:miter/>
              </a:ln>
            </p:spPr>
            <p:txBody>
              <a:bodyPr rtlCol="0" anchor="ctr"/>
              <a:lstStyle/>
              <a:p>
                <a:endParaRPr lang="zh-CN" altLang="en-US"/>
              </a:p>
            </p:txBody>
          </p:sp>
          <p:sp>
            <p:nvSpPr>
              <p:cNvPr id="154" name="任意多边形 77">
                <a:extLst>
                  <a:ext uri="{FF2B5EF4-FFF2-40B4-BE49-F238E27FC236}">
                    <a16:creationId xmlns:a16="http://schemas.microsoft.com/office/drawing/2014/main" id="{03557B99-2C04-4381-88E8-22DAAC666272}"/>
                  </a:ext>
                </a:extLst>
              </p:cNvPr>
              <p:cNvSpPr/>
              <p:nvPr/>
            </p:nvSpPr>
            <p:spPr>
              <a:xfrm>
                <a:off x="5323617" y="1743837"/>
                <a:ext cx="61150" cy="61150"/>
              </a:xfrm>
              <a:custGeom>
                <a:avLst/>
                <a:gdLst>
                  <a:gd name="connsiteX0" fmla="*/ 61151 w 61150"/>
                  <a:gd name="connsiteY0" fmla="*/ 30575 h 61150"/>
                  <a:gd name="connsiteX1" fmla="*/ 30575 w 61150"/>
                  <a:gd name="connsiteY1" fmla="*/ 61151 h 61150"/>
                  <a:gd name="connsiteX2" fmla="*/ 0 w 61150"/>
                  <a:gd name="connsiteY2" fmla="*/ 30575 h 61150"/>
                  <a:gd name="connsiteX3" fmla="*/ 30575 w 61150"/>
                  <a:gd name="connsiteY3" fmla="*/ 0 h 61150"/>
                  <a:gd name="connsiteX4" fmla="*/ 61151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61151" y="30575"/>
                    </a:moveTo>
                    <a:cubicBezTo>
                      <a:pt x="61151" y="47461"/>
                      <a:pt x="47462" y="61151"/>
                      <a:pt x="30575" y="61151"/>
                    </a:cubicBezTo>
                    <a:cubicBezTo>
                      <a:pt x="13689" y="61151"/>
                      <a:pt x="0" y="47461"/>
                      <a:pt x="0" y="30575"/>
                    </a:cubicBezTo>
                    <a:cubicBezTo>
                      <a:pt x="0" y="13689"/>
                      <a:pt x="13689" y="0"/>
                      <a:pt x="30575" y="0"/>
                    </a:cubicBezTo>
                    <a:cubicBezTo>
                      <a:pt x="47462" y="0"/>
                      <a:pt x="61151" y="13689"/>
                      <a:pt x="61151" y="30575"/>
                    </a:cubicBezTo>
                    <a:close/>
                  </a:path>
                </a:pathLst>
              </a:custGeom>
              <a:solidFill>
                <a:srgbClr val="FFFFFF"/>
              </a:solidFill>
              <a:ln w="9525" cap="flat">
                <a:noFill/>
                <a:prstDash val="solid"/>
                <a:miter/>
              </a:ln>
            </p:spPr>
            <p:txBody>
              <a:bodyPr rtlCol="0" anchor="ctr"/>
              <a:lstStyle/>
              <a:p>
                <a:endParaRPr lang="zh-CN" altLang="en-US"/>
              </a:p>
            </p:txBody>
          </p:sp>
          <p:sp>
            <p:nvSpPr>
              <p:cNvPr id="155" name="任意多边形 78">
                <a:extLst>
                  <a:ext uri="{FF2B5EF4-FFF2-40B4-BE49-F238E27FC236}">
                    <a16:creationId xmlns:a16="http://schemas.microsoft.com/office/drawing/2014/main" id="{0D4B1FC5-EC63-0948-F88D-9246C43F8B8A}"/>
                  </a:ext>
                </a:extLst>
              </p:cNvPr>
              <p:cNvSpPr/>
              <p:nvPr/>
            </p:nvSpPr>
            <p:spPr>
              <a:xfrm>
                <a:off x="5452586" y="1743837"/>
                <a:ext cx="61150" cy="61150"/>
              </a:xfrm>
              <a:custGeom>
                <a:avLst/>
                <a:gdLst>
                  <a:gd name="connsiteX0" fmla="*/ 61150 w 61150"/>
                  <a:gd name="connsiteY0" fmla="*/ 30575 h 61150"/>
                  <a:gd name="connsiteX1" fmla="*/ 30575 w 61150"/>
                  <a:gd name="connsiteY1" fmla="*/ 61151 h 61150"/>
                  <a:gd name="connsiteX2" fmla="*/ 0 w 61150"/>
                  <a:gd name="connsiteY2" fmla="*/ 30575 h 61150"/>
                  <a:gd name="connsiteX3" fmla="*/ 30575 w 61150"/>
                  <a:gd name="connsiteY3" fmla="*/ 0 h 61150"/>
                  <a:gd name="connsiteX4" fmla="*/ 61150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61150" y="30575"/>
                    </a:moveTo>
                    <a:cubicBezTo>
                      <a:pt x="61150" y="47461"/>
                      <a:pt x="47461" y="61151"/>
                      <a:pt x="30575" y="61151"/>
                    </a:cubicBezTo>
                    <a:cubicBezTo>
                      <a:pt x="13689" y="61151"/>
                      <a:pt x="0" y="47461"/>
                      <a:pt x="0" y="30575"/>
                    </a:cubicBezTo>
                    <a:cubicBezTo>
                      <a:pt x="0" y="13689"/>
                      <a:pt x="13689" y="0"/>
                      <a:pt x="30575" y="0"/>
                    </a:cubicBezTo>
                    <a:cubicBezTo>
                      <a:pt x="47461" y="0"/>
                      <a:pt x="61150" y="13689"/>
                      <a:pt x="61150" y="30575"/>
                    </a:cubicBezTo>
                    <a:close/>
                  </a:path>
                </a:pathLst>
              </a:custGeom>
              <a:solidFill>
                <a:srgbClr val="FFFFFF"/>
              </a:solidFill>
              <a:ln w="9525" cap="flat">
                <a:noFill/>
                <a:prstDash val="solid"/>
                <a:miter/>
              </a:ln>
            </p:spPr>
            <p:txBody>
              <a:bodyPr rtlCol="0" anchor="ctr"/>
              <a:lstStyle/>
              <a:p>
                <a:endParaRPr lang="zh-CN" altLang="en-US"/>
              </a:p>
            </p:txBody>
          </p:sp>
        </p:grpSp>
        <p:sp>
          <p:nvSpPr>
            <p:cNvPr id="140" name="任意多边形 82">
              <a:extLst>
                <a:ext uri="{FF2B5EF4-FFF2-40B4-BE49-F238E27FC236}">
                  <a16:creationId xmlns:a16="http://schemas.microsoft.com/office/drawing/2014/main" id="{201E8125-FA1A-E570-F4F2-7CE4C1A186A8}"/>
                </a:ext>
              </a:extLst>
            </p:cNvPr>
            <p:cNvSpPr/>
            <p:nvPr/>
          </p:nvSpPr>
          <p:spPr>
            <a:xfrm>
              <a:off x="6798755" y="1912110"/>
              <a:ext cx="719042" cy="719040"/>
            </a:xfrm>
            <a:custGeom>
              <a:avLst/>
              <a:gdLst>
                <a:gd name="connsiteX0" fmla="*/ 476250 w 476250"/>
                <a:gd name="connsiteY0" fmla="*/ 238125 h 476249"/>
                <a:gd name="connsiteX1" fmla="*/ 238125 w 476250"/>
                <a:gd name="connsiteY1" fmla="*/ 476250 h 476249"/>
                <a:gd name="connsiteX2" fmla="*/ 0 w 476250"/>
                <a:gd name="connsiteY2" fmla="*/ 238125 h 476249"/>
                <a:gd name="connsiteX3" fmla="*/ 238125 w 476250"/>
                <a:gd name="connsiteY3" fmla="*/ 0 h 476249"/>
                <a:gd name="connsiteX4" fmla="*/ 476250 w 476250"/>
                <a:gd name="connsiteY4" fmla="*/ 238125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476249">
                  <a:moveTo>
                    <a:pt x="476250" y="238125"/>
                  </a:moveTo>
                  <a:cubicBezTo>
                    <a:pt x="476250" y="369638"/>
                    <a:pt x="369638" y="476250"/>
                    <a:pt x="238125" y="476250"/>
                  </a:cubicBezTo>
                  <a:cubicBezTo>
                    <a:pt x="106612" y="476250"/>
                    <a:pt x="0" y="369638"/>
                    <a:pt x="0" y="238125"/>
                  </a:cubicBezTo>
                  <a:cubicBezTo>
                    <a:pt x="0" y="106612"/>
                    <a:pt x="106612" y="0"/>
                    <a:pt x="238125" y="0"/>
                  </a:cubicBezTo>
                  <a:cubicBezTo>
                    <a:pt x="369638" y="0"/>
                    <a:pt x="476250" y="106612"/>
                    <a:pt x="476250" y="238125"/>
                  </a:cubicBezTo>
                  <a:close/>
                </a:path>
              </a:pathLst>
            </a:custGeom>
            <a:solidFill>
              <a:srgbClr val="FFFFFF"/>
            </a:solidFill>
            <a:ln w="9525" cap="flat">
              <a:noFill/>
              <a:prstDash val="solid"/>
              <a:miter/>
            </a:ln>
          </p:spPr>
          <p:txBody>
            <a:bodyPr rtlCol="0" anchor="ctr"/>
            <a:lstStyle/>
            <a:p>
              <a:endParaRPr lang="zh-CN" altLang="en-US"/>
            </a:p>
          </p:txBody>
        </p:sp>
        <p:sp>
          <p:nvSpPr>
            <p:cNvPr id="141" name="任意多边形 83">
              <a:extLst>
                <a:ext uri="{FF2B5EF4-FFF2-40B4-BE49-F238E27FC236}">
                  <a16:creationId xmlns:a16="http://schemas.microsoft.com/office/drawing/2014/main" id="{A592E61F-C251-3F26-DE84-DD0942155DF4}"/>
                </a:ext>
              </a:extLst>
            </p:cNvPr>
            <p:cNvSpPr/>
            <p:nvPr/>
          </p:nvSpPr>
          <p:spPr>
            <a:xfrm>
              <a:off x="7350547" y="1993506"/>
              <a:ext cx="236708" cy="236851"/>
            </a:xfrm>
            <a:custGeom>
              <a:avLst/>
              <a:gdLst>
                <a:gd name="connsiteX0" fmla="*/ 127349 w 156781"/>
                <a:gd name="connsiteY0" fmla="*/ 0 h 156876"/>
                <a:gd name="connsiteX1" fmla="*/ 127349 w 156781"/>
                <a:gd name="connsiteY1" fmla="*/ 0 h 156876"/>
                <a:gd name="connsiteX2" fmla="*/ 127349 w 156781"/>
                <a:gd name="connsiteY2" fmla="*/ 0 h 156876"/>
                <a:gd name="connsiteX3" fmla="*/ 127349 w 156781"/>
                <a:gd name="connsiteY3" fmla="*/ 0 h 156876"/>
                <a:gd name="connsiteX4" fmla="*/ 107251 w 156781"/>
                <a:gd name="connsiteY4" fmla="*/ 7906 h 156876"/>
                <a:gd name="connsiteX5" fmla="*/ 98869 w 156781"/>
                <a:gd name="connsiteY5" fmla="*/ 14097 h 156876"/>
                <a:gd name="connsiteX6" fmla="*/ 90392 w 156781"/>
                <a:gd name="connsiteY6" fmla="*/ 17907 h 156876"/>
                <a:gd name="connsiteX7" fmla="*/ 72104 w 156781"/>
                <a:gd name="connsiteY7" fmla="*/ 44006 h 156876"/>
                <a:gd name="connsiteX8" fmla="*/ 80200 w 156781"/>
                <a:gd name="connsiteY8" fmla="*/ 63817 h 156876"/>
                <a:gd name="connsiteX9" fmla="*/ 99060 w 156781"/>
                <a:gd name="connsiteY9" fmla="*/ 72009 h 156876"/>
                <a:gd name="connsiteX10" fmla="*/ 99060 w 156781"/>
                <a:gd name="connsiteY10" fmla="*/ 87725 h 156876"/>
                <a:gd name="connsiteX11" fmla="*/ 76676 w 156781"/>
                <a:gd name="connsiteY11" fmla="*/ 73533 h 156876"/>
                <a:gd name="connsiteX12" fmla="*/ 75819 w 156781"/>
                <a:gd name="connsiteY12" fmla="*/ 73533 h 156876"/>
                <a:gd name="connsiteX13" fmla="*/ 75819 w 156781"/>
                <a:gd name="connsiteY13" fmla="*/ 72676 h 156876"/>
                <a:gd name="connsiteX14" fmla="*/ 50959 w 156781"/>
                <a:gd name="connsiteY14" fmla="*/ 47625 h 156876"/>
                <a:gd name="connsiteX15" fmla="*/ 50959 w 156781"/>
                <a:gd name="connsiteY15" fmla="*/ 47625 h 156876"/>
                <a:gd name="connsiteX16" fmla="*/ 50959 w 156781"/>
                <a:gd name="connsiteY16" fmla="*/ 47625 h 156876"/>
                <a:gd name="connsiteX17" fmla="*/ 50959 w 156781"/>
                <a:gd name="connsiteY17" fmla="*/ 47625 h 156876"/>
                <a:gd name="connsiteX18" fmla="*/ 26003 w 156781"/>
                <a:gd name="connsiteY18" fmla="*/ 72485 h 156876"/>
                <a:gd name="connsiteX19" fmla="*/ 26003 w 156781"/>
                <a:gd name="connsiteY19" fmla="*/ 73342 h 156876"/>
                <a:gd name="connsiteX20" fmla="*/ 25051 w 156781"/>
                <a:gd name="connsiteY20" fmla="*/ 73342 h 156876"/>
                <a:gd name="connsiteX21" fmla="*/ 0 w 156781"/>
                <a:gd name="connsiteY21" fmla="*/ 98203 h 156876"/>
                <a:gd name="connsiteX22" fmla="*/ 24860 w 156781"/>
                <a:gd name="connsiteY22" fmla="*/ 123254 h 156876"/>
                <a:gd name="connsiteX23" fmla="*/ 25813 w 156781"/>
                <a:gd name="connsiteY23" fmla="*/ 123254 h 156876"/>
                <a:gd name="connsiteX24" fmla="*/ 25813 w 156781"/>
                <a:gd name="connsiteY24" fmla="*/ 124206 h 156876"/>
                <a:gd name="connsiteX25" fmla="*/ 50673 w 156781"/>
                <a:gd name="connsiteY25" fmla="*/ 149257 h 156876"/>
                <a:gd name="connsiteX26" fmla="*/ 75724 w 156781"/>
                <a:gd name="connsiteY26" fmla="*/ 124396 h 156876"/>
                <a:gd name="connsiteX27" fmla="*/ 75724 w 156781"/>
                <a:gd name="connsiteY27" fmla="*/ 123444 h 156876"/>
                <a:gd name="connsiteX28" fmla="*/ 76581 w 156781"/>
                <a:gd name="connsiteY28" fmla="*/ 123444 h 156876"/>
                <a:gd name="connsiteX29" fmla="*/ 99060 w 156781"/>
                <a:gd name="connsiteY29" fmla="*/ 109347 h 156876"/>
                <a:gd name="connsiteX30" fmla="*/ 98965 w 156781"/>
                <a:gd name="connsiteY30" fmla="*/ 128016 h 156876"/>
                <a:gd name="connsiteX31" fmla="*/ 127635 w 156781"/>
                <a:gd name="connsiteY31" fmla="*/ 156877 h 156876"/>
                <a:gd name="connsiteX32" fmla="*/ 156496 w 156781"/>
                <a:gd name="connsiteY32" fmla="*/ 128206 h 156876"/>
                <a:gd name="connsiteX33" fmla="*/ 156781 w 156781"/>
                <a:gd name="connsiteY33" fmla="*/ 29623 h 156876"/>
                <a:gd name="connsiteX34" fmla="*/ 127349 w 156781"/>
                <a:gd name="connsiteY34"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6781" h="156876">
                  <a:moveTo>
                    <a:pt x="127349" y="0"/>
                  </a:moveTo>
                  <a:lnTo>
                    <a:pt x="127349" y="0"/>
                  </a:lnTo>
                  <a:lnTo>
                    <a:pt x="127349" y="0"/>
                  </a:lnTo>
                  <a:lnTo>
                    <a:pt x="127349" y="0"/>
                  </a:lnTo>
                  <a:cubicBezTo>
                    <a:pt x="119920" y="0"/>
                    <a:pt x="112871" y="2762"/>
                    <a:pt x="107251" y="7906"/>
                  </a:cubicBezTo>
                  <a:cubicBezTo>
                    <a:pt x="104870" y="10001"/>
                    <a:pt x="102108" y="12097"/>
                    <a:pt x="98869" y="14097"/>
                  </a:cubicBezTo>
                  <a:cubicBezTo>
                    <a:pt x="95821" y="15716"/>
                    <a:pt x="92964" y="16954"/>
                    <a:pt x="90392" y="17907"/>
                  </a:cubicBezTo>
                  <a:cubicBezTo>
                    <a:pt x="79438" y="21908"/>
                    <a:pt x="72104" y="32385"/>
                    <a:pt x="72104" y="44006"/>
                  </a:cubicBezTo>
                  <a:cubicBezTo>
                    <a:pt x="72104" y="51435"/>
                    <a:pt x="74962" y="58483"/>
                    <a:pt x="80200" y="63817"/>
                  </a:cubicBezTo>
                  <a:cubicBezTo>
                    <a:pt x="85249" y="68866"/>
                    <a:pt x="92011" y="71819"/>
                    <a:pt x="99060" y="72009"/>
                  </a:cubicBezTo>
                  <a:lnTo>
                    <a:pt x="99060" y="87725"/>
                  </a:lnTo>
                  <a:cubicBezTo>
                    <a:pt x="95059" y="79343"/>
                    <a:pt x="86582" y="73533"/>
                    <a:pt x="76676" y="73533"/>
                  </a:cubicBezTo>
                  <a:lnTo>
                    <a:pt x="75819" y="73533"/>
                  </a:lnTo>
                  <a:lnTo>
                    <a:pt x="75819" y="72676"/>
                  </a:lnTo>
                  <a:cubicBezTo>
                    <a:pt x="75819" y="58865"/>
                    <a:pt x="64675" y="47720"/>
                    <a:pt x="50959" y="47625"/>
                  </a:cubicBezTo>
                  <a:lnTo>
                    <a:pt x="50959" y="47625"/>
                  </a:lnTo>
                  <a:lnTo>
                    <a:pt x="50959" y="47625"/>
                  </a:lnTo>
                  <a:lnTo>
                    <a:pt x="50959" y="47625"/>
                  </a:lnTo>
                  <a:cubicBezTo>
                    <a:pt x="37242" y="47625"/>
                    <a:pt x="26003" y="58769"/>
                    <a:pt x="26003" y="72485"/>
                  </a:cubicBezTo>
                  <a:lnTo>
                    <a:pt x="26003" y="73342"/>
                  </a:lnTo>
                  <a:lnTo>
                    <a:pt x="25051" y="73342"/>
                  </a:lnTo>
                  <a:cubicBezTo>
                    <a:pt x="11239" y="73342"/>
                    <a:pt x="95" y="84487"/>
                    <a:pt x="0" y="98203"/>
                  </a:cubicBezTo>
                  <a:cubicBezTo>
                    <a:pt x="0" y="112014"/>
                    <a:pt x="11144" y="123254"/>
                    <a:pt x="24860" y="123254"/>
                  </a:cubicBezTo>
                  <a:lnTo>
                    <a:pt x="25813" y="123254"/>
                  </a:lnTo>
                  <a:lnTo>
                    <a:pt x="25813" y="124206"/>
                  </a:lnTo>
                  <a:cubicBezTo>
                    <a:pt x="25813" y="138017"/>
                    <a:pt x="36957" y="149161"/>
                    <a:pt x="50673" y="149257"/>
                  </a:cubicBezTo>
                  <a:cubicBezTo>
                    <a:pt x="64484" y="149257"/>
                    <a:pt x="75724" y="138113"/>
                    <a:pt x="75724" y="124396"/>
                  </a:cubicBezTo>
                  <a:lnTo>
                    <a:pt x="75724" y="123444"/>
                  </a:lnTo>
                  <a:lnTo>
                    <a:pt x="76581" y="123444"/>
                  </a:lnTo>
                  <a:cubicBezTo>
                    <a:pt x="86487" y="123444"/>
                    <a:pt x="94964" y="117634"/>
                    <a:pt x="99060" y="109347"/>
                  </a:cubicBezTo>
                  <a:lnTo>
                    <a:pt x="98965" y="128016"/>
                  </a:lnTo>
                  <a:cubicBezTo>
                    <a:pt x="98965" y="143923"/>
                    <a:pt x="111823" y="156781"/>
                    <a:pt x="127635" y="156877"/>
                  </a:cubicBezTo>
                  <a:cubicBezTo>
                    <a:pt x="143542" y="156877"/>
                    <a:pt x="156496" y="144018"/>
                    <a:pt x="156496" y="128206"/>
                  </a:cubicBezTo>
                  <a:lnTo>
                    <a:pt x="156781" y="29623"/>
                  </a:lnTo>
                  <a:cubicBezTo>
                    <a:pt x="156781" y="13335"/>
                    <a:pt x="143542" y="95"/>
                    <a:pt x="127349" y="0"/>
                  </a:cubicBezTo>
                  <a:close/>
                </a:path>
              </a:pathLst>
            </a:custGeom>
            <a:solidFill>
              <a:srgbClr val="FFFFFF"/>
            </a:solidFill>
            <a:ln w="9525" cap="flat">
              <a:noFill/>
              <a:prstDash val="solid"/>
              <a:miter/>
            </a:ln>
          </p:spPr>
          <p:txBody>
            <a:bodyPr rtlCol="0" anchor="ctr"/>
            <a:lstStyle/>
            <a:p>
              <a:endParaRPr lang="zh-CN" altLang="en-US"/>
            </a:p>
          </p:txBody>
        </p:sp>
        <p:grpSp>
          <p:nvGrpSpPr>
            <p:cNvPr id="142" name="组合 141">
              <a:extLst>
                <a:ext uri="{FF2B5EF4-FFF2-40B4-BE49-F238E27FC236}">
                  <a16:creationId xmlns:a16="http://schemas.microsoft.com/office/drawing/2014/main" id="{5C41FA9A-5E25-EF3E-1C76-31EA7E88C96A}"/>
                </a:ext>
              </a:extLst>
            </p:cNvPr>
            <p:cNvGrpSpPr/>
            <p:nvPr/>
          </p:nvGrpSpPr>
          <p:grpSpPr>
            <a:xfrm>
              <a:off x="7379022" y="2022268"/>
              <a:ext cx="179328" cy="179184"/>
              <a:chOff x="7023449" y="2494883"/>
              <a:chExt cx="118776" cy="118681"/>
            </a:xfrm>
            <a:solidFill>
              <a:srgbClr val="F84D4D"/>
            </a:solidFill>
          </p:grpSpPr>
          <p:sp>
            <p:nvSpPr>
              <p:cNvPr id="151" name="任意多边形 85">
                <a:extLst>
                  <a:ext uri="{FF2B5EF4-FFF2-40B4-BE49-F238E27FC236}">
                    <a16:creationId xmlns:a16="http://schemas.microsoft.com/office/drawing/2014/main" id="{35CBFBC4-5006-7CD8-03F4-73F3769E2CF6}"/>
                  </a:ext>
                </a:extLst>
              </p:cNvPr>
              <p:cNvSpPr/>
              <p:nvPr/>
            </p:nvSpPr>
            <p:spPr>
              <a:xfrm>
                <a:off x="7023449" y="2542412"/>
                <a:ext cx="63531" cy="63531"/>
              </a:xfrm>
              <a:custGeom>
                <a:avLst/>
                <a:gdLst>
                  <a:gd name="connsiteX0" fmla="*/ 31909 w 63531"/>
                  <a:gd name="connsiteY0" fmla="*/ 0 h 63531"/>
                  <a:gd name="connsiteX1" fmla="*/ 31909 w 63531"/>
                  <a:gd name="connsiteY1" fmla="*/ 0 h 63531"/>
                  <a:gd name="connsiteX2" fmla="*/ 37814 w 63531"/>
                  <a:gd name="connsiteY2" fmla="*/ 5906 h 63531"/>
                  <a:gd name="connsiteX3" fmla="*/ 37719 w 63531"/>
                  <a:gd name="connsiteY3" fmla="*/ 25813 h 63531"/>
                  <a:gd name="connsiteX4" fmla="*/ 57626 w 63531"/>
                  <a:gd name="connsiteY4" fmla="*/ 25908 h 63531"/>
                  <a:gd name="connsiteX5" fmla="*/ 63532 w 63531"/>
                  <a:gd name="connsiteY5" fmla="*/ 31814 h 63531"/>
                  <a:gd name="connsiteX6" fmla="*/ 63532 w 63531"/>
                  <a:gd name="connsiteY6" fmla="*/ 31814 h 63531"/>
                  <a:gd name="connsiteX7" fmla="*/ 57626 w 63531"/>
                  <a:gd name="connsiteY7" fmla="*/ 37719 h 63531"/>
                  <a:gd name="connsiteX8" fmla="*/ 37719 w 63531"/>
                  <a:gd name="connsiteY8" fmla="*/ 37624 h 63531"/>
                  <a:gd name="connsiteX9" fmla="*/ 37624 w 63531"/>
                  <a:gd name="connsiteY9" fmla="*/ 57626 h 63531"/>
                  <a:gd name="connsiteX10" fmla="*/ 31718 w 63531"/>
                  <a:gd name="connsiteY10" fmla="*/ 63532 h 63531"/>
                  <a:gd name="connsiteX11" fmla="*/ 31718 w 63531"/>
                  <a:gd name="connsiteY11" fmla="*/ 63532 h 63531"/>
                  <a:gd name="connsiteX12" fmla="*/ 25813 w 63531"/>
                  <a:gd name="connsiteY12" fmla="*/ 57626 h 63531"/>
                  <a:gd name="connsiteX13" fmla="*/ 25908 w 63531"/>
                  <a:gd name="connsiteY13" fmla="*/ 37624 h 63531"/>
                  <a:gd name="connsiteX14" fmla="*/ 5905 w 63531"/>
                  <a:gd name="connsiteY14" fmla="*/ 37529 h 63531"/>
                  <a:gd name="connsiteX15" fmla="*/ 0 w 63531"/>
                  <a:gd name="connsiteY15" fmla="*/ 31623 h 63531"/>
                  <a:gd name="connsiteX16" fmla="*/ 0 w 63531"/>
                  <a:gd name="connsiteY16" fmla="*/ 31623 h 63531"/>
                  <a:gd name="connsiteX17" fmla="*/ 5905 w 63531"/>
                  <a:gd name="connsiteY17" fmla="*/ 25718 h 63531"/>
                  <a:gd name="connsiteX18" fmla="*/ 25908 w 63531"/>
                  <a:gd name="connsiteY18" fmla="*/ 25813 h 63531"/>
                  <a:gd name="connsiteX19" fmla="*/ 26003 w 63531"/>
                  <a:gd name="connsiteY19" fmla="*/ 5906 h 63531"/>
                  <a:gd name="connsiteX20" fmla="*/ 31909 w 63531"/>
                  <a:gd name="connsiteY20" fmla="*/ 0 h 6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531" h="63531">
                    <a:moveTo>
                      <a:pt x="31909" y="0"/>
                    </a:moveTo>
                    <a:lnTo>
                      <a:pt x="31909" y="0"/>
                    </a:lnTo>
                    <a:cubicBezTo>
                      <a:pt x="35147" y="0"/>
                      <a:pt x="37814" y="2667"/>
                      <a:pt x="37814" y="5906"/>
                    </a:cubicBezTo>
                    <a:lnTo>
                      <a:pt x="37719" y="25813"/>
                    </a:lnTo>
                    <a:lnTo>
                      <a:pt x="57626" y="25908"/>
                    </a:lnTo>
                    <a:cubicBezTo>
                      <a:pt x="60865" y="25908"/>
                      <a:pt x="63532" y="28575"/>
                      <a:pt x="63532" y="31814"/>
                    </a:cubicBezTo>
                    <a:lnTo>
                      <a:pt x="63532" y="31814"/>
                    </a:lnTo>
                    <a:cubicBezTo>
                      <a:pt x="63532" y="35052"/>
                      <a:pt x="60865" y="37719"/>
                      <a:pt x="57626" y="37719"/>
                    </a:cubicBezTo>
                    <a:lnTo>
                      <a:pt x="37719" y="37624"/>
                    </a:lnTo>
                    <a:lnTo>
                      <a:pt x="37624" y="57626"/>
                    </a:lnTo>
                    <a:cubicBezTo>
                      <a:pt x="37624" y="60865"/>
                      <a:pt x="34957" y="63532"/>
                      <a:pt x="31718" y="63532"/>
                    </a:cubicBezTo>
                    <a:lnTo>
                      <a:pt x="31718" y="63532"/>
                    </a:lnTo>
                    <a:cubicBezTo>
                      <a:pt x="28480" y="63532"/>
                      <a:pt x="25813" y="60865"/>
                      <a:pt x="25813" y="57626"/>
                    </a:cubicBezTo>
                    <a:lnTo>
                      <a:pt x="25908" y="37624"/>
                    </a:lnTo>
                    <a:lnTo>
                      <a:pt x="5905" y="37529"/>
                    </a:lnTo>
                    <a:cubicBezTo>
                      <a:pt x="2667" y="37529"/>
                      <a:pt x="0" y="34862"/>
                      <a:pt x="0" y="31623"/>
                    </a:cubicBezTo>
                    <a:lnTo>
                      <a:pt x="0" y="31623"/>
                    </a:lnTo>
                    <a:cubicBezTo>
                      <a:pt x="0" y="28385"/>
                      <a:pt x="2667" y="25718"/>
                      <a:pt x="5905" y="25718"/>
                    </a:cubicBezTo>
                    <a:lnTo>
                      <a:pt x="25908" y="25813"/>
                    </a:lnTo>
                    <a:lnTo>
                      <a:pt x="26003" y="5906"/>
                    </a:lnTo>
                    <a:cubicBezTo>
                      <a:pt x="26003" y="2667"/>
                      <a:pt x="28670" y="0"/>
                      <a:pt x="31909" y="0"/>
                    </a:cubicBezTo>
                    <a:close/>
                  </a:path>
                </a:pathLst>
              </a:custGeom>
              <a:solidFill>
                <a:srgbClr val="F84D4D"/>
              </a:solidFill>
              <a:ln w="9525" cap="flat">
                <a:noFill/>
                <a:prstDash val="solid"/>
                <a:miter/>
              </a:ln>
            </p:spPr>
            <p:txBody>
              <a:bodyPr rtlCol="0" anchor="ctr"/>
              <a:lstStyle/>
              <a:p>
                <a:endParaRPr lang="zh-CN" altLang="en-US"/>
              </a:p>
            </p:txBody>
          </p:sp>
          <p:sp>
            <p:nvSpPr>
              <p:cNvPr id="152" name="任意多边形 86">
                <a:extLst>
                  <a:ext uri="{FF2B5EF4-FFF2-40B4-BE49-F238E27FC236}">
                    <a16:creationId xmlns:a16="http://schemas.microsoft.com/office/drawing/2014/main" id="{2F140816-DBD4-252C-12D7-B6CC3286498F}"/>
                  </a:ext>
                </a:extLst>
              </p:cNvPr>
              <p:cNvSpPr/>
              <p:nvPr/>
            </p:nvSpPr>
            <p:spPr>
              <a:xfrm>
                <a:off x="7095648" y="2494883"/>
                <a:ext cx="46577" cy="118681"/>
              </a:xfrm>
              <a:custGeom>
                <a:avLst/>
                <a:gdLst>
                  <a:gd name="connsiteX0" fmla="*/ 36195 w 46577"/>
                  <a:gd name="connsiteY0" fmla="*/ 0 h 118681"/>
                  <a:gd name="connsiteX1" fmla="*/ 46577 w 46577"/>
                  <a:gd name="connsiteY1" fmla="*/ 10382 h 118681"/>
                  <a:gd name="connsiteX2" fmla="*/ 46291 w 46577"/>
                  <a:gd name="connsiteY2" fmla="*/ 108966 h 118681"/>
                  <a:gd name="connsiteX3" fmla="*/ 36576 w 46577"/>
                  <a:gd name="connsiteY3" fmla="*/ 118681 h 118681"/>
                  <a:gd name="connsiteX4" fmla="*/ 36576 w 46577"/>
                  <a:gd name="connsiteY4" fmla="*/ 118681 h 118681"/>
                  <a:gd name="connsiteX5" fmla="*/ 26860 w 46577"/>
                  <a:gd name="connsiteY5" fmla="*/ 108966 h 118681"/>
                  <a:gd name="connsiteX6" fmla="*/ 27146 w 46577"/>
                  <a:gd name="connsiteY6" fmla="*/ 23431 h 118681"/>
                  <a:gd name="connsiteX7" fmla="*/ 12763 w 46577"/>
                  <a:gd name="connsiteY7" fmla="*/ 33052 h 118681"/>
                  <a:gd name="connsiteX8" fmla="*/ 0 w 46577"/>
                  <a:gd name="connsiteY8" fmla="*/ 25051 h 118681"/>
                  <a:gd name="connsiteX9" fmla="*/ 0 w 46577"/>
                  <a:gd name="connsiteY9" fmla="*/ 25051 h 118681"/>
                  <a:gd name="connsiteX10" fmla="*/ 5715 w 46577"/>
                  <a:gd name="connsiteY10" fmla="*/ 16859 h 118681"/>
                  <a:gd name="connsiteX11" fmla="*/ 17145 w 46577"/>
                  <a:gd name="connsiteY11" fmla="*/ 11716 h 118681"/>
                  <a:gd name="connsiteX12" fmla="*/ 28956 w 46577"/>
                  <a:gd name="connsiteY12" fmla="*/ 3048 h 118681"/>
                  <a:gd name="connsiteX13" fmla="*/ 36195 w 46577"/>
                  <a:gd name="connsiteY13" fmla="*/ 0 h 118681"/>
                  <a:gd name="connsiteX14" fmla="*/ 36195 w 46577"/>
                  <a:gd name="connsiteY14" fmla="*/ 0 h 11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577" h="118681">
                    <a:moveTo>
                      <a:pt x="36195" y="0"/>
                    </a:moveTo>
                    <a:cubicBezTo>
                      <a:pt x="41910" y="0"/>
                      <a:pt x="46577" y="4667"/>
                      <a:pt x="46577" y="10382"/>
                    </a:cubicBezTo>
                    <a:lnTo>
                      <a:pt x="46291" y="108966"/>
                    </a:lnTo>
                    <a:cubicBezTo>
                      <a:pt x="46291" y="114300"/>
                      <a:pt x="41910" y="118681"/>
                      <a:pt x="36576" y="118681"/>
                    </a:cubicBezTo>
                    <a:lnTo>
                      <a:pt x="36576" y="118681"/>
                    </a:lnTo>
                    <a:cubicBezTo>
                      <a:pt x="31242" y="118681"/>
                      <a:pt x="26860" y="114300"/>
                      <a:pt x="26860" y="108966"/>
                    </a:cubicBezTo>
                    <a:lnTo>
                      <a:pt x="27146" y="23431"/>
                    </a:lnTo>
                    <a:cubicBezTo>
                      <a:pt x="22955" y="27242"/>
                      <a:pt x="18192" y="30385"/>
                      <a:pt x="12763" y="33052"/>
                    </a:cubicBezTo>
                    <a:cubicBezTo>
                      <a:pt x="6858" y="35909"/>
                      <a:pt x="0" y="31528"/>
                      <a:pt x="0" y="25051"/>
                    </a:cubicBezTo>
                    <a:lnTo>
                      <a:pt x="0" y="25051"/>
                    </a:lnTo>
                    <a:cubicBezTo>
                      <a:pt x="0" y="21336"/>
                      <a:pt x="2286" y="18098"/>
                      <a:pt x="5715" y="16859"/>
                    </a:cubicBezTo>
                    <a:cubicBezTo>
                      <a:pt x="9334" y="15526"/>
                      <a:pt x="13144" y="13811"/>
                      <a:pt x="17145" y="11716"/>
                    </a:cubicBezTo>
                    <a:cubicBezTo>
                      <a:pt x="21622" y="9049"/>
                      <a:pt x="25527" y="6191"/>
                      <a:pt x="28956" y="3048"/>
                    </a:cubicBezTo>
                    <a:cubicBezTo>
                      <a:pt x="30956" y="1143"/>
                      <a:pt x="33528" y="0"/>
                      <a:pt x="36195" y="0"/>
                    </a:cubicBezTo>
                    <a:lnTo>
                      <a:pt x="36195" y="0"/>
                    </a:lnTo>
                    <a:close/>
                  </a:path>
                </a:pathLst>
              </a:custGeom>
              <a:solidFill>
                <a:srgbClr val="F84D4D"/>
              </a:solidFill>
              <a:ln w="9525" cap="flat">
                <a:noFill/>
                <a:prstDash val="solid"/>
                <a:miter/>
              </a:ln>
            </p:spPr>
            <p:txBody>
              <a:bodyPr rtlCol="0" anchor="ctr"/>
              <a:lstStyle/>
              <a:p>
                <a:endParaRPr lang="zh-CN" altLang="en-US"/>
              </a:p>
            </p:txBody>
          </p:sp>
        </p:grpSp>
        <p:sp>
          <p:nvSpPr>
            <p:cNvPr id="143" name="任意多边形 87">
              <a:extLst>
                <a:ext uri="{FF2B5EF4-FFF2-40B4-BE49-F238E27FC236}">
                  <a16:creationId xmlns:a16="http://schemas.microsoft.com/office/drawing/2014/main" id="{CCC5723B-C0FD-FDA4-810B-E1E7D980F2DA}"/>
                </a:ext>
              </a:extLst>
            </p:cNvPr>
            <p:cNvSpPr/>
            <p:nvPr/>
          </p:nvSpPr>
          <p:spPr>
            <a:xfrm>
              <a:off x="6959142" y="2127751"/>
              <a:ext cx="398123" cy="345104"/>
            </a:xfrm>
            <a:custGeom>
              <a:avLst/>
              <a:gdLst>
                <a:gd name="connsiteX0" fmla="*/ 151801 w 263693"/>
                <a:gd name="connsiteY0" fmla="*/ 21574 h 228576"/>
                <a:gd name="connsiteX1" fmla="*/ 131894 w 263693"/>
                <a:gd name="connsiteY1" fmla="*/ 43958 h 228576"/>
                <a:gd name="connsiteX2" fmla="*/ 111987 w 263693"/>
                <a:gd name="connsiteY2" fmla="*/ 21574 h 228576"/>
                <a:gd name="connsiteX3" fmla="*/ 19214 w 263693"/>
                <a:gd name="connsiteY3" fmla="*/ 21574 h 228576"/>
                <a:gd name="connsiteX4" fmla="*/ 19214 w 263693"/>
                <a:gd name="connsiteY4" fmla="*/ 21574 h 228576"/>
                <a:gd name="connsiteX5" fmla="*/ 22738 w 263693"/>
                <a:gd name="connsiteY5" fmla="*/ 129207 h 228576"/>
                <a:gd name="connsiteX6" fmla="*/ 120464 w 263693"/>
                <a:gd name="connsiteY6" fmla="*/ 223790 h 228576"/>
                <a:gd name="connsiteX7" fmla="*/ 143229 w 263693"/>
                <a:gd name="connsiteY7" fmla="*/ 223790 h 228576"/>
                <a:gd name="connsiteX8" fmla="*/ 240956 w 263693"/>
                <a:gd name="connsiteY8" fmla="*/ 129207 h 228576"/>
                <a:gd name="connsiteX9" fmla="*/ 244480 w 263693"/>
                <a:gd name="connsiteY9" fmla="*/ 21574 h 228576"/>
                <a:gd name="connsiteX10" fmla="*/ 244480 w 263693"/>
                <a:gd name="connsiteY10" fmla="*/ 21574 h 228576"/>
                <a:gd name="connsiteX11" fmla="*/ 151801 w 263693"/>
                <a:gd name="connsiteY11" fmla="*/ 21574 h 2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693" h="228576">
                  <a:moveTo>
                    <a:pt x="151801" y="21574"/>
                  </a:moveTo>
                  <a:lnTo>
                    <a:pt x="131894" y="43958"/>
                  </a:lnTo>
                  <a:lnTo>
                    <a:pt x="111987" y="21574"/>
                  </a:lnTo>
                  <a:cubicBezTo>
                    <a:pt x="86365" y="-7191"/>
                    <a:pt x="44836" y="-7191"/>
                    <a:pt x="19214" y="21574"/>
                  </a:cubicBezTo>
                  <a:lnTo>
                    <a:pt x="19214" y="21574"/>
                  </a:lnTo>
                  <a:cubicBezTo>
                    <a:pt x="-7742" y="51768"/>
                    <a:pt x="-6123" y="101298"/>
                    <a:pt x="22738" y="129207"/>
                  </a:cubicBezTo>
                  <a:lnTo>
                    <a:pt x="120464" y="223790"/>
                  </a:lnTo>
                  <a:cubicBezTo>
                    <a:pt x="127037" y="230172"/>
                    <a:pt x="136752" y="230172"/>
                    <a:pt x="143229" y="223790"/>
                  </a:cubicBezTo>
                  <a:lnTo>
                    <a:pt x="240956" y="129207"/>
                  </a:lnTo>
                  <a:cubicBezTo>
                    <a:pt x="269816" y="101298"/>
                    <a:pt x="271436" y="51768"/>
                    <a:pt x="244480" y="21574"/>
                  </a:cubicBezTo>
                  <a:lnTo>
                    <a:pt x="244480" y="21574"/>
                  </a:lnTo>
                  <a:cubicBezTo>
                    <a:pt x="218953" y="-7096"/>
                    <a:pt x="177424" y="-7096"/>
                    <a:pt x="151801" y="21574"/>
                  </a:cubicBezTo>
                  <a:close/>
                </a:path>
              </a:pathLst>
            </a:custGeom>
            <a:solidFill>
              <a:srgbClr val="F84D4D"/>
            </a:solidFill>
            <a:ln w="9525" cap="flat">
              <a:noFill/>
              <a:prstDash val="solid"/>
              <a:miter/>
            </a:ln>
          </p:spPr>
          <p:txBody>
            <a:bodyPr rtlCol="0" anchor="ctr"/>
            <a:lstStyle/>
            <a:p>
              <a:endParaRPr lang="zh-CN" altLang="en-US"/>
            </a:p>
          </p:txBody>
        </p:sp>
        <p:sp>
          <p:nvSpPr>
            <p:cNvPr id="144" name="任意多边形 91">
              <a:extLst>
                <a:ext uri="{FF2B5EF4-FFF2-40B4-BE49-F238E27FC236}">
                  <a16:creationId xmlns:a16="http://schemas.microsoft.com/office/drawing/2014/main" id="{204E3590-EEB9-B622-C8E7-5CC96FD3BA6E}"/>
                </a:ext>
              </a:extLst>
            </p:cNvPr>
            <p:cNvSpPr/>
            <p:nvPr/>
          </p:nvSpPr>
          <p:spPr>
            <a:xfrm>
              <a:off x="3459311" y="3196174"/>
              <a:ext cx="1651638" cy="929002"/>
            </a:xfrm>
            <a:custGeom>
              <a:avLst/>
              <a:gdLst>
                <a:gd name="connsiteX0" fmla="*/ 1017746 w 1093946"/>
                <a:gd name="connsiteY0" fmla="*/ 615315 h 615315"/>
                <a:gd name="connsiteX1" fmla="*/ 76200 w 1093946"/>
                <a:gd name="connsiteY1" fmla="*/ 615315 h 615315"/>
                <a:gd name="connsiteX2" fmla="*/ 0 w 1093946"/>
                <a:gd name="connsiteY2" fmla="*/ 539115 h 615315"/>
                <a:gd name="connsiteX3" fmla="*/ 0 w 1093946"/>
                <a:gd name="connsiteY3" fmla="*/ 76200 h 615315"/>
                <a:gd name="connsiteX4" fmla="*/ 76200 w 1093946"/>
                <a:gd name="connsiteY4" fmla="*/ 0 h 615315"/>
                <a:gd name="connsiteX5" fmla="*/ 1017746 w 1093946"/>
                <a:gd name="connsiteY5" fmla="*/ 0 h 615315"/>
                <a:gd name="connsiteX6" fmla="*/ 1093946 w 1093946"/>
                <a:gd name="connsiteY6" fmla="*/ 76200 h 615315"/>
                <a:gd name="connsiteX7" fmla="*/ 1093946 w 1093946"/>
                <a:gd name="connsiteY7" fmla="*/ 539115 h 615315"/>
                <a:gd name="connsiteX8" fmla="*/ 1017746 w 1093946"/>
                <a:gd name="connsiteY8" fmla="*/ 615315 h 6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946" h="615315">
                  <a:moveTo>
                    <a:pt x="1017746" y="615315"/>
                  </a:moveTo>
                  <a:lnTo>
                    <a:pt x="76200" y="615315"/>
                  </a:lnTo>
                  <a:cubicBezTo>
                    <a:pt x="34290" y="615315"/>
                    <a:pt x="0" y="581025"/>
                    <a:pt x="0" y="539115"/>
                  </a:cubicBezTo>
                  <a:lnTo>
                    <a:pt x="0" y="76200"/>
                  </a:lnTo>
                  <a:cubicBezTo>
                    <a:pt x="0" y="34290"/>
                    <a:pt x="34290" y="0"/>
                    <a:pt x="76200" y="0"/>
                  </a:cubicBezTo>
                  <a:lnTo>
                    <a:pt x="1017746" y="0"/>
                  </a:lnTo>
                  <a:cubicBezTo>
                    <a:pt x="1059656" y="0"/>
                    <a:pt x="1093946" y="34290"/>
                    <a:pt x="1093946" y="76200"/>
                  </a:cubicBezTo>
                  <a:lnTo>
                    <a:pt x="1093946" y="539115"/>
                  </a:lnTo>
                  <a:cubicBezTo>
                    <a:pt x="1093946" y="581025"/>
                    <a:pt x="1059656" y="615315"/>
                    <a:pt x="1017746" y="615315"/>
                  </a:cubicBezTo>
                  <a:close/>
                </a:path>
              </a:pathLst>
            </a:custGeom>
            <a:solidFill>
              <a:srgbClr val="CDDDF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5" name="任意多边形 94">
              <a:extLst>
                <a:ext uri="{FF2B5EF4-FFF2-40B4-BE49-F238E27FC236}">
                  <a16:creationId xmlns:a16="http://schemas.microsoft.com/office/drawing/2014/main" id="{0530AFCD-97C4-31B4-2336-5C1B6EF54F07}"/>
                </a:ext>
              </a:extLst>
            </p:cNvPr>
            <p:cNvSpPr/>
            <p:nvPr/>
          </p:nvSpPr>
          <p:spPr>
            <a:xfrm>
              <a:off x="3798051" y="3384420"/>
              <a:ext cx="393171" cy="276256"/>
            </a:xfrm>
            <a:custGeom>
              <a:avLst/>
              <a:gdLst>
                <a:gd name="connsiteX0" fmla="*/ 95536 w 260413"/>
                <a:gd name="connsiteY0" fmla="*/ 182975 h 182975"/>
                <a:gd name="connsiteX1" fmla="*/ 260413 w 260413"/>
                <a:gd name="connsiteY1" fmla="*/ 171736 h 182975"/>
                <a:gd name="connsiteX2" fmla="*/ 83439 w 260413"/>
                <a:gd name="connsiteY2" fmla="*/ 0 h 182975"/>
                <a:gd name="connsiteX3" fmla="*/ 0 w 260413"/>
                <a:gd name="connsiteY3" fmla="*/ 20860 h 182975"/>
                <a:gd name="connsiteX4" fmla="*/ 95536 w 260413"/>
                <a:gd name="connsiteY4" fmla="*/ 182975 h 18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13" h="182975">
                  <a:moveTo>
                    <a:pt x="95536" y="182975"/>
                  </a:moveTo>
                  <a:lnTo>
                    <a:pt x="260413" y="171736"/>
                  </a:lnTo>
                  <a:cubicBezTo>
                    <a:pt x="257651" y="76391"/>
                    <a:pt x="179451" y="0"/>
                    <a:pt x="83439" y="0"/>
                  </a:cubicBezTo>
                  <a:cubicBezTo>
                    <a:pt x="53245" y="0"/>
                    <a:pt x="24860" y="7525"/>
                    <a:pt x="0" y="20860"/>
                  </a:cubicBezTo>
                  <a:lnTo>
                    <a:pt x="95536" y="182975"/>
                  </a:lnTo>
                  <a:close/>
                </a:path>
              </a:pathLst>
            </a:custGeom>
            <a:solidFill>
              <a:schemeClr val="bg1"/>
            </a:solidFill>
            <a:ln w="9525" cap="flat">
              <a:noFill/>
              <a:prstDash val="solid"/>
              <a:miter/>
            </a:ln>
          </p:spPr>
          <p:txBody>
            <a:bodyPr rtlCol="0" anchor="ctr"/>
            <a:lstStyle/>
            <a:p>
              <a:endParaRPr lang="zh-CN" altLang="en-US"/>
            </a:p>
          </p:txBody>
        </p:sp>
        <p:sp>
          <p:nvSpPr>
            <p:cNvPr id="146" name="任意多边形 95">
              <a:extLst>
                <a:ext uri="{FF2B5EF4-FFF2-40B4-BE49-F238E27FC236}">
                  <a16:creationId xmlns:a16="http://schemas.microsoft.com/office/drawing/2014/main" id="{D6F189CB-5831-3AC5-174E-F23B45DCF294}"/>
                </a:ext>
              </a:extLst>
            </p:cNvPr>
            <p:cNvSpPr/>
            <p:nvPr/>
          </p:nvSpPr>
          <p:spPr>
            <a:xfrm>
              <a:off x="3639142" y="3449565"/>
              <a:ext cx="533528" cy="487079"/>
            </a:xfrm>
            <a:custGeom>
              <a:avLst/>
              <a:gdLst>
                <a:gd name="connsiteX0" fmla="*/ 178022 w 353377"/>
                <a:gd name="connsiteY0" fmla="*/ 172498 h 322611"/>
                <a:gd name="connsiteX1" fmla="*/ 76486 w 353377"/>
                <a:gd name="connsiteY1" fmla="*/ 0 h 322611"/>
                <a:gd name="connsiteX2" fmla="*/ 0 w 353377"/>
                <a:gd name="connsiteY2" fmla="*/ 145637 h 322611"/>
                <a:gd name="connsiteX3" fmla="*/ 176975 w 353377"/>
                <a:gd name="connsiteY3" fmla="*/ 322612 h 322611"/>
                <a:gd name="connsiteX4" fmla="*/ 353378 w 353377"/>
                <a:gd name="connsiteY4" fmla="*/ 160496 h 322611"/>
                <a:gd name="connsiteX5" fmla="*/ 178022 w 353377"/>
                <a:gd name="connsiteY5" fmla="*/ 172498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377" h="322611">
                  <a:moveTo>
                    <a:pt x="178022" y="172498"/>
                  </a:moveTo>
                  <a:lnTo>
                    <a:pt x="76486" y="0"/>
                  </a:lnTo>
                  <a:cubicBezTo>
                    <a:pt x="30290" y="31909"/>
                    <a:pt x="0" y="85249"/>
                    <a:pt x="0" y="145637"/>
                  </a:cubicBezTo>
                  <a:cubicBezTo>
                    <a:pt x="0" y="243364"/>
                    <a:pt x="79248" y="322612"/>
                    <a:pt x="176975" y="322612"/>
                  </a:cubicBezTo>
                  <a:cubicBezTo>
                    <a:pt x="269748" y="322612"/>
                    <a:pt x="345758" y="251270"/>
                    <a:pt x="353378" y="160496"/>
                  </a:cubicBezTo>
                  <a:lnTo>
                    <a:pt x="178022" y="172498"/>
                  </a:lnTo>
                  <a:close/>
                </a:path>
              </a:pathLst>
            </a:custGeom>
            <a:solidFill>
              <a:schemeClr val="bg1"/>
            </a:solidFill>
            <a:ln w="9525" cap="flat">
              <a:noFill/>
              <a:prstDash val="solid"/>
              <a:miter/>
            </a:ln>
          </p:spPr>
          <p:txBody>
            <a:bodyPr rtlCol="0" anchor="ctr"/>
            <a:lstStyle/>
            <a:p>
              <a:endParaRPr lang="zh-CN" altLang="en-US"/>
            </a:p>
          </p:txBody>
        </p:sp>
        <p:sp>
          <p:nvSpPr>
            <p:cNvPr id="147" name="任意多边形 96">
              <a:extLst>
                <a:ext uri="{FF2B5EF4-FFF2-40B4-BE49-F238E27FC236}">
                  <a16:creationId xmlns:a16="http://schemas.microsoft.com/office/drawing/2014/main" id="{E8C7809F-DC8F-9147-189E-9470A0C049CE}"/>
                </a:ext>
              </a:extLst>
            </p:cNvPr>
            <p:cNvSpPr/>
            <p:nvPr/>
          </p:nvSpPr>
          <p:spPr>
            <a:xfrm>
              <a:off x="4297784" y="3384563"/>
              <a:ext cx="667559" cy="116052"/>
            </a:xfrm>
            <a:custGeom>
              <a:avLst/>
              <a:gdLst>
                <a:gd name="connsiteX0" fmla="*/ 420624 w 442151"/>
                <a:gd name="connsiteY0" fmla="*/ 76867 h 76866"/>
                <a:gd name="connsiteX1" fmla="*/ 21527 w 442151"/>
                <a:gd name="connsiteY1" fmla="*/ 76867 h 76866"/>
                <a:gd name="connsiteX2" fmla="*/ 0 w 442151"/>
                <a:gd name="connsiteY2" fmla="*/ 55340 h 76866"/>
                <a:gd name="connsiteX3" fmla="*/ 0 w 442151"/>
                <a:gd name="connsiteY3" fmla="*/ 21526 h 76866"/>
                <a:gd name="connsiteX4" fmla="*/ 21527 w 442151"/>
                <a:gd name="connsiteY4" fmla="*/ 0 h 76866"/>
                <a:gd name="connsiteX5" fmla="*/ 420624 w 442151"/>
                <a:gd name="connsiteY5" fmla="*/ 0 h 76866"/>
                <a:gd name="connsiteX6" fmla="*/ 442150 w 442151"/>
                <a:gd name="connsiteY6" fmla="*/ 21526 h 76866"/>
                <a:gd name="connsiteX7" fmla="*/ 442150 w 442151"/>
                <a:gd name="connsiteY7" fmla="*/ 55340 h 76866"/>
                <a:gd name="connsiteX8" fmla="*/ 420624 w 442151"/>
                <a:gd name="connsiteY8" fmla="*/ 76867 h 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51" h="76866">
                  <a:moveTo>
                    <a:pt x="420624" y="76867"/>
                  </a:moveTo>
                  <a:lnTo>
                    <a:pt x="21527" y="76867"/>
                  </a:lnTo>
                  <a:cubicBezTo>
                    <a:pt x="9620" y="76867"/>
                    <a:pt x="0" y="67246"/>
                    <a:pt x="0" y="55340"/>
                  </a:cubicBezTo>
                  <a:lnTo>
                    <a:pt x="0" y="21526"/>
                  </a:lnTo>
                  <a:cubicBezTo>
                    <a:pt x="0" y="9620"/>
                    <a:pt x="9620" y="0"/>
                    <a:pt x="21527" y="0"/>
                  </a:cubicBezTo>
                  <a:lnTo>
                    <a:pt x="420624" y="0"/>
                  </a:lnTo>
                  <a:cubicBezTo>
                    <a:pt x="432530" y="0"/>
                    <a:pt x="442150" y="9620"/>
                    <a:pt x="442150" y="21526"/>
                  </a:cubicBezTo>
                  <a:lnTo>
                    <a:pt x="442150" y="55340"/>
                  </a:lnTo>
                  <a:cubicBezTo>
                    <a:pt x="442246" y="67246"/>
                    <a:pt x="432530" y="76867"/>
                    <a:pt x="420624" y="76867"/>
                  </a:cubicBezTo>
                  <a:close/>
                </a:path>
              </a:pathLst>
            </a:custGeom>
            <a:solidFill>
              <a:schemeClr val="bg1"/>
            </a:solidFill>
            <a:ln w="9525" cap="flat">
              <a:noFill/>
              <a:prstDash val="solid"/>
              <a:miter/>
            </a:ln>
          </p:spPr>
          <p:txBody>
            <a:bodyPr rtlCol="0" anchor="ctr"/>
            <a:lstStyle/>
            <a:p>
              <a:endParaRPr lang="zh-CN" altLang="en-US"/>
            </a:p>
          </p:txBody>
        </p:sp>
        <p:sp>
          <p:nvSpPr>
            <p:cNvPr id="148" name="任意多边形 97">
              <a:extLst>
                <a:ext uri="{FF2B5EF4-FFF2-40B4-BE49-F238E27FC236}">
                  <a16:creationId xmlns:a16="http://schemas.microsoft.com/office/drawing/2014/main" id="{A90D7B5A-F5F6-557A-34F9-81085CF59C2B}"/>
                </a:ext>
              </a:extLst>
            </p:cNvPr>
            <p:cNvSpPr/>
            <p:nvPr/>
          </p:nvSpPr>
          <p:spPr>
            <a:xfrm>
              <a:off x="4297784" y="3602577"/>
              <a:ext cx="532091" cy="116052"/>
            </a:xfrm>
            <a:custGeom>
              <a:avLst/>
              <a:gdLst>
                <a:gd name="connsiteX0" fmla="*/ 330898 w 352425"/>
                <a:gd name="connsiteY0" fmla="*/ 76867 h 76866"/>
                <a:gd name="connsiteX1" fmla="*/ 21527 w 352425"/>
                <a:gd name="connsiteY1" fmla="*/ 76867 h 76866"/>
                <a:gd name="connsiteX2" fmla="*/ 0 w 352425"/>
                <a:gd name="connsiteY2" fmla="*/ 55340 h 76866"/>
                <a:gd name="connsiteX3" fmla="*/ 0 w 352425"/>
                <a:gd name="connsiteY3" fmla="*/ 21526 h 76866"/>
                <a:gd name="connsiteX4" fmla="*/ 21527 w 352425"/>
                <a:gd name="connsiteY4" fmla="*/ 0 h 76866"/>
                <a:gd name="connsiteX5" fmla="*/ 330898 w 352425"/>
                <a:gd name="connsiteY5" fmla="*/ 0 h 76866"/>
                <a:gd name="connsiteX6" fmla="*/ 352425 w 352425"/>
                <a:gd name="connsiteY6" fmla="*/ 21526 h 76866"/>
                <a:gd name="connsiteX7" fmla="*/ 352425 w 352425"/>
                <a:gd name="connsiteY7" fmla="*/ 55340 h 76866"/>
                <a:gd name="connsiteX8" fmla="*/ 330898 w 352425"/>
                <a:gd name="connsiteY8" fmla="*/ 76867 h 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76866">
                  <a:moveTo>
                    <a:pt x="330898" y="76867"/>
                  </a:moveTo>
                  <a:lnTo>
                    <a:pt x="21527" y="76867"/>
                  </a:lnTo>
                  <a:cubicBezTo>
                    <a:pt x="9620" y="76867"/>
                    <a:pt x="0" y="67246"/>
                    <a:pt x="0" y="55340"/>
                  </a:cubicBezTo>
                  <a:lnTo>
                    <a:pt x="0" y="21526"/>
                  </a:lnTo>
                  <a:cubicBezTo>
                    <a:pt x="0" y="9620"/>
                    <a:pt x="9620" y="0"/>
                    <a:pt x="21527" y="0"/>
                  </a:cubicBezTo>
                  <a:lnTo>
                    <a:pt x="330898" y="0"/>
                  </a:lnTo>
                  <a:cubicBezTo>
                    <a:pt x="342805" y="0"/>
                    <a:pt x="352425" y="9620"/>
                    <a:pt x="352425" y="21526"/>
                  </a:cubicBezTo>
                  <a:lnTo>
                    <a:pt x="352425" y="55340"/>
                  </a:lnTo>
                  <a:cubicBezTo>
                    <a:pt x="352425" y="67246"/>
                    <a:pt x="342805" y="76867"/>
                    <a:pt x="330898" y="76867"/>
                  </a:cubicBezTo>
                  <a:close/>
                </a:path>
              </a:pathLst>
            </a:custGeom>
            <a:solidFill>
              <a:schemeClr val="bg1"/>
            </a:solidFill>
            <a:ln w="9525" cap="flat">
              <a:noFill/>
              <a:prstDash val="solid"/>
              <a:miter/>
            </a:ln>
          </p:spPr>
          <p:txBody>
            <a:bodyPr rtlCol="0" anchor="ctr"/>
            <a:lstStyle/>
            <a:p>
              <a:endParaRPr lang="zh-CN" altLang="en-US"/>
            </a:p>
          </p:txBody>
        </p:sp>
        <p:sp>
          <p:nvSpPr>
            <p:cNvPr id="149" name="任意多边形 98">
              <a:extLst>
                <a:ext uri="{FF2B5EF4-FFF2-40B4-BE49-F238E27FC236}">
                  <a16:creationId xmlns:a16="http://schemas.microsoft.com/office/drawing/2014/main" id="{B750802D-3A14-44A5-19F1-1AFEA09CC338}"/>
                </a:ext>
              </a:extLst>
            </p:cNvPr>
            <p:cNvSpPr/>
            <p:nvPr/>
          </p:nvSpPr>
          <p:spPr>
            <a:xfrm>
              <a:off x="4297784" y="3820734"/>
              <a:ext cx="280569" cy="116052"/>
            </a:xfrm>
            <a:custGeom>
              <a:avLst/>
              <a:gdLst>
                <a:gd name="connsiteX0" fmla="*/ 164211 w 185832"/>
                <a:gd name="connsiteY0" fmla="*/ 76867 h 76866"/>
                <a:gd name="connsiteX1" fmla="*/ 21527 w 185832"/>
                <a:gd name="connsiteY1" fmla="*/ 76867 h 76866"/>
                <a:gd name="connsiteX2" fmla="*/ 0 w 185832"/>
                <a:gd name="connsiteY2" fmla="*/ 55340 h 76866"/>
                <a:gd name="connsiteX3" fmla="*/ 0 w 185832"/>
                <a:gd name="connsiteY3" fmla="*/ 21526 h 76866"/>
                <a:gd name="connsiteX4" fmla="*/ 21527 w 185832"/>
                <a:gd name="connsiteY4" fmla="*/ 0 h 76866"/>
                <a:gd name="connsiteX5" fmla="*/ 164306 w 185832"/>
                <a:gd name="connsiteY5" fmla="*/ 0 h 76866"/>
                <a:gd name="connsiteX6" fmla="*/ 185833 w 185832"/>
                <a:gd name="connsiteY6" fmla="*/ 21526 h 76866"/>
                <a:gd name="connsiteX7" fmla="*/ 185833 w 185832"/>
                <a:gd name="connsiteY7" fmla="*/ 55340 h 76866"/>
                <a:gd name="connsiteX8" fmla="*/ 164211 w 185832"/>
                <a:gd name="connsiteY8" fmla="*/ 76867 h 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32" h="76866">
                  <a:moveTo>
                    <a:pt x="164211" y="76867"/>
                  </a:moveTo>
                  <a:lnTo>
                    <a:pt x="21527" y="76867"/>
                  </a:lnTo>
                  <a:cubicBezTo>
                    <a:pt x="9620" y="76867"/>
                    <a:pt x="0" y="67246"/>
                    <a:pt x="0" y="55340"/>
                  </a:cubicBezTo>
                  <a:lnTo>
                    <a:pt x="0" y="21526"/>
                  </a:lnTo>
                  <a:cubicBezTo>
                    <a:pt x="0" y="9620"/>
                    <a:pt x="9620" y="0"/>
                    <a:pt x="21527" y="0"/>
                  </a:cubicBezTo>
                  <a:lnTo>
                    <a:pt x="164306" y="0"/>
                  </a:lnTo>
                  <a:cubicBezTo>
                    <a:pt x="176213" y="0"/>
                    <a:pt x="185833" y="9620"/>
                    <a:pt x="185833" y="21526"/>
                  </a:cubicBezTo>
                  <a:lnTo>
                    <a:pt x="185833" y="55340"/>
                  </a:lnTo>
                  <a:cubicBezTo>
                    <a:pt x="185833" y="67151"/>
                    <a:pt x="176117" y="76867"/>
                    <a:pt x="164211" y="76867"/>
                  </a:cubicBezTo>
                  <a:close/>
                </a:path>
              </a:pathLst>
            </a:custGeom>
            <a:solidFill>
              <a:schemeClr val="bg1"/>
            </a:solidFill>
            <a:ln w="9525" cap="flat">
              <a:noFill/>
              <a:prstDash val="solid"/>
              <a:miter/>
            </a:ln>
          </p:spPr>
          <p:txBody>
            <a:bodyPr rtlCol="0" anchor="ctr"/>
            <a:lstStyle/>
            <a:p>
              <a:endParaRPr lang="zh-CN" altLang="en-US"/>
            </a:p>
          </p:txBody>
        </p:sp>
        <p:sp>
          <p:nvSpPr>
            <p:cNvPr id="150" name="弧形 149">
              <a:extLst>
                <a:ext uri="{FF2B5EF4-FFF2-40B4-BE49-F238E27FC236}">
                  <a16:creationId xmlns:a16="http://schemas.microsoft.com/office/drawing/2014/main" id="{09DB59E7-BA24-ACEE-6D0D-23C9C2CD7A62}"/>
                </a:ext>
              </a:extLst>
            </p:cNvPr>
            <p:cNvSpPr/>
            <p:nvPr/>
          </p:nvSpPr>
          <p:spPr>
            <a:xfrm>
              <a:off x="6798755" y="1912110"/>
              <a:ext cx="719042" cy="719040"/>
            </a:xfrm>
            <a:prstGeom prst="arc">
              <a:avLst>
                <a:gd name="adj1" fmla="val 2201501"/>
                <a:gd name="adj2" fmla="val 7840400"/>
              </a:avLst>
            </a:prstGeom>
            <a:noFill/>
            <a:ln w="9525" cap="flat">
              <a:solidFill>
                <a:srgbClr val="A9C4F1"/>
              </a:solidFill>
              <a:prstDash val="solid"/>
              <a:miter/>
            </a:ln>
          </p:spPr>
          <p:txBody>
            <a:bodyPr rtlCol="0" anchor="ctr"/>
            <a:lstStyle/>
            <a:p>
              <a:endParaRPr lang="zh-CN" altLang="en-US"/>
            </a:p>
          </p:txBody>
        </p:sp>
      </p:grpSp>
      <p:grpSp>
        <p:nvGrpSpPr>
          <p:cNvPr id="84" name="组合 83">
            <a:extLst>
              <a:ext uri="{FF2B5EF4-FFF2-40B4-BE49-F238E27FC236}">
                <a16:creationId xmlns:a16="http://schemas.microsoft.com/office/drawing/2014/main" id="{AFD8F6F5-DBB5-83FA-0A69-9F0899A16D0C}"/>
              </a:ext>
            </a:extLst>
          </p:cNvPr>
          <p:cNvGrpSpPr/>
          <p:nvPr/>
        </p:nvGrpSpPr>
        <p:grpSpPr>
          <a:xfrm>
            <a:off x="1405461" y="3368493"/>
            <a:ext cx="6934578" cy="9181360"/>
            <a:chOff x="15657969" y="4127828"/>
            <a:chExt cx="6934578" cy="9181360"/>
          </a:xfrm>
        </p:grpSpPr>
        <p:sp>
          <p:nvSpPr>
            <p:cNvPr id="85" name="文本框 84">
              <a:extLst>
                <a:ext uri="{FF2B5EF4-FFF2-40B4-BE49-F238E27FC236}">
                  <a16:creationId xmlns:a16="http://schemas.microsoft.com/office/drawing/2014/main" id="{F39A47A9-8DD8-0165-5A95-79827351FBDA}"/>
                </a:ext>
              </a:extLst>
            </p:cNvPr>
            <p:cNvSpPr txBox="1"/>
            <p:nvPr/>
          </p:nvSpPr>
          <p:spPr>
            <a:xfrm>
              <a:off x="16503635" y="4127828"/>
              <a:ext cx="6088912" cy="9181360"/>
            </a:xfrm>
            <a:prstGeom prst="rect">
              <a:avLst/>
            </a:prstGeom>
            <a:noFill/>
          </p:spPr>
          <p:txBody>
            <a:bodyPr wrap="square">
              <a:spAutoFit/>
            </a:bodyPr>
            <a:lstStyle/>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UDDLUULRUL</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UURLLLRRRU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RRUURLDLRD</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RUDDDDUUUU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URUDLLRRUU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DURLRLDLRL</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ULLURLLRDU</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RDLULLRDDD</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UUDDUDUDLL</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ULRDLUURRR</a:t>
              </a:r>
              <a:endParaRPr lang="zh-CN" altLang="en-US" sz="4000" dirty="0">
                <a:latin typeface="宋体" panose="02010600030101010101" pitchFamily="2" charset="-122"/>
                <a:ea typeface="宋体" panose="02010600030101010101" pitchFamily="2" charset="-122"/>
                <a:cs typeface="+mn-ea"/>
                <a:sym typeface="+mn-lt"/>
              </a:endParaRPr>
            </a:p>
          </p:txBody>
        </p:sp>
        <p:sp>
          <p:nvSpPr>
            <p:cNvPr id="86" name="矩形 85">
              <a:extLst>
                <a:ext uri="{FF2B5EF4-FFF2-40B4-BE49-F238E27FC236}">
                  <a16:creationId xmlns:a16="http://schemas.microsoft.com/office/drawing/2014/main" id="{69DB68F7-94F5-8AA7-2324-EEB79836703D}"/>
                </a:ext>
              </a:extLst>
            </p:cNvPr>
            <p:cNvSpPr/>
            <p:nvPr/>
          </p:nvSpPr>
          <p:spPr>
            <a:xfrm>
              <a:off x="15657969" y="4127828"/>
              <a:ext cx="4627720" cy="9181360"/>
            </a:xfrm>
            <a:prstGeom prst="rect">
              <a:avLst/>
            </a:prstGeom>
            <a:noFill/>
            <a:ln w="25400">
              <a:gradFill>
                <a:gsLst>
                  <a:gs pos="100000">
                    <a:schemeClr val="accent5">
                      <a:lumMod val="50000"/>
                    </a:schemeClr>
                  </a:gs>
                  <a:gs pos="11000">
                    <a:schemeClr val="bg1"/>
                  </a:gs>
                </a:gsLst>
                <a:lin ang="5400000" scaled="1"/>
              </a:gradFill>
            </a:ln>
            <a:effectLst>
              <a:outerShdw blurRad="50800" dist="38100" dir="5400000" algn="t" rotWithShape="0">
                <a:prstClr val="black">
                  <a:alpha val="40000"/>
                </a:prstClr>
              </a:outerShdw>
            </a:effectLst>
            <a:scene3d>
              <a:camera prst="orthographicFront"/>
              <a:lightRig rig="threePt" dir="t"/>
            </a:scene3d>
            <a:sp3d extrusionH="139700">
              <a:extrusionClr>
                <a:srgbClr val="00206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mn-ea"/>
                <a:sym typeface="+mn-lt"/>
              </a:endParaRPr>
            </a:p>
          </p:txBody>
        </p:sp>
      </p:grpSp>
    </p:spTree>
    <p:custDataLst>
      <p:tags r:id="rId1"/>
    </p:custDataLst>
    <p:extLst>
      <p:ext uri="{BB962C8B-B14F-4D97-AF65-F5344CB8AC3E}">
        <p14:creationId xmlns:p14="http://schemas.microsoft.com/office/powerpoint/2010/main" val="3385744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51013" y="4827734"/>
            <a:ext cx="10440987" cy="3161250"/>
          </a:xfrm>
          <a:prstGeom prst="rect">
            <a:avLst/>
          </a:prstGeom>
          <a:noFill/>
        </p:spPr>
        <p:txBody>
          <a:bodyPr wrap="square" rtlCol="0">
            <a:spAutoFit/>
          </a:bodyPr>
          <a:lstStyle/>
          <a:p>
            <a:pPr algn="l">
              <a:lnSpc>
                <a:spcPct val="17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【问题描述】</a:t>
            </a:r>
            <a:r>
              <a:rPr lang="zh-CN" altLang="en-US" sz="4000" dirty="0">
                <a:solidFill>
                  <a:schemeClr val="tx1"/>
                </a:solidFill>
                <a:latin typeface="宋体" panose="02010600030101010101" pitchFamily="2" charset="-122"/>
                <a:ea typeface="宋体" panose="02010600030101010101" pitchFamily="2" charset="-122"/>
                <a:cs typeface="+mn-ea"/>
                <a:sym typeface="+mn-lt"/>
              </a:rPr>
              <a:t>给定一个N×M的矩阵A，请你统计有多少个子矩阵 (最小1×1，最大N×M) ，满足子矩阵中所有数的和不超过给定的整数K?</a:t>
            </a:r>
          </a:p>
        </p:txBody>
      </p:sp>
      <p:sp>
        <p:nvSpPr>
          <p:cNvPr id="23" name="文本框 22"/>
          <p:cNvSpPr txBox="1"/>
          <p:nvPr/>
        </p:nvSpPr>
        <p:spPr>
          <a:xfrm>
            <a:off x="1751013" y="890580"/>
            <a:ext cx="8345170"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latin typeface="宋体" panose="02010600030101010101" pitchFamily="2" charset="-122"/>
                <a:ea typeface="宋体" panose="02010600030101010101" pitchFamily="2" charset="-122"/>
                <a:sym typeface="+mn-lt"/>
              </a:rPr>
              <a:t>二维数组例题</a:t>
            </a:r>
            <a:r>
              <a:rPr lang="en-US" altLang="zh-CN" dirty="0">
                <a:latin typeface="宋体" panose="02010600030101010101" pitchFamily="2" charset="-122"/>
                <a:ea typeface="宋体" panose="02010600030101010101" pitchFamily="2" charset="-122"/>
                <a:sym typeface="+mn-lt"/>
              </a:rPr>
              <a:t>1</a:t>
            </a:r>
            <a:endParaRPr lang="zh-CN" altLang="en-US" dirty="0">
              <a:latin typeface="宋体" panose="02010600030101010101" pitchFamily="2" charset="-122"/>
              <a:ea typeface="宋体" panose="02010600030101010101" pitchFamily="2" charset="-122"/>
              <a:sym typeface="+mn-lt"/>
            </a:endParaRPr>
          </a:p>
        </p:txBody>
      </p:sp>
      <p:sp>
        <p:nvSpPr>
          <p:cNvPr id="7" name="文本框 6"/>
          <p:cNvSpPr txBox="1"/>
          <p:nvPr/>
        </p:nvSpPr>
        <p:spPr>
          <a:xfrm>
            <a:off x="1751012" y="3287325"/>
            <a:ext cx="18845182" cy="904863"/>
          </a:xfrm>
          <a:prstGeom prst="rect">
            <a:avLst/>
          </a:prstGeom>
          <a:noFill/>
        </p:spPr>
        <p:txBody>
          <a:bodyPr wrap="square" rtlCol="0">
            <a:spAutoFit/>
          </a:bodyPr>
          <a:lstStyle/>
          <a:p>
            <a:pPr algn="l">
              <a:lnSpc>
                <a:spcPct val="110000"/>
              </a:lnSpc>
            </a:pPr>
            <a:r>
              <a:rPr lang="zh-CN" altLang="en-US" sz="4800" b="1" kern="1200" dirty="0">
                <a:solidFill>
                  <a:srgbClr val="C00000"/>
                </a:solidFill>
                <a:latin typeface="宋体" panose="02010600030101010101" pitchFamily="2" charset="-122"/>
                <a:ea typeface="宋体" panose="02010600030101010101" pitchFamily="2" charset="-122"/>
                <a:cs typeface="+mn-ea"/>
                <a:sym typeface="+mn-lt"/>
              </a:rPr>
              <a:t>统计子矩阵 </a:t>
            </a:r>
            <a:r>
              <a:rPr lang="zh-CN" altLang="en-US" sz="4800" b="1" dirty="0">
                <a:solidFill>
                  <a:srgbClr val="C00000"/>
                </a:solidFill>
                <a:latin typeface="宋体" panose="02010600030101010101" pitchFamily="2" charset="-122"/>
                <a:ea typeface="宋体" panose="02010600030101010101" pitchFamily="2" charset="-122"/>
                <a:cs typeface="+mn-ea"/>
                <a:sym typeface="+mn-lt"/>
              </a:rPr>
              <a:t>2022年第十三届省赛  </a:t>
            </a:r>
            <a:r>
              <a:rPr lang="en-US" altLang="zh-CN" sz="4800" b="1" dirty="0">
                <a:solidFill>
                  <a:srgbClr val="C00000"/>
                </a:solidFill>
                <a:latin typeface="宋体" panose="02010600030101010101" pitchFamily="2" charset="-122"/>
                <a:ea typeface="宋体" panose="02010600030101010101" pitchFamily="2" charset="-122"/>
                <a:cs typeface="+mn-ea"/>
                <a:sym typeface="+mn-lt"/>
              </a:rPr>
              <a:t>15</a:t>
            </a:r>
            <a:r>
              <a:rPr lang="zh-CN" altLang="en-US" sz="4800" b="1" dirty="0" smtClean="0">
                <a:solidFill>
                  <a:srgbClr val="C00000"/>
                </a:solidFill>
                <a:latin typeface="宋体" panose="02010600030101010101" pitchFamily="2" charset="-122"/>
                <a:ea typeface="宋体" panose="02010600030101010101" pitchFamily="2" charset="-122"/>
                <a:cs typeface="+mn-ea"/>
                <a:sym typeface="+mn-lt"/>
              </a:rPr>
              <a:t>分</a:t>
            </a:r>
            <a:r>
              <a:rPr lang="zh-CN" altLang="en-US" sz="4800" dirty="0" smtClean="0">
                <a:solidFill>
                  <a:srgbClr val="0070C0"/>
                </a:solidFill>
                <a:latin typeface="宋体" panose="02010600030101010101" pitchFamily="2" charset="-122"/>
                <a:ea typeface="宋体" panose="02010600030101010101" pitchFamily="2" charset="-122"/>
                <a:cs typeface="+mn-ea"/>
                <a:sym typeface="+mn-lt"/>
              </a:rPr>
              <a:t> </a:t>
            </a:r>
            <a:r>
              <a:rPr lang="en-US" altLang="zh-CN" sz="4800" dirty="0" err="1" smtClean="0">
                <a:solidFill>
                  <a:srgbClr val="0070C0"/>
                </a:solidFill>
                <a:latin typeface="宋体" panose="02010600030101010101" pitchFamily="2" charset="-122"/>
                <a:ea typeface="宋体" panose="02010600030101010101" pitchFamily="2" charset="-122"/>
                <a:cs typeface="+mn-ea"/>
                <a:sym typeface="+mn-lt"/>
              </a:rPr>
              <a:t>lanqiaoOj</a:t>
            </a:r>
            <a:r>
              <a:rPr lang="en-US" altLang="zh-CN" sz="4800" dirty="0" smtClean="0">
                <a:solidFill>
                  <a:srgbClr val="0070C0"/>
                </a:solidFill>
                <a:latin typeface="宋体" panose="02010600030101010101" pitchFamily="2" charset="-122"/>
                <a:ea typeface="宋体" panose="02010600030101010101" pitchFamily="2" charset="-122"/>
                <a:cs typeface="+mn-ea"/>
                <a:sym typeface="+mn-lt"/>
              </a:rPr>
              <a:t> </a:t>
            </a:r>
            <a:r>
              <a:rPr lang="zh-CN" altLang="en-US" sz="4800" dirty="0" smtClean="0">
                <a:solidFill>
                  <a:srgbClr val="0070C0"/>
                </a:solidFill>
                <a:latin typeface="宋体" panose="02010600030101010101" pitchFamily="2" charset="-122"/>
                <a:ea typeface="宋体" panose="02010600030101010101" pitchFamily="2" charset="-122"/>
                <a:cs typeface="+mn-ea"/>
                <a:sym typeface="+mn-lt"/>
              </a:rPr>
              <a:t>题号2109</a:t>
            </a:r>
            <a:endParaRPr lang="zh-CN" altLang="en-US" sz="4800" dirty="0">
              <a:solidFill>
                <a:schemeClr val="accent3">
                  <a:lumMod val="75000"/>
                </a:schemeClr>
              </a:solidFill>
              <a:latin typeface="宋体" panose="02010600030101010101" pitchFamily="2" charset="-122"/>
              <a:ea typeface="宋体" panose="02010600030101010101" pitchFamily="2" charset="-122"/>
              <a:cs typeface="+mn-ea"/>
              <a:sym typeface="+mn-lt"/>
            </a:endParaRPr>
          </a:p>
        </p:txBody>
      </p:sp>
      <p:sp>
        <p:nvSpPr>
          <p:cNvPr id="10" name="文本框 9"/>
          <p:cNvSpPr txBox="1"/>
          <p:nvPr/>
        </p:nvSpPr>
        <p:spPr>
          <a:xfrm>
            <a:off x="1751012" y="7870497"/>
            <a:ext cx="10701655" cy="2185214"/>
          </a:xfrm>
          <a:prstGeom prst="rect">
            <a:avLst/>
          </a:prstGeom>
          <a:noFill/>
        </p:spPr>
        <p:txBody>
          <a:bodyPr wrap="square" rtlCol="0">
            <a:spAutoFit/>
          </a:bodyPr>
          <a:lstStyle/>
          <a:p>
            <a:pPr algn="l">
              <a:lnSpc>
                <a:spcPct val="17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【输入格式】</a:t>
            </a:r>
            <a:r>
              <a:rPr lang="zh-CN" altLang="en-US" sz="4000" dirty="0">
                <a:solidFill>
                  <a:schemeClr val="tx1"/>
                </a:solidFill>
                <a:latin typeface="宋体" panose="02010600030101010101" pitchFamily="2" charset="-122"/>
                <a:ea typeface="宋体" panose="02010600030101010101" pitchFamily="2" charset="-122"/>
                <a:cs typeface="+mn-ea"/>
                <a:sym typeface="+mn-lt"/>
              </a:rPr>
              <a:t>第一行包含三个整数N, M和K，之后N行每行包含M个整数，代表矩阵A。</a:t>
            </a:r>
          </a:p>
        </p:txBody>
      </p:sp>
      <p:sp>
        <p:nvSpPr>
          <p:cNvPr id="11" name="文本框 10"/>
          <p:cNvSpPr txBox="1"/>
          <p:nvPr/>
        </p:nvSpPr>
        <p:spPr>
          <a:xfrm>
            <a:off x="13415961" y="5813466"/>
            <a:ext cx="4900968" cy="6334042"/>
          </a:xfrm>
          <a:prstGeom prst="rect">
            <a:avLst/>
          </a:prstGeom>
          <a:noFill/>
        </p:spPr>
        <p:txBody>
          <a:bodyPr wrap="square" rtlCol="0">
            <a:spAutoFit/>
          </a:bodyPr>
          <a:lstStyle/>
          <a:p>
            <a:pPr algn="l">
              <a:lnSpc>
                <a:spcPct val="12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【输入样例】</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3 4 10</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1 2 3 4</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5 6 7 8</a:t>
            </a:r>
          </a:p>
          <a:p>
            <a:pPr algn="l">
              <a:lnSpc>
                <a:spcPct val="15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9 10 11 12</a:t>
            </a:r>
          </a:p>
          <a:p>
            <a:pPr algn="l">
              <a:lnSpc>
                <a:spcPct val="12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【输出样例】</a:t>
            </a:r>
            <a:endParaRPr lang="zh-CN" altLang="en-US" sz="4400" dirty="0">
              <a:solidFill>
                <a:srgbClr val="C00000"/>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36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19</a:t>
            </a:r>
          </a:p>
        </p:txBody>
      </p:sp>
      <p:sp>
        <p:nvSpPr>
          <p:cNvPr id="19" name="文本框 18"/>
          <p:cNvSpPr txBox="1"/>
          <p:nvPr/>
        </p:nvSpPr>
        <p:spPr>
          <a:xfrm>
            <a:off x="1669179" y="10253204"/>
            <a:ext cx="10701655" cy="1050865"/>
          </a:xfrm>
          <a:prstGeom prst="rect">
            <a:avLst/>
          </a:prstGeom>
          <a:noFill/>
        </p:spPr>
        <p:txBody>
          <a:bodyPr wrap="square" rtlCol="0">
            <a:spAutoFit/>
          </a:bodyPr>
          <a:lstStyle/>
          <a:p>
            <a:pPr algn="l">
              <a:lnSpc>
                <a:spcPct val="17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【输出格式】</a:t>
            </a:r>
            <a:r>
              <a:rPr lang="zh-CN" altLang="en-US" sz="4000" dirty="0">
                <a:solidFill>
                  <a:schemeClr val="tx1"/>
                </a:solidFill>
                <a:latin typeface="宋体" panose="02010600030101010101" pitchFamily="2" charset="-122"/>
                <a:ea typeface="宋体" panose="02010600030101010101" pitchFamily="2" charset="-122"/>
                <a:cs typeface="+mn-ea"/>
                <a:sym typeface="+mn-lt"/>
              </a:rPr>
              <a:t>一个整数代表答案。</a:t>
            </a:r>
          </a:p>
        </p:txBody>
      </p:sp>
      <p:sp>
        <p:nvSpPr>
          <p:cNvPr id="2" name="矩形 1">
            <a:extLst>
              <a:ext uri="{FF2B5EF4-FFF2-40B4-BE49-F238E27FC236}">
                <a16:creationId xmlns:a16="http://schemas.microsoft.com/office/drawing/2014/main" id="{BA096C1E-364B-8374-06ED-6A15C4C028EB}"/>
              </a:ext>
            </a:extLst>
          </p:cNvPr>
          <p:cNvSpPr/>
          <p:nvPr/>
        </p:nvSpPr>
        <p:spPr>
          <a:xfrm>
            <a:off x="13135777" y="5608002"/>
            <a:ext cx="6183496" cy="6539506"/>
          </a:xfrm>
          <a:prstGeom prst="rect">
            <a:avLst/>
          </a:prstGeom>
          <a:noFill/>
          <a:ln w="25400">
            <a:gradFill>
              <a:gsLst>
                <a:gs pos="100000">
                  <a:schemeClr val="accent5">
                    <a:lumMod val="50000"/>
                  </a:schemeClr>
                </a:gs>
                <a:gs pos="11000">
                  <a:schemeClr val="bg1"/>
                </a:gs>
              </a:gsLst>
              <a:lin ang="5400000" scaled="1"/>
            </a:gradFill>
          </a:ln>
          <a:effectLst>
            <a:outerShdw blurRad="50800" dist="38100" dir="5400000" algn="t" rotWithShape="0">
              <a:prstClr val="black">
                <a:alpha val="40000"/>
              </a:prstClr>
            </a:outerShdw>
          </a:effectLst>
          <a:scene3d>
            <a:camera prst="orthographicFront"/>
            <a:lightRig rig="threePt" dir="t"/>
          </a:scene3d>
          <a:sp3d extrusionH="139700">
            <a:extrusionClr>
              <a:srgbClr val="00206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mn-ea"/>
              <a:sym typeface="+mn-lt"/>
            </a:endParaRPr>
          </a:p>
        </p:txBody>
      </p:sp>
      <p:grpSp>
        <p:nvGrpSpPr>
          <p:cNvPr id="3" name="组合 2">
            <a:extLst>
              <a:ext uri="{FF2B5EF4-FFF2-40B4-BE49-F238E27FC236}">
                <a16:creationId xmlns:a16="http://schemas.microsoft.com/office/drawing/2014/main" id="{7C74DE19-0038-D406-2F7A-3027A3C393D6}"/>
              </a:ext>
            </a:extLst>
          </p:cNvPr>
          <p:cNvGrpSpPr/>
          <p:nvPr/>
        </p:nvGrpSpPr>
        <p:grpSpPr>
          <a:xfrm flipH="1">
            <a:off x="20320985" y="9481351"/>
            <a:ext cx="3833327" cy="2785788"/>
            <a:chOff x="3715580" y="2420668"/>
            <a:chExt cx="4613496" cy="2826286"/>
          </a:xfrm>
        </p:grpSpPr>
        <p:pic>
          <p:nvPicPr>
            <p:cNvPr id="4" name="işľíḓè">
              <a:extLst>
                <a:ext uri="{FF2B5EF4-FFF2-40B4-BE49-F238E27FC236}">
                  <a16:creationId xmlns:a16="http://schemas.microsoft.com/office/drawing/2014/main" id="{BDBBE8FD-C416-3270-FA58-C19281D16A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715580" y="2420668"/>
              <a:ext cx="4613496" cy="2826286"/>
            </a:xfrm>
            <a:prstGeom prst="rect">
              <a:avLst/>
            </a:prstGeom>
          </p:spPr>
        </p:pic>
        <p:pic>
          <p:nvPicPr>
            <p:cNvPr id="5" name="iŝḻïdé">
              <a:extLst>
                <a:ext uri="{FF2B5EF4-FFF2-40B4-BE49-F238E27FC236}">
                  <a16:creationId xmlns:a16="http://schemas.microsoft.com/office/drawing/2014/main" id="{15373A25-24BD-3EF6-A933-9A25732F93E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979733" y="4178700"/>
              <a:ext cx="507941" cy="287097"/>
            </a:xfrm>
            <a:prstGeom prst="rect">
              <a:avLst/>
            </a:prstGeom>
          </p:spPr>
        </p:pic>
        <p:grpSp>
          <p:nvGrpSpPr>
            <p:cNvPr id="6" name="iS1ïḓé">
              <a:extLst>
                <a:ext uri="{FF2B5EF4-FFF2-40B4-BE49-F238E27FC236}">
                  <a16:creationId xmlns:a16="http://schemas.microsoft.com/office/drawing/2014/main" id="{EEB7B5F4-FD81-90B5-6174-BE548658DAC7}"/>
                </a:ext>
              </a:extLst>
            </p:cNvPr>
            <p:cNvGrpSpPr/>
            <p:nvPr/>
          </p:nvGrpSpPr>
          <p:grpSpPr>
            <a:xfrm>
              <a:off x="4768450" y="2810324"/>
              <a:ext cx="1901418" cy="1368376"/>
              <a:chOff x="4904043" y="2871081"/>
              <a:chExt cx="1901418" cy="1368376"/>
            </a:xfrm>
          </p:grpSpPr>
          <p:sp>
            <p:nvSpPr>
              <p:cNvPr id="43" name="íṧļïḑe">
                <a:extLst>
                  <a:ext uri="{FF2B5EF4-FFF2-40B4-BE49-F238E27FC236}">
                    <a16:creationId xmlns:a16="http://schemas.microsoft.com/office/drawing/2014/main" id="{4A75283E-8C74-3CDA-B0FE-1DD3ABAB9991}"/>
                  </a:ext>
                </a:extLst>
              </p:cNvPr>
              <p:cNvSpPr/>
              <p:nvPr/>
            </p:nvSpPr>
            <p:spPr>
              <a:xfrm>
                <a:off x="4954383" y="3167045"/>
                <a:ext cx="1851078" cy="1072412"/>
              </a:xfrm>
              <a:custGeom>
                <a:avLst/>
                <a:gdLst>
                  <a:gd name="connsiteX0" fmla="*/ 1577377 w 1851078"/>
                  <a:gd name="connsiteY0" fmla="*/ 156564 h 1072412"/>
                  <a:gd name="connsiteX1" fmla="*/ 1581885 w 1851078"/>
                  <a:gd name="connsiteY1" fmla="*/ 915119 h 1072412"/>
                  <a:gd name="connsiteX2" fmla="*/ 272917 w 1851078"/>
                  <a:gd name="connsiteY2" fmla="*/ 915119 h 1072412"/>
                  <a:gd name="connsiteX3" fmla="*/ 268784 w 1851078"/>
                  <a:gd name="connsiteY3" fmla="*/ 156940 h 1072412"/>
                  <a:gd name="connsiteX4" fmla="*/ 1577377 w 1851078"/>
                  <a:gd name="connsiteY4" fmla="*/ 156564 h 107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078" h="1072412">
                    <a:moveTo>
                      <a:pt x="1577377" y="156564"/>
                    </a:moveTo>
                    <a:cubicBezTo>
                      <a:pt x="1940311" y="366209"/>
                      <a:pt x="1942189" y="705473"/>
                      <a:pt x="1581885" y="915119"/>
                    </a:cubicBezTo>
                    <a:cubicBezTo>
                      <a:pt x="1221581" y="1124764"/>
                      <a:pt x="635475" y="1124389"/>
                      <a:pt x="272917" y="915119"/>
                    </a:cubicBezTo>
                    <a:cubicBezTo>
                      <a:pt x="-89641" y="705850"/>
                      <a:pt x="-91520" y="366209"/>
                      <a:pt x="268784" y="156940"/>
                    </a:cubicBezTo>
                    <a:cubicBezTo>
                      <a:pt x="629088" y="-52330"/>
                      <a:pt x="1215193" y="-52706"/>
                      <a:pt x="1577377" y="156564"/>
                    </a:cubicBezTo>
                    <a:close/>
                  </a:path>
                </a:pathLst>
              </a:custGeom>
              <a:solidFill>
                <a:srgbClr val="CBCFDB"/>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4" name="iṧľiďe">
                <a:extLst>
                  <a:ext uri="{FF2B5EF4-FFF2-40B4-BE49-F238E27FC236}">
                    <a16:creationId xmlns:a16="http://schemas.microsoft.com/office/drawing/2014/main" id="{0DC4E9BE-AA48-E992-4090-39970A4ED83E}"/>
                  </a:ext>
                </a:extLst>
              </p:cNvPr>
              <p:cNvSpPr/>
              <p:nvPr/>
            </p:nvSpPr>
            <p:spPr>
              <a:xfrm>
                <a:off x="5887647" y="2876340"/>
                <a:ext cx="10144" cy="330623"/>
              </a:xfrm>
              <a:custGeom>
                <a:avLst/>
                <a:gdLst>
                  <a:gd name="connsiteX0" fmla="*/ 10144 w 10144"/>
                  <a:gd name="connsiteY0" fmla="*/ 0 h 330623"/>
                  <a:gd name="connsiteX1" fmla="*/ 9393 w 10144"/>
                  <a:gd name="connsiteY1" fmla="*/ 194993 h 330623"/>
                  <a:gd name="connsiteX2" fmla="*/ 0 w 10144"/>
                  <a:gd name="connsiteY2" fmla="*/ 330623 h 330623"/>
                  <a:gd name="connsiteX3" fmla="*/ 751 w 10144"/>
                  <a:gd name="connsiteY3" fmla="*/ 135631 h 330623"/>
                  <a:gd name="connsiteX4" fmla="*/ 10144 w 10144"/>
                  <a:gd name="connsiteY4" fmla="*/ 0 h 33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4" h="330623">
                    <a:moveTo>
                      <a:pt x="10144" y="0"/>
                    </a:moveTo>
                    <a:lnTo>
                      <a:pt x="9393" y="194993"/>
                    </a:lnTo>
                    <a:lnTo>
                      <a:pt x="0" y="330623"/>
                    </a:lnTo>
                    <a:lnTo>
                      <a:pt x="751" y="135631"/>
                    </a:lnTo>
                    <a:lnTo>
                      <a:pt x="10144" y="0"/>
                    </a:lnTo>
                    <a:close/>
                  </a:path>
                </a:pathLst>
              </a:custGeom>
              <a:solidFill>
                <a:srgbClr val="4E6496"/>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5" name="îṩḻíďè">
                <a:extLst>
                  <a:ext uri="{FF2B5EF4-FFF2-40B4-BE49-F238E27FC236}">
                    <a16:creationId xmlns:a16="http://schemas.microsoft.com/office/drawing/2014/main" id="{42E1220D-9A03-2853-C3A8-AA62FC6B71E7}"/>
                  </a:ext>
                </a:extLst>
              </p:cNvPr>
              <p:cNvSpPr/>
              <p:nvPr/>
            </p:nvSpPr>
            <p:spPr>
              <a:xfrm>
                <a:off x="5674996" y="3013474"/>
                <a:ext cx="7889" cy="297185"/>
              </a:xfrm>
              <a:custGeom>
                <a:avLst/>
                <a:gdLst>
                  <a:gd name="connsiteX0" fmla="*/ 7890 w 7889"/>
                  <a:gd name="connsiteY0" fmla="*/ 0 h 297185"/>
                  <a:gd name="connsiteX1" fmla="*/ 7138 w 7889"/>
                  <a:gd name="connsiteY1" fmla="*/ 195368 h 297185"/>
                  <a:gd name="connsiteX2" fmla="*/ 0 w 7889"/>
                  <a:gd name="connsiteY2" fmla="*/ 297185 h 297185"/>
                  <a:gd name="connsiteX3" fmla="*/ 751 w 7889"/>
                  <a:gd name="connsiteY3" fmla="*/ 101817 h 297185"/>
                  <a:gd name="connsiteX4" fmla="*/ 7890 w 7889"/>
                  <a:gd name="connsiteY4" fmla="*/ 0 h 29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 h="297185">
                    <a:moveTo>
                      <a:pt x="7890" y="0"/>
                    </a:moveTo>
                    <a:lnTo>
                      <a:pt x="7138" y="195368"/>
                    </a:lnTo>
                    <a:lnTo>
                      <a:pt x="0" y="297185"/>
                    </a:lnTo>
                    <a:lnTo>
                      <a:pt x="751" y="101817"/>
                    </a:lnTo>
                    <a:lnTo>
                      <a:pt x="7890" y="0"/>
                    </a:lnTo>
                    <a:close/>
                  </a:path>
                </a:pathLst>
              </a:custGeom>
              <a:solidFill>
                <a:srgbClr val="4E6496"/>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6" name="íŝḻïḋé">
                <a:extLst>
                  <a:ext uri="{FF2B5EF4-FFF2-40B4-BE49-F238E27FC236}">
                    <a16:creationId xmlns:a16="http://schemas.microsoft.com/office/drawing/2014/main" id="{06D13B5F-ED02-2968-2813-94CB97FCD428}"/>
                  </a:ext>
                </a:extLst>
              </p:cNvPr>
              <p:cNvSpPr/>
              <p:nvPr/>
            </p:nvSpPr>
            <p:spPr>
              <a:xfrm>
                <a:off x="5880509" y="3011971"/>
                <a:ext cx="7889" cy="303948"/>
              </a:xfrm>
              <a:custGeom>
                <a:avLst/>
                <a:gdLst>
                  <a:gd name="connsiteX0" fmla="*/ 7890 w 7889"/>
                  <a:gd name="connsiteY0" fmla="*/ 0 h 303948"/>
                  <a:gd name="connsiteX1" fmla="*/ 7138 w 7889"/>
                  <a:gd name="connsiteY1" fmla="*/ 194993 h 303948"/>
                  <a:gd name="connsiteX2" fmla="*/ 0 w 7889"/>
                  <a:gd name="connsiteY2" fmla="*/ 303948 h 303948"/>
                  <a:gd name="connsiteX3" fmla="*/ 376 w 7889"/>
                  <a:gd name="connsiteY3" fmla="*/ 108580 h 303948"/>
                  <a:gd name="connsiteX4" fmla="*/ 7890 w 7889"/>
                  <a:gd name="connsiteY4" fmla="*/ 0 h 30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 h="303948">
                    <a:moveTo>
                      <a:pt x="7890" y="0"/>
                    </a:moveTo>
                    <a:lnTo>
                      <a:pt x="7138" y="194993"/>
                    </a:lnTo>
                    <a:lnTo>
                      <a:pt x="0" y="303948"/>
                    </a:lnTo>
                    <a:lnTo>
                      <a:pt x="376" y="108580"/>
                    </a:lnTo>
                    <a:lnTo>
                      <a:pt x="7890" y="0"/>
                    </a:lnTo>
                    <a:close/>
                  </a:path>
                </a:pathLst>
              </a:custGeom>
              <a:solidFill>
                <a:srgbClr val="4E6496"/>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7" name="íşľîďè">
                <a:extLst>
                  <a:ext uri="{FF2B5EF4-FFF2-40B4-BE49-F238E27FC236}">
                    <a16:creationId xmlns:a16="http://schemas.microsoft.com/office/drawing/2014/main" id="{367AE4AF-FEA8-961E-A9EA-89DFEE89E80B}"/>
                  </a:ext>
                </a:extLst>
              </p:cNvPr>
              <p:cNvSpPr/>
              <p:nvPr/>
            </p:nvSpPr>
            <p:spPr>
              <a:xfrm>
                <a:off x="5674996" y="3115291"/>
                <a:ext cx="205888" cy="200628"/>
              </a:xfrm>
              <a:custGeom>
                <a:avLst/>
                <a:gdLst>
                  <a:gd name="connsiteX0" fmla="*/ 205888 w 205888"/>
                  <a:gd name="connsiteY0" fmla="*/ 5260 h 200628"/>
                  <a:gd name="connsiteX1" fmla="*/ 205512 w 205888"/>
                  <a:gd name="connsiteY1" fmla="*/ 200628 h 200628"/>
                  <a:gd name="connsiteX2" fmla="*/ 0 w 205888"/>
                  <a:gd name="connsiteY2" fmla="*/ 195368 h 200628"/>
                  <a:gd name="connsiteX3" fmla="*/ 751 w 205888"/>
                  <a:gd name="connsiteY3" fmla="*/ 0 h 200628"/>
                  <a:gd name="connsiteX4" fmla="*/ 205888 w 205888"/>
                  <a:gd name="connsiteY4" fmla="*/ 5260 h 200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88" h="200628">
                    <a:moveTo>
                      <a:pt x="205888" y="5260"/>
                    </a:moveTo>
                    <a:lnTo>
                      <a:pt x="205512" y="200628"/>
                    </a:lnTo>
                    <a:lnTo>
                      <a:pt x="0" y="195368"/>
                    </a:lnTo>
                    <a:lnTo>
                      <a:pt x="751" y="0"/>
                    </a:lnTo>
                    <a:lnTo>
                      <a:pt x="205888" y="5260"/>
                    </a:lnTo>
                    <a:close/>
                  </a:path>
                </a:pathLst>
              </a:custGeom>
              <a:solidFill>
                <a:srgbClr val="5C75B0"/>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8" name="ïś1ïḍê">
                <a:extLst>
                  <a:ext uri="{FF2B5EF4-FFF2-40B4-BE49-F238E27FC236}">
                    <a16:creationId xmlns:a16="http://schemas.microsoft.com/office/drawing/2014/main" id="{5D406B5A-A148-2BDD-EE6F-27B31FE0EC38}"/>
                  </a:ext>
                </a:extLst>
              </p:cNvPr>
              <p:cNvSpPr/>
              <p:nvPr/>
            </p:nvSpPr>
            <p:spPr>
              <a:xfrm>
                <a:off x="5108052" y="3086737"/>
                <a:ext cx="134503" cy="278399"/>
              </a:xfrm>
              <a:custGeom>
                <a:avLst/>
                <a:gdLst>
                  <a:gd name="connsiteX0" fmla="*/ 134504 w 134503"/>
                  <a:gd name="connsiteY0" fmla="*/ 83407 h 278399"/>
                  <a:gd name="connsiteX1" fmla="*/ 133752 w 134503"/>
                  <a:gd name="connsiteY1" fmla="*/ 278400 h 278399"/>
                  <a:gd name="connsiteX2" fmla="*/ 0 w 134503"/>
                  <a:gd name="connsiteY2" fmla="*/ 195368 h 278399"/>
                  <a:gd name="connsiteX3" fmla="*/ 751 w 134503"/>
                  <a:gd name="connsiteY3" fmla="*/ 0 h 278399"/>
                  <a:gd name="connsiteX4" fmla="*/ 134504 w 134503"/>
                  <a:gd name="connsiteY4" fmla="*/ 83407 h 27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03" h="278399">
                    <a:moveTo>
                      <a:pt x="134504" y="83407"/>
                    </a:moveTo>
                    <a:lnTo>
                      <a:pt x="133752" y="278400"/>
                    </a:lnTo>
                    <a:lnTo>
                      <a:pt x="0" y="195368"/>
                    </a:lnTo>
                    <a:lnTo>
                      <a:pt x="751" y="0"/>
                    </a:lnTo>
                    <a:lnTo>
                      <a:pt x="134504" y="83407"/>
                    </a:lnTo>
                    <a:close/>
                  </a:path>
                </a:pathLst>
              </a:custGeom>
              <a:solidFill>
                <a:srgbClr val="598AEA"/>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9" name="ï$ľíḍê">
                <a:extLst>
                  <a:ext uri="{FF2B5EF4-FFF2-40B4-BE49-F238E27FC236}">
                    <a16:creationId xmlns:a16="http://schemas.microsoft.com/office/drawing/2014/main" id="{5030D2A0-EA42-3DEC-1CBB-0FC39D343E9C}"/>
                  </a:ext>
                </a:extLst>
              </p:cNvPr>
              <p:cNvSpPr/>
              <p:nvPr/>
            </p:nvSpPr>
            <p:spPr>
              <a:xfrm>
                <a:off x="6361791" y="3091621"/>
                <a:ext cx="149531" cy="281781"/>
              </a:xfrm>
              <a:custGeom>
                <a:avLst/>
                <a:gdLst>
                  <a:gd name="connsiteX0" fmla="*/ 149532 w 149531"/>
                  <a:gd name="connsiteY0" fmla="*/ 0 h 281781"/>
                  <a:gd name="connsiteX1" fmla="*/ 148781 w 149531"/>
                  <a:gd name="connsiteY1" fmla="*/ 194993 h 281781"/>
                  <a:gd name="connsiteX2" fmla="*/ 0 w 149531"/>
                  <a:gd name="connsiteY2" fmla="*/ 281781 h 281781"/>
                  <a:gd name="connsiteX3" fmla="*/ 376 w 149531"/>
                  <a:gd name="connsiteY3" fmla="*/ 86413 h 281781"/>
                  <a:gd name="connsiteX4" fmla="*/ 149532 w 149531"/>
                  <a:gd name="connsiteY4" fmla="*/ 0 h 281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1" h="281781">
                    <a:moveTo>
                      <a:pt x="149532" y="0"/>
                    </a:moveTo>
                    <a:lnTo>
                      <a:pt x="148781" y="194993"/>
                    </a:lnTo>
                    <a:lnTo>
                      <a:pt x="0" y="281781"/>
                    </a:lnTo>
                    <a:lnTo>
                      <a:pt x="376" y="86413"/>
                    </a:lnTo>
                    <a:lnTo>
                      <a:pt x="149532" y="0"/>
                    </a:lnTo>
                    <a:close/>
                  </a:path>
                </a:pathLst>
              </a:custGeom>
              <a:solidFill>
                <a:srgbClr val="598AEA"/>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0" name="i$ḷïdé">
                <a:extLst>
                  <a:ext uri="{FF2B5EF4-FFF2-40B4-BE49-F238E27FC236}">
                    <a16:creationId xmlns:a16="http://schemas.microsoft.com/office/drawing/2014/main" id="{92CCDAE1-E7B6-55AF-251D-1443E0D6B772}"/>
                  </a:ext>
                </a:extLst>
              </p:cNvPr>
              <p:cNvSpPr/>
              <p:nvPr/>
            </p:nvSpPr>
            <p:spPr>
              <a:xfrm>
                <a:off x="6067611" y="3091997"/>
                <a:ext cx="152161" cy="283659"/>
              </a:xfrm>
              <a:custGeom>
                <a:avLst/>
                <a:gdLst>
                  <a:gd name="connsiteX0" fmla="*/ 152162 w 152161"/>
                  <a:gd name="connsiteY0" fmla="*/ 0 h 283659"/>
                  <a:gd name="connsiteX1" fmla="*/ 151786 w 152161"/>
                  <a:gd name="connsiteY1" fmla="*/ 195368 h 283659"/>
                  <a:gd name="connsiteX2" fmla="*/ 0 w 152161"/>
                  <a:gd name="connsiteY2" fmla="*/ 283660 h 283659"/>
                  <a:gd name="connsiteX3" fmla="*/ 376 w 152161"/>
                  <a:gd name="connsiteY3" fmla="*/ 88291 h 283659"/>
                  <a:gd name="connsiteX4" fmla="*/ 152162 w 152161"/>
                  <a:gd name="connsiteY4" fmla="*/ 0 h 28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61" h="283659">
                    <a:moveTo>
                      <a:pt x="152162" y="0"/>
                    </a:moveTo>
                    <a:lnTo>
                      <a:pt x="151786" y="195368"/>
                    </a:lnTo>
                    <a:lnTo>
                      <a:pt x="0" y="283660"/>
                    </a:lnTo>
                    <a:lnTo>
                      <a:pt x="376" y="88291"/>
                    </a:lnTo>
                    <a:lnTo>
                      <a:pt x="152162" y="0"/>
                    </a:lnTo>
                    <a:close/>
                  </a:path>
                </a:pathLst>
              </a:custGeom>
              <a:solidFill>
                <a:srgbClr val="6782C5"/>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1" name="îšlïḑe">
                <a:extLst>
                  <a:ext uri="{FF2B5EF4-FFF2-40B4-BE49-F238E27FC236}">
                    <a16:creationId xmlns:a16="http://schemas.microsoft.com/office/drawing/2014/main" id="{5AFD8F03-3FE5-CD82-96A2-183774FA1C2D}"/>
                  </a:ext>
                </a:extLst>
              </p:cNvPr>
              <p:cNvSpPr/>
              <p:nvPr/>
            </p:nvSpPr>
            <p:spPr>
              <a:xfrm>
                <a:off x="5386828" y="3085986"/>
                <a:ext cx="159676" cy="294555"/>
              </a:xfrm>
              <a:custGeom>
                <a:avLst/>
                <a:gdLst>
                  <a:gd name="connsiteX0" fmla="*/ 159676 w 159676"/>
                  <a:gd name="connsiteY0" fmla="*/ 99187 h 294555"/>
                  <a:gd name="connsiteX1" fmla="*/ 159300 w 159676"/>
                  <a:gd name="connsiteY1" fmla="*/ 294555 h 294555"/>
                  <a:gd name="connsiteX2" fmla="*/ 0 w 159676"/>
                  <a:gd name="connsiteY2" fmla="*/ 195368 h 294555"/>
                  <a:gd name="connsiteX3" fmla="*/ 751 w 159676"/>
                  <a:gd name="connsiteY3" fmla="*/ 0 h 294555"/>
                  <a:gd name="connsiteX4" fmla="*/ 159676 w 159676"/>
                  <a:gd name="connsiteY4" fmla="*/ 99187 h 29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76" h="294555">
                    <a:moveTo>
                      <a:pt x="159676" y="99187"/>
                    </a:moveTo>
                    <a:lnTo>
                      <a:pt x="159300" y="294555"/>
                    </a:lnTo>
                    <a:lnTo>
                      <a:pt x="0" y="195368"/>
                    </a:lnTo>
                    <a:lnTo>
                      <a:pt x="751" y="0"/>
                    </a:lnTo>
                    <a:lnTo>
                      <a:pt x="159676" y="99187"/>
                    </a:lnTo>
                    <a:close/>
                  </a:path>
                </a:pathLst>
              </a:custGeom>
              <a:solidFill>
                <a:srgbClr val="465A87"/>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2" name="îṩľïḍé">
                <a:extLst>
                  <a:ext uri="{FF2B5EF4-FFF2-40B4-BE49-F238E27FC236}">
                    <a16:creationId xmlns:a16="http://schemas.microsoft.com/office/drawing/2014/main" id="{36046BA6-A446-E172-1EEB-EA00C56E16EC}"/>
                  </a:ext>
                </a:extLst>
              </p:cNvPr>
              <p:cNvSpPr/>
              <p:nvPr/>
            </p:nvSpPr>
            <p:spPr>
              <a:xfrm>
                <a:off x="6067611" y="3180288"/>
                <a:ext cx="146150" cy="279151"/>
              </a:xfrm>
              <a:custGeom>
                <a:avLst/>
                <a:gdLst>
                  <a:gd name="connsiteX0" fmla="*/ 146151 w 146150"/>
                  <a:gd name="connsiteY0" fmla="*/ 84159 h 279151"/>
                  <a:gd name="connsiteX1" fmla="*/ 145399 w 146150"/>
                  <a:gd name="connsiteY1" fmla="*/ 279151 h 279151"/>
                  <a:gd name="connsiteX2" fmla="*/ 0 w 146150"/>
                  <a:gd name="connsiteY2" fmla="*/ 195368 h 279151"/>
                  <a:gd name="connsiteX3" fmla="*/ 376 w 146150"/>
                  <a:gd name="connsiteY3" fmla="*/ 0 h 279151"/>
                  <a:gd name="connsiteX4" fmla="*/ 146151 w 146150"/>
                  <a:gd name="connsiteY4" fmla="*/ 84159 h 27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0" h="279151">
                    <a:moveTo>
                      <a:pt x="146151" y="84159"/>
                    </a:moveTo>
                    <a:lnTo>
                      <a:pt x="145399" y="279151"/>
                    </a:lnTo>
                    <a:lnTo>
                      <a:pt x="0" y="195368"/>
                    </a:lnTo>
                    <a:lnTo>
                      <a:pt x="376" y="0"/>
                    </a:lnTo>
                    <a:lnTo>
                      <a:pt x="146151" y="84159"/>
                    </a:lnTo>
                    <a:close/>
                  </a:path>
                </a:pathLst>
              </a:custGeom>
              <a:solidFill>
                <a:srgbClr val="475B89"/>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3" name="îṩḻidé">
                <a:extLst>
                  <a:ext uri="{FF2B5EF4-FFF2-40B4-BE49-F238E27FC236}">
                    <a16:creationId xmlns:a16="http://schemas.microsoft.com/office/drawing/2014/main" id="{99B1C9A7-03F1-3A53-28A7-08D408C8A1F9}"/>
                  </a:ext>
                </a:extLst>
              </p:cNvPr>
              <p:cNvSpPr/>
              <p:nvPr/>
            </p:nvSpPr>
            <p:spPr>
              <a:xfrm>
                <a:off x="6213011" y="3178034"/>
                <a:ext cx="149156" cy="281405"/>
              </a:xfrm>
              <a:custGeom>
                <a:avLst/>
                <a:gdLst>
                  <a:gd name="connsiteX0" fmla="*/ 149156 w 149156"/>
                  <a:gd name="connsiteY0" fmla="*/ 0 h 281405"/>
                  <a:gd name="connsiteX1" fmla="*/ 148781 w 149156"/>
                  <a:gd name="connsiteY1" fmla="*/ 195368 h 281405"/>
                  <a:gd name="connsiteX2" fmla="*/ 0 w 149156"/>
                  <a:gd name="connsiteY2" fmla="*/ 281406 h 281405"/>
                  <a:gd name="connsiteX3" fmla="*/ 751 w 149156"/>
                  <a:gd name="connsiteY3" fmla="*/ 86413 h 281405"/>
                  <a:gd name="connsiteX4" fmla="*/ 149156 w 149156"/>
                  <a:gd name="connsiteY4" fmla="*/ 0 h 281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56" h="281405">
                    <a:moveTo>
                      <a:pt x="149156" y="0"/>
                    </a:moveTo>
                    <a:lnTo>
                      <a:pt x="148781" y="195368"/>
                    </a:lnTo>
                    <a:lnTo>
                      <a:pt x="0" y="281406"/>
                    </a:lnTo>
                    <a:lnTo>
                      <a:pt x="751" y="86413"/>
                    </a:lnTo>
                    <a:lnTo>
                      <a:pt x="149156" y="0"/>
                    </a:lnTo>
                    <a:close/>
                  </a:path>
                </a:pathLst>
              </a:custGeom>
              <a:solidFill>
                <a:srgbClr val="6782C5"/>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4" name="iṧḻiḑé">
                <a:extLst>
                  <a:ext uri="{FF2B5EF4-FFF2-40B4-BE49-F238E27FC236}">
                    <a16:creationId xmlns:a16="http://schemas.microsoft.com/office/drawing/2014/main" id="{4383B12C-3073-DBB2-D325-65C106B2A9DF}"/>
                  </a:ext>
                </a:extLst>
              </p:cNvPr>
              <p:cNvSpPr/>
              <p:nvPr/>
            </p:nvSpPr>
            <p:spPr>
              <a:xfrm>
                <a:off x="5241804" y="3170144"/>
                <a:ext cx="154791" cy="291173"/>
              </a:xfrm>
              <a:custGeom>
                <a:avLst/>
                <a:gdLst>
                  <a:gd name="connsiteX0" fmla="*/ 154792 w 154791"/>
                  <a:gd name="connsiteY0" fmla="*/ 95806 h 291173"/>
                  <a:gd name="connsiteX1" fmla="*/ 154040 w 154791"/>
                  <a:gd name="connsiteY1" fmla="*/ 291174 h 291173"/>
                  <a:gd name="connsiteX2" fmla="*/ 0 w 154791"/>
                  <a:gd name="connsiteY2" fmla="*/ 194993 h 291173"/>
                  <a:gd name="connsiteX3" fmla="*/ 751 w 154791"/>
                  <a:gd name="connsiteY3" fmla="*/ 0 h 291173"/>
                  <a:gd name="connsiteX4" fmla="*/ 154792 w 154791"/>
                  <a:gd name="connsiteY4" fmla="*/ 95806 h 29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1" h="291173">
                    <a:moveTo>
                      <a:pt x="154792" y="95806"/>
                    </a:moveTo>
                    <a:lnTo>
                      <a:pt x="154040" y="291174"/>
                    </a:lnTo>
                    <a:lnTo>
                      <a:pt x="0" y="194993"/>
                    </a:lnTo>
                    <a:lnTo>
                      <a:pt x="751" y="0"/>
                    </a:lnTo>
                    <a:lnTo>
                      <a:pt x="154792" y="95806"/>
                    </a:lnTo>
                    <a:close/>
                  </a:path>
                </a:pathLst>
              </a:custGeom>
              <a:solidFill>
                <a:srgbClr val="465A87"/>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5" name="ïSľïďe">
                <a:extLst>
                  <a:ext uri="{FF2B5EF4-FFF2-40B4-BE49-F238E27FC236}">
                    <a16:creationId xmlns:a16="http://schemas.microsoft.com/office/drawing/2014/main" id="{6870DB96-FE1B-7616-1D91-75C1C8171BC8}"/>
                  </a:ext>
                </a:extLst>
              </p:cNvPr>
              <p:cNvSpPr/>
              <p:nvPr/>
            </p:nvSpPr>
            <p:spPr>
              <a:xfrm>
                <a:off x="5395845" y="3185173"/>
                <a:ext cx="150659" cy="276145"/>
              </a:xfrm>
              <a:custGeom>
                <a:avLst/>
                <a:gdLst>
                  <a:gd name="connsiteX0" fmla="*/ 150659 w 150659"/>
                  <a:gd name="connsiteY0" fmla="*/ 0 h 276145"/>
                  <a:gd name="connsiteX1" fmla="*/ 150283 w 150659"/>
                  <a:gd name="connsiteY1" fmla="*/ 195368 h 276145"/>
                  <a:gd name="connsiteX2" fmla="*/ 0 w 150659"/>
                  <a:gd name="connsiteY2" fmla="*/ 276146 h 276145"/>
                  <a:gd name="connsiteX3" fmla="*/ 751 w 150659"/>
                  <a:gd name="connsiteY3" fmla="*/ 80777 h 276145"/>
                  <a:gd name="connsiteX4" fmla="*/ 150659 w 150659"/>
                  <a:gd name="connsiteY4" fmla="*/ 0 h 276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59" h="276145">
                    <a:moveTo>
                      <a:pt x="150659" y="0"/>
                    </a:moveTo>
                    <a:lnTo>
                      <a:pt x="150283" y="195368"/>
                    </a:lnTo>
                    <a:lnTo>
                      <a:pt x="0" y="276146"/>
                    </a:lnTo>
                    <a:lnTo>
                      <a:pt x="751" y="80777"/>
                    </a:lnTo>
                    <a:lnTo>
                      <a:pt x="150659" y="0"/>
                    </a:lnTo>
                    <a:close/>
                  </a:path>
                </a:pathLst>
              </a:custGeom>
              <a:solidFill>
                <a:srgbClr val="6783C5"/>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6" name="ïṥḷîḓê">
                <a:extLst>
                  <a:ext uri="{FF2B5EF4-FFF2-40B4-BE49-F238E27FC236}">
                    <a16:creationId xmlns:a16="http://schemas.microsoft.com/office/drawing/2014/main" id="{8774DA12-85BB-8A05-FB18-AE4CFA056B37}"/>
                  </a:ext>
                </a:extLst>
              </p:cNvPr>
              <p:cNvSpPr/>
              <p:nvPr/>
            </p:nvSpPr>
            <p:spPr>
              <a:xfrm>
                <a:off x="5113688" y="3349733"/>
                <a:ext cx="212275" cy="200628"/>
              </a:xfrm>
              <a:custGeom>
                <a:avLst/>
                <a:gdLst>
                  <a:gd name="connsiteX0" fmla="*/ 212275 w 212275"/>
                  <a:gd name="connsiteY0" fmla="*/ 0 h 200628"/>
                  <a:gd name="connsiteX1" fmla="*/ 211900 w 212275"/>
                  <a:gd name="connsiteY1" fmla="*/ 195368 h 200628"/>
                  <a:gd name="connsiteX2" fmla="*/ 0 w 212275"/>
                  <a:gd name="connsiteY2" fmla="*/ 200628 h 200628"/>
                  <a:gd name="connsiteX3" fmla="*/ 751 w 212275"/>
                  <a:gd name="connsiteY3" fmla="*/ 5260 h 200628"/>
                  <a:gd name="connsiteX4" fmla="*/ 212275 w 212275"/>
                  <a:gd name="connsiteY4" fmla="*/ 0 h 200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5" h="200628">
                    <a:moveTo>
                      <a:pt x="212275" y="0"/>
                    </a:moveTo>
                    <a:lnTo>
                      <a:pt x="211900" y="195368"/>
                    </a:lnTo>
                    <a:lnTo>
                      <a:pt x="0" y="200628"/>
                    </a:lnTo>
                    <a:lnTo>
                      <a:pt x="751" y="5260"/>
                    </a:lnTo>
                    <a:lnTo>
                      <a:pt x="212275" y="0"/>
                    </a:lnTo>
                    <a:close/>
                  </a:path>
                </a:pathLst>
              </a:custGeom>
              <a:solidFill>
                <a:srgbClr val="5E77B4"/>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7" name="isḷïḋe">
                <a:extLst>
                  <a:ext uri="{FF2B5EF4-FFF2-40B4-BE49-F238E27FC236}">
                    <a16:creationId xmlns:a16="http://schemas.microsoft.com/office/drawing/2014/main" id="{EA285E24-0502-224C-CD5E-0ED5F330CB42}"/>
                  </a:ext>
                </a:extLst>
              </p:cNvPr>
              <p:cNvSpPr/>
              <p:nvPr/>
            </p:nvSpPr>
            <p:spPr>
              <a:xfrm>
                <a:off x="6264858" y="3359126"/>
                <a:ext cx="218662" cy="200628"/>
              </a:xfrm>
              <a:custGeom>
                <a:avLst/>
                <a:gdLst>
                  <a:gd name="connsiteX0" fmla="*/ 218662 w 218662"/>
                  <a:gd name="connsiteY0" fmla="*/ 0 h 200628"/>
                  <a:gd name="connsiteX1" fmla="*/ 218287 w 218662"/>
                  <a:gd name="connsiteY1" fmla="*/ 194993 h 200628"/>
                  <a:gd name="connsiteX2" fmla="*/ 0 w 218662"/>
                  <a:gd name="connsiteY2" fmla="*/ 200628 h 200628"/>
                  <a:gd name="connsiteX3" fmla="*/ 376 w 218662"/>
                  <a:gd name="connsiteY3" fmla="*/ 5260 h 200628"/>
                  <a:gd name="connsiteX4" fmla="*/ 218662 w 218662"/>
                  <a:gd name="connsiteY4" fmla="*/ 0 h 200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2" h="200628">
                    <a:moveTo>
                      <a:pt x="218662" y="0"/>
                    </a:moveTo>
                    <a:lnTo>
                      <a:pt x="218287" y="194993"/>
                    </a:lnTo>
                    <a:lnTo>
                      <a:pt x="0" y="200628"/>
                    </a:lnTo>
                    <a:lnTo>
                      <a:pt x="376" y="5260"/>
                    </a:lnTo>
                    <a:lnTo>
                      <a:pt x="218662" y="0"/>
                    </a:lnTo>
                    <a:close/>
                  </a:path>
                </a:pathLst>
              </a:custGeom>
              <a:solidFill>
                <a:srgbClr val="5E77B4"/>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8" name="íşḷîḓê">
                <a:extLst>
                  <a:ext uri="{FF2B5EF4-FFF2-40B4-BE49-F238E27FC236}">
                    <a16:creationId xmlns:a16="http://schemas.microsoft.com/office/drawing/2014/main" id="{D8E5745A-B020-DB1A-12EF-B236B72E65AD}"/>
                  </a:ext>
                </a:extLst>
              </p:cNvPr>
              <p:cNvSpPr/>
              <p:nvPr/>
            </p:nvSpPr>
            <p:spPr>
              <a:xfrm>
                <a:off x="5462580" y="3218986"/>
                <a:ext cx="686939" cy="383598"/>
              </a:xfrm>
              <a:custGeom>
                <a:avLst/>
                <a:gdLst>
                  <a:gd name="connsiteX0" fmla="*/ 580758 w 686939"/>
                  <a:gd name="connsiteY0" fmla="*/ 47514 h 383598"/>
                  <a:gd name="connsiteX1" fmla="*/ 533795 w 686939"/>
                  <a:gd name="connsiteY1" fmla="*/ 24972 h 383598"/>
                  <a:gd name="connsiteX2" fmla="*/ 530790 w 686939"/>
                  <a:gd name="connsiteY2" fmla="*/ 24972 h 383598"/>
                  <a:gd name="connsiteX3" fmla="*/ 528910 w 686939"/>
                  <a:gd name="connsiteY3" fmla="*/ 24972 h 383598"/>
                  <a:gd name="connsiteX4" fmla="*/ 491340 w 686939"/>
                  <a:gd name="connsiteY4" fmla="*/ 12198 h 383598"/>
                  <a:gd name="connsiteX5" fmla="*/ 488710 w 686939"/>
                  <a:gd name="connsiteY5" fmla="*/ 12198 h 383598"/>
                  <a:gd name="connsiteX6" fmla="*/ 480444 w 686939"/>
                  <a:gd name="connsiteY6" fmla="*/ 10319 h 383598"/>
                  <a:gd name="connsiteX7" fmla="*/ 457902 w 686939"/>
                  <a:gd name="connsiteY7" fmla="*/ 4684 h 383598"/>
                  <a:gd name="connsiteX8" fmla="*/ 452642 w 686939"/>
                  <a:gd name="connsiteY8" fmla="*/ 4684 h 383598"/>
                  <a:gd name="connsiteX9" fmla="*/ 444376 w 686939"/>
                  <a:gd name="connsiteY9" fmla="*/ 4684 h 383598"/>
                  <a:gd name="connsiteX10" fmla="*/ 425591 w 686939"/>
                  <a:gd name="connsiteY10" fmla="*/ 1678 h 383598"/>
                  <a:gd name="connsiteX11" fmla="*/ 418452 w 686939"/>
                  <a:gd name="connsiteY11" fmla="*/ 1678 h 383598"/>
                  <a:gd name="connsiteX12" fmla="*/ 410563 w 686939"/>
                  <a:gd name="connsiteY12" fmla="*/ 1678 h 383598"/>
                  <a:gd name="connsiteX13" fmla="*/ 393280 w 686939"/>
                  <a:gd name="connsiteY13" fmla="*/ -201 h 383598"/>
                  <a:gd name="connsiteX14" fmla="*/ 385014 w 686939"/>
                  <a:gd name="connsiteY14" fmla="*/ -201 h 383598"/>
                  <a:gd name="connsiteX15" fmla="*/ 377500 w 686939"/>
                  <a:gd name="connsiteY15" fmla="*/ -201 h 383598"/>
                  <a:gd name="connsiteX16" fmla="*/ 359466 w 686939"/>
                  <a:gd name="connsiteY16" fmla="*/ -201 h 383598"/>
                  <a:gd name="connsiteX17" fmla="*/ 310624 w 686939"/>
                  <a:gd name="connsiteY17" fmla="*/ -201 h 383598"/>
                  <a:gd name="connsiteX18" fmla="*/ 286579 w 686939"/>
                  <a:gd name="connsiteY18" fmla="*/ -201 h 383598"/>
                  <a:gd name="connsiteX19" fmla="*/ 277561 w 686939"/>
                  <a:gd name="connsiteY19" fmla="*/ -201 h 383598"/>
                  <a:gd name="connsiteX20" fmla="*/ 274556 w 686939"/>
                  <a:gd name="connsiteY20" fmla="*/ -201 h 383598"/>
                  <a:gd name="connsiteX21" fmla="*/ 236985 w 686939"/>
                  <a:gd name="connsiteY21" fmla="*/ 5059 h 383598"/>
                  <a:gd name="connsiteX22" fmla="*/ 235107 w 686939"/>
                  <a:gd name="connsiteY22" fmla="*/ 5059 h 383598"/>
                  <a:gd name="connsiteX23" fmla="*/ 222708 w 686939"/>
                  <a:gd name="connsiteY23" fmla="*/ 7689 h 383598"/>
                  <a:gd name="connsiteX24" fmla="*/ 205050 w 686939"/>
                  <a:gd name="connsiteY24" fmla="*/ 11446 h 383598"/>
                  <a:gd name="connsiteX25" fmla="*/ 190397 w 686939"/>
                  <a:gd name="connsiteY25" fmla="*/ 15579 h 383598"/>
                  <a:gd name="connsiteX26" fmla="*/ 173866 w 686939"/>
                  <a:gd name="connsiteY26" fmla="*/ 20087 h 383598"/>
                  <a:gd name="connsiteX27" fmla="*/ 169733 w 686939"/>
                  <a:gd name="connsiteY27" fmla="*/ 20087 h 383598"/>
                  <a:gd name="connsiteX28" fmla="*/ 162971 w 686939"/>
                  <a:gd name="connsiteY28" fmla="*/ 22717 h 383598"/>
                  <a:gd name="connsiteX29" fmla="*/ 136671 w 686939"/>
                  <a:gd name="connsiteY29" fmla="*/ 32862 h 383598"/>
                  <a:gd name="connsiteX30" fmla="*/ 126527 w 686939"/>
                  <a:gd name="connsiteY30" fmla="*/ 36995 h 383598"/>
                  <a:gd name="connsiteX31" fmla="*/ 94216 w 686939"/>
                  <a:gd name="connsiteY31" fmla="*/ 53525 h 383598"/>
                  <a:gd name="connsiteX32" fmla="*/ 89707 w 686939"/>
                  <a:gd name="connsiteY32" fmla="*/ 56156 h 383598"/>
                  <a:gd name="connsiteX33" fmla="*/ 80691 w 686939"/>
                  <a:gd name="connsiteY33" fmla="*/ 62167 h 383598"/>
                  <a:gd name="connsiteX34" fmla="*/ 68668 w 686939"/>
                  <a:gd name="connsiteY34" fmla="*/ 70057 h 383598"/>
                  <a:gd name="connsiteX35" fmla="*/ 58899 w 686939"/>
                  <a:gd name="connsiteY35" fmla="*/ 77571 h 383598"/>
                  <a:gd name="connsiteX36" fmla="*/ 48004 w 686939"/>
                  <a:gd name="connsiteY36" fmla="*/ 86588 h 383598"/>
                  <a:gd name="connsiteX37" fmla="*/ 46125 w 686939"/>
                  <a:gd name="connsiteY37" fmla="*/ 86588 h 383598"/>
                  <a:gd name="connsiteX38" fmla="*/ 42744 w 686939"/>
                  <a:gd name="connsiteY38" fmla="*/ 90345 h 383598"/>
                  <a:gd name="connsiteX39" fmla="*/ 27716 w 686939"/>
                  <a:gd name="connsiteY39" fmla="*/ 106125 h 383598"/>
                  <a:gd name="connsiteX40" fmla="*/ 24710 w 686939"/>
                  <a:gd name="connsiteY40" fmla="*/ 109506 h 383598"/>
                  <a:gd name="connsiteX41" fmla="*/ 22456 w 686939"/>
                  <a:gd name="connsiteY41" fmla="*/ 112887 h 383598"/>
                  <a:gd name="connsiteX42" fmla="*/ 14190 w 686939"/>
                  <a:gd name="connsiteY42" fmla="*/ 124910 h 383598"/>
                  <a:gd name="connsiteX43" fmla="*/ 10809 w 686939"/>
                  <a:gd name="connsiteY43" fmla="*/ 130170 h 383598"/>
                  <a:gd name="connsiteX44" fmla="*/ 10809 w 686939"/>
                  <a:gd name="connsiteY44" fmla="*/ 132800 h 383598"/>
                  <a:gd name="connsiteX45" fmla="*/ 5549 w 686939"/>
                  <a:gd name="connsiteY45" fmla="*/ 143320 h 383598"/>
                  <a:gd name="connsiteX46" fmla="*/ 2919 w 686939"/>
                  <a:gd name="connsiteY46" fmla="*/ 149707 h 383598"/>
                  <a:gd name="connsiteX47" fmla="*/ 2919 w 686939"/>
                  <a:gd name="connsiteY47" fmla="*/ 151961 h 383598"/>
                  <a:gd name="connsiteX48" fmla="*/ -87 w 686939"/>
                  <a:gd name="connsiteY48" fmla="*/ 162106 h 383598"/>
                  <a:gd name="connsiteX49" fmla="*/ -87 w 686939"/>
                  <a:gd name="connsiteY49" fmla="*/ 169244 h 383598"/>
                  <a:gd name="connsiteX50" fmla="*/ -87 w 686939"/>
                  <a:gd name="connsiteY50" fmla="*/ 180139 h 383598"/>
                  <a:gd name="connsiteX51" fmla="*/ -87 w 686939"/>
                  <a:gd name="connsiteY51" fmla="*/ 187278 h 383598"/>
                  <a:gd name="connsiteX52" fmla="*/ -87 w 686939"/>
                  <a:gd name="connsiteY52" fmla="*/ 187653 h 383598"/>
                  <a:gd name="connsiteX53" fmla="*/ -87 w 686939"/>
                  <a:gd name="connsiteY53" fmla="*/ 383022 h 383598"/>
                  <a:gd name="connsiteX54" fmla="*/ -87 w 686939"/>
                  <a:gd name="connsiteY54" fmla="*/ 372877 h 383598"/>
                  <a:gd name="connsiteX55" fmla="*/ -87 w 686939"/>
                  <a:gd name="connsiteY55" fmla="*/ 362358 h 383598"/>
                  <a:gd name="connsiteX56" fmla="*/ 2168 w 686939"/>
                  <a:gd name="connsiteY56" fmla="*/ 352965 h 383598"/>
                  <a:gd name="connsiteX57" fmla="*/ 5173 w 686939"/>
                  <a:gd name="connsiteY57" fmla="*/ 343197 h 383598"/>
                  <a:gd name="connsiteX58" fmla="*/ 8555 w 686939"/>
                  <a:gd name="connsiteY58" fmla="*/ 334556 h 383598"/>
                  <a:gd name="connsiteX59" fmla="*/ 13438 w 686939"/>
                  <a:gd name="connsiteY59" fmla="*/ 323660 h 383598"/>
                  <a:gd name="connsiteX60" fmla="*/ 17947 w 686939"/>
                  <a:gd name="connsiteY60" fmla="*/ 316146 h 383598"/>
                  <a:gd name="connsiteX61" fmla="*/ 26213 w 686939"/>
                  <a:gd name="connsiteY61" fmla="*/ 304123 h 383598"/>
                  <a:gd name="connsiteX62" fmla="*/ 31848 w 686939"/>
                  <a:gd name="connsiteY62" fmla="*/ 297360 h 383598"/>
                  <a:gd name="connsiteX63" fmla="*/ 46501 w 686939"/>
                  <a:gd name="connsiteY63" fmla="*/ 281205 h 383598"/>
                  <a:gd name="connsiteX64" fmla="*/ 52136 w 686939"/>
                  <a:gd name="connsiteY64" fmla="*/ 275945 h 383598"/>
                  <a:gd name="connsiteX65" fmla="*/ 63032 w 686939"/>
                  <a:gd name="connsiteY65" fmla="*/ 266552 h 383598"/>
                  <a:gd name="connsiteX66" fmla="*/ 72425 w 686939"/>
                  <a:gd name="connsiteY66" fmla="*/ 259414 h 383598"/>
                  <a:gd name="connsiteX67" fmla="*/ 85199 w 686939"/>
                  <a:gd name="connsiteY67" fmla="*/ 251148 h 383598"/>
                  <a:gd name="connsiteX68" fmla="*/ 97973 w 686939"/>
                  <a:gd name="connsiteY68" fmla="*/ 242883 h 383598"/>
                  <a:gd name="connsiteX69" fmla="*/ 130284 w 686939"/>
                  <a:gd name="connsiteY69" fmla="*/ 226351 h 383598"/>
                  <a:gd name="connsiteX70" fmla="*/ 140428 w 686939"/>
                  <a:gd name="connsiteY70" fmla="*/ 221843 h 383598"/>
                  <a:gd name="connsiteX71" fmla="*/ 167104 w 686939"/>
                  <a:gd name="connsiteY71" fmla="*/ 211699 h 383598"/>
                  <a:gd name="connsiteX72" fmla="*/ 177623 w 686939"/>
                  <a:gd name="connsiteY72" fmla="*/ 208318 h 383598"/>
                  <a:gd name="connsiteX73" fmla="*/ 194906 w 686939"/>
                  <a:gd name="connsiteY73" fmla="*/ 203433 h 383598"/>
                  <a:gd name="connsiteX74" fmla="*/ 208807 w 686939"/>
                  <a:gd name="connsiteY74" fmla="*/ 199676 h 383598"/>
                  <a:gd name="connsiteX75" fmla="*/ 227217 w 686939"/>
                  <a:gd name="connsiteY75" fmla="*/ 195544 h 383598"/>
                  <a:gd name="connsiteX76" fmla="*/ 241118 w 686939"/>
                  <a:gd name="connsiteY76" fmla="*/ 192913 h 383598"/>
                  <a:gd name="connsiteX77" fmla="*/ 278689 w 686939"/>
                  <a:gd name="connsiteY77" fmla="*/ 187278 h 383598"/>
                  <a:gd name="connsiteX78" fmla="*/ 290336 w 686939"/>
                  <a:gd name="connsiteY78" fmla="*/ 187278 h 383598"/>
                  <a:gd name="connsiteX79" fmla="*/ 314381 w 686939"/>
                  <a:gd name="connsiteY79" fmla="*/ 187278 h 383598"/>
                  <a:gd name="connsiteX80" fmla="*/ 328658 w 686939"/>
                  <a:gd name="connsiteY80" fmla="*/ 187278 h 383598"/>
                  <a:gd name="connsiteX81" fmla="*/ 363224 w 686939"/>
                  <a:gd name="connsiteY81" fmla="*/ 187278 h 383598"/>
                  <a:gd name="connsiteX82" fmla="*/ 381633 w 686939"/>
                  <a:gd name="connsiteY82" fmla="*/ 187278 h 383598"/>
                  <a:gd name="connsiteX83" fmla="*/ 397037 w 686939"/>
                  <a:gd name="connsiteY83" fmla="*/ 187278 h 383598"/>
                  <a:gd name="connsiteX84" fmla="*/ 414695 w 686939"/>
                  <a:gd name="connsiteY84" fmla="*/ 187278 h 383598"/>
                  <a:gd name="connsiteX85" fmla="*/ 429348 w 686939"/>
                  <a:gd name="connsiteY85" fmla="*/ 189156 h 383598"/>
                  <a:gd name="connsiteX86" fmla="*/ 448509 w 686939"/>
                  <a:gd name="connsiteY86" fmla="*/ 192538 h 383598"/>
                  <a:gd name="connsiteX87" fmla="*/ 462034 w 686939"/>
                  <a:gd name="connsiteY87" fmla="*/ 195167 h 383598"/>
                  <a:gd name="connsiteX88" fmla="*/ 484201 w 686939"/>
                  <a:gd name="connsiteY88" fmla="*/ 200803 h 383598"/>
                  <a:gd name="connsiteX89" fmla="*/ 495472 w 686939"/>
                  <a:gd name="connsiteY89" fmla="*/ 203809 h 383598"/>
                  <a:gd name="connsiteX90" fmla="*/ 533044 w 686939"/>
                  <a:gd name="connsiteY90" fmla="*/ 216207 h 383598"/>
                  <a:gd name="connsiteX91" fmla="*/ 537927 w 686939"/>
                  <a:gd name="connsiteY91" fmla="*/ 218462 h 383598"/>
                  <a:gd name="connsiteX92" fmla="*/ 584891 w 686939"/>
                  <a:gd name="connsiteY92" fmla="*/ 241004 h 383598"/>
                  <a:gd name="connsiteX93" fmla="*/ 686708 w 686939"/>
                  <a:gd name="connsiteY93" fmla="*/ 383398 h 383598"/>
                  <a:gd name="connsiteX94" fmla="*/ 686708 w 686939"/>
                  <a:gd name="connsiteY94" fmla="*/ 188029 h 383598"/>
                  <a:gd name="connsiteX95" fmla="*/ 580758 w 686939"/>
                  <a:gd name="connsiteY95" fmla="*/ 47514 h 38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86939" h="383598">
                    <a:moveTo>
                      <a:pt x="580758" y="47514"/>
                    </a:moveTo>
                    <a:cubicBezTo>
                      <a:pt x="565655" y="38873"/>
                      <a:pt x="549988" y="31359"/>
                      <a:pt x="533795" y="24972"/>
                    </a:cubicBezTo>
                    <a:lnTo>
                      <a:pt x="530790" y="24972"/>
                    </a:lnTo>
                    <a:lnTo>
                      <a:pt x="528910" y="24972"/>
                    </a:lnTo>
                    <a:cubicBezTo>
                      <a:pt x="516888" y="20087"/>
                      <a:pt x="504490" y="15954"/>
                      <a:pt x="491340" y="12198"/>
                    </a:cubicBezTo>
                    <a:lnTo>
                      <a:pt x="488710" y="12198"/>
                    </a:lnTo>
                    <a:lnTo>
                      <a:pt x="480444" y="10319"/>
                    </a:lnTo>
                    <a:lnTo>
                      <a:pt x="457902" y="4684"/>
                    </a:lnTo>
                    <a:cubicBezTo>
                      <a:pt x="456136" y="4871"/>
                      <a:pt x="454407" y="4871"/>
                      <a:pt x="452642" y="4684"/>
                    </a:cubicBezTo>
                    <a:lnTo>
                      <a:pt x="444376" y="4684"/>
                    </a:lnTo>
                    <a:lnTo>
                      <a:pt x="425591" y="1678"/>
                    </a:lnTo>
                    <a:lnTo>
                      <a:pt x="418452" y="1678"/>
                    </a:lnTo>
                    <a:lnTo>
                      <a:pt x="410563" y="1678"/>
                    </a:lnTo>
                    <a:lnTo>
                      <a:pt x="393280" y="-201"/>
                    </a:lnTo>
                    <a:lnTo>
                      <a:pt x="385014" y="-201"/>
                    </a:lnTo>
                    <a:lnTo>
                      <a:pt x="377500" y="-201"/>
                    </a:lnTo>
                    <a:lnTo>
                      <a:pt x="359466" y="-201"/>
                    </a:lnTo>
                    <a:lnTo>
                      <a:pt x="310624" y="-201"/>
                    </a:lnTo>
                    <a:lnTo>
                      <a:pt x="286579" y="-201"/>
                    </a:lnTo>
                    <a:lnTo>
                      <a:pt x="277561" y="-201"/>
                    </a:lnTo>
                    <a:lnTo>
                      <a:pt x="274556" y="-201"/>
                    </a:lnTo>
                    <a:cubicBezTo>
                      <a:pt x="261406" y="-201"/>
                      <a:pt x="248632" y="2805"/>
                      <a:pt x="236985" y="5059"/>
                    </a:cubicBezTo>
                    <a:lnTo>
                      <a:pt x="235107" y="5059"/>
                    </a:lnTo>
                    <a:lnTo>
                      <a:pt x="222708" y="7689"/>
                    </a:lnTo>
                    <a:lnTo>
                      <a:pt x="205050" y="11446"/>
                    </a:lnTo>
                    <a:lnTo>
                      <a:pt x="190397" y="15579"/>
                    </a:lnTo>
                    <a:lnTo>
                      <a:pt x="173866" y="20087"/>
                    </a:lnTo>
                    <a:lnTo>
                      <a:pt x="169733" y="20087"/>
                    </a:lnTo>
                    <a:lnTo>
                      <a:pt x="162971" y="22717"/>
                    </a:lnTo>
                    <a:cubicBezTo>
                      <a:pt x="154329" y="25723"/>
                      <a:pt x="145312" y="29104"/>
                      <a:pt x="136671" y="32862"/>
                    </a:cubicBezTo>
                    <a:lnTo>
                      <a:pt x="126527" y="36995"/>
                    </a:lnTo>
                    <a:cubicBezTo>
                      <a:pt x="115256" y="42254"/>
                      <a:pt x="104360" y="47514"/>
                      <a:pt x="94216" y="53525"/>
                    </a:cubicBezTo>
                    <a:lnTo>
                      <a:pt x="89707" y="56156"/>
                    </a:lnTo>
                    <a:cubicBezTo>
                      <a:pt x="86551" y="57884"/>
                      <a:pt x="83508" y="59913"/>
                      <a:pt x="80691" y="62167"/>
                    </a:cubicBezTo>
                    <a:lnTo>
                      <a:pt x="68668" y="70057"/>
                    </a:lnTo>
                    <a:lnTo>
                      <a:pt x="58899" y="77571"/>
                    </a:lnTo>
                    <a:lnTo>
                      <a:pt x="48004" y="86588"/>
                    </a:lnTo>
                    <a:cubicBezTo>
                      <a:pt x="48004" y="86588"/>
                      <a:pt x="48004" y="86588"/>
                      <a:pt x="46125" y="86588"/>
                    </a:cubicBezTo>
                    <a:lnTo>
                      <a:pt x="42744" y="90345"/>
                    </a:lnTo>
                    <a:cubicBezTo>
                      <a:pt x="37258" y="95117"/>
                      <a:pt x="32224" y="100414"/>
                      <a:pt x="27716" y="106125"/>
                    </a:cubicBezTo>
                    <a:lnTo>
                      <a:pt x="24710" y="109506"/>
                    </a:lnTo>
                    <a:cubicBezTo>
                      <a:pt x="23846" y="110558"/>
                      <a:pt x="23057" y="111685"/>
                      <a:pt x="22456" y="112887"/>
                    </a:cubicBezTo>
                    <a:cubicBezTo>
                      <a:pt x="19450" y="117020"/>
                      <a:pt x="16444" y="121153"/>
                      <a:pt x="14190" y="124910"/>
                    </a:cubicBezTo>
                    <a:lnTo>
                      <a:pt x="10809" y="130170"/>
                    </a:lnTo>
                    <a:lnTo>
                      <a:pt x="10809" y="132800"/>
                    </a:lnTo>
                    <a:cubicBezTo>
                      <a:pt x="8930" y="136182"/>
                      <a:pt x="7428" y="139938"/>
                      <a:pt x="5549" y="143320"/>
                    </a:cubicBezTo>
                    <a:cubicBezTo>
                      <a:pt x="3670" y="146701"/>
                      <a:pt x="3670" y="147452"/>
                      <a:pt x="2919" y="149707"/>
                    </a:cubicBezTo>
                    <a:lnTo>
                      <a:pt x="2919" y="151961"/>
                    </a:lnTo>
                    <a:cubicBezTo>
                      <a:pt x="1679" y="155267"/>
                      <a:pt x="702" y="158649"/>
                      <a:pt x="-87" y="162106"/>
                    </a:cubicBezTo>
                    <a:cubicBezTo>
                      <a:pt x="-87" y="164360"/>
                      <a:pt x="-87" y="166614"/>
                      <a:pt x="-87" y="169244"/>
                    </a:cubicBezTo>
                    <a:cubicBezTo>
                      <a:pt x="-87" y="173001"/>
                      <a:pt x="-87" y="176758"/>
                      <a:pt x="-87" y="180139"/>
                    </a:cubicBezTo>
                    <a:cubicBezTo>
                      <a:pt x="-275" y="182506"/>
                      <a:pt x="-275" y="184911"/>
                      <a:pt x="-87" y="187278"/>
                    </a:cubicBezTo>
                    <a:lnTo>
                      <a:pt x="-87" y="187653"/>
                    </a:lnTo>
                    <a:lnTo>
                      <a:pt x="-87" y="383022"/>
                    </a:lnTo>
                    <a:cubicBezTo>
                      <a:pt x="-87" y="379640"/>
                      <a:pt x="-87" y="376259"/>
                      <a:pt x="-87" y="372877"/>
                    </a:cubicBezTo>
                    <a:cubicBezTo>
                      <a:pt x="-275" y="369384"/>
                      <a:pt x="-275" y="365852"/>
                      <a:pt x="-87" y="362358"/>
                    </a:cubicBezTo>
                    <a:cubicBezTo>
                      <a:pt x="251" y="359127"/>
                      <a:pt x="1003" y="355971"/>
                      <a:pt x="2168" y="352965"/>
                    </a:cubicBezTo>
                    <a:cubicBezTo>
                      <a:pt x="2768" y="349584"/>
                      <a:pt x="3783" y="346315"/>
                      <a:pt x="5173" y="343197"/>
                    </a:cubicBezTo>
                    <a:cubicBezTo>
                      <a:pt x="6075" y="340229"/>
                      <a:pt x="7202" y="337335"/>
                      <a:pt x="8555" y="334556"/>
                    </a:cubicBezTo>
                    <a:cubicBezTo>
                      <a:pt x="9945" y="330836"/>
                      <a:pt x="11598" y="327192"/>
                      <a:pt x="13438" y="323660"/>
                    </a:cubicBezTo>
                    <a:cubicBezTo>
                      <a:pt x="15167" y="321293"/>
                      <a:pt x="16669" y="318776"/>
                      <a:pt x="17947" y="316146"/>
                    </a:cubicBezTo>
                    <a:lnTo>
                      <a:pt x="26213" y="304123"/>
                    </a:lnTo>
                    <a:lnTo>
                      <a:pt x="31848" y="297360"/>
                    </a:lnTo>
                    <a:cubicBezTo>
                      <a:pt x="36432" y="291725"/>
                      <a:pt x="41316" y="286315"/>
                      <a:pt x="46501" y="281205"/>
                    </a:cubicBezTo>
                    <a:lnTo>
                      <a:pt x="52136" y="275945"/>
                    </a:lnTo>
                    <a:lnTo>
                      <a:pt x="63032" y="266552"/>
                    </a:lnTo>
                    <a:lnTo>
                      <a:pt x="72425" y="259414"/>
                    </a:lnTo>
                    <a:lnTo>
                      <a:pt x="85199" y="251148"/>
                    </a:lnTo>
                    <a:lnTo>
                      <a:pt x="97973" y="242883"/>
                    </a:lnTo>
                    <a:cubicBezTo>
                      <a:pt x="108342" y="236646"/>
                      <a:pt x="119163" y="231123"/>
                      <a:pt x="130284" y="226351"/>
                    </a:cubicBezTo>
                    <a:lnTo>
                      <a:pt x="140428" y="221843"/>
                    </a:lnTo>
                    <a:cubicBezTo>
                      <a:pt x="149445" y="218462"/>
                      <a:pt x="158086" y="214704"/>
                      <a:pt x="167104" y="211699"/>
                    </a:cubicBezTo>
                    <a:lnTo>
                      <a:pt x="177623" y="208318"/>
                    </a:lnTo>
                    <a:lnTo>
                      <a:pt x="194906" y="203433"/>
                    </a:lnTo>
                    <a:lnTo>
                      <a:pt x="208807" y="199676"/>
                    </a:lnTo>
                    <a:lnTo>
                      <a:pt x="227217" y="195544"/>
                    </a:lnTo>
                    <a:lnTo>
                      <a:pt x="241118" y="192913"/>
                    </a:lnTo>
                    <a:cubicBezTo>
                      <a:pt x="253892" y="190659"/>
                      <a:pt x="267042" y="188781"/>
                      <a:pt x="278689" y="187278"/>
                    </a:cubicBezTo>
                    <a:lnTo>
                      <a:pt x="290336" y="187278"/>
                    </a:lnTo>
                    <a:lnTo>
                      <a:pt x="314381" y="187278"/>
                    </a:lnTo>
                    <a:lnTo>
                      <a:pt x="328658" y="187278"/>
                    </a:lnTo>
                    <a:lnTo>
                      <a:pt x="363224" y="187278"/>
                    </a:lnTo>
                    <a:lnTo>
                      <a:pt x="381633" y="187278"/>
                    </a:lnTo>
                    <a:lnTo>
                      <a:pt x="397037" y="187278"/>
                    </a:lnTo>
                    <a:cubicBezTo>
                      <a:pt x="402898" y="186752"/>
                      <a:pt x="408834" y="186752"/>
                      <a:pt x="414695" y="187278"/>
                    </a:cubicBezTo>
                    <a:lnTo>
                      <a:pt x="429348" y="189156"/>
                    </a:lnTo>
                    <a:lnTo>
                      <a:pt x="448509" y="192538"/>
                    </a:lnTo>
                    <a:lnTo>
                      <a:pt x="462034" y="195167"/>
                    </a:lnTo>
                    <a:cubicBezTo>
                      <a:pt x="469548" y="197046"/>
                      <a:pt x="477063" y="198549"/>
                      <a:pt x="484201" y="200803"/>
                    </a:cubicBezTo>
                    <a:lnTo>
                      <a:pt x="495472" y="203809"/>
                    </a:lnTo>
                    <a:cubicBezTo>
                      <a:pt x="508247" y="207566"/>
                      <a:pt x="520758" y="211699"/>
                      <a:pt x="533044" y="216207"/>
                    </a:cubicBezTo>
                    <a:lnTo>
                      <a:pt x="537927" y="218462"/>
                    </a:lnTo>
                    <a:cubicBezTo>
                      <a:pt x="554120" y="224774"/>
                      <a:pt x="569826" y="232288"/>
                      <a:pt x="584891" y="241004"/>
                    </a:cubicBezTo>
                    <a:cubicBezTo>
                      <a:pt x="652895" y="278575"/>
                      <a:pt x="687083" y="331925"/>
                      <a:pt x="686708" y="383398"/>
                    </a:cubicBezTo>
                    <a:lnTo>
                      <a:pt x="686708" y="188029"/>
                    </a:lnTo>
                    <a:cubicBezTo>
                      <a:pt x="681073" y="138436"/>
                      <a:pt x="646883" y="86588"/>
                      <a:pt x="580758" y="47514"/>
                    </a:cubicBez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9" name="išlíďè">
                <a:extLst>
                  <a:ext uri="{FF2B5EF4-FFF2-40B4-BE49-F238E27FC236}">
                    <a16:creationId xmlns:a16="http://schemas.microsoft.com/office/drawing/2014/main" id="{92D0DD57-E065-C87E-E0B2-FFF0B379FA6B}"/>
                  </a:ext>
                </a:extLst>
              </p:cNvPr>
              <p:cNvSpPr/>
              <p:nvPr/>
            </p:nvSpPr>
            <p:spPr>
              <a:xfrm>
                <a:off x="5325587" y="3349733"/>
                <a:ext cx="10144" cy="314092"/>
              </a:xfrm>
              <a:custGeom>
                <a:avLst/>
                <a:gdLst>
                  <a:gd name="connsiteX0" fmla="*/ 10144 w 10144"/>
                  <a:gd name="connsiteY0" fmla="*/ 118724 h 314092"/>
                  <a:gd name="connsiteX1" fmla="*/ 9768 w 10144"/>
                  <a:gd name="connsiteY1" fmla="*/ 314092 h 314092"/>
                  <a:gd name="connsiteX2" fmla="*/ 0 w 10144"/>
                  <a:gd name="connsiteY2" fmla="*/ 195368 h 314092"/>
                  <a:gd name="connsiteX3" fmla="*/ 376 w 10144"/>
                  <a:gd name="connsiteY3" fmla="*/ 0 h 314092"/>
                  <a:gd name="connsiteX4" fmla="*/ 10144 w 10144"/>
                  <a:gd name="connsiteY4" fmla="*/ 118724 h 314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4" h="314092">
                    <a:moveTo>
                      <a:pt x="10144" y="118724"/>
                    </a:moveTo>
                    <a:lnTo>
                      <a:pt x="9768" y="314092"/>
                    </a:lnTo>
                    <a:lnTo>
                      <a:pt x="0" y="195368"/>
                    </a:lnTo>
                    <a:lnTo>
                      <a:pt x="376" y="0"/>
                    </a:lnTo>
                    <a:lnTo>
                      <a:pt x="10144" y="118724"/>
                    </a:lnTo>
                    <a:close/>
                  </a:path>
                </a:pathLst>
              </a:custGeom>
              <a:solidFill>
                <a:srgbClr val="435580"/>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0" name="ïŝľîďé">
                <a:extLst>
                  <a:ext uri="{FF2B5EF4-FFF2-40B4-BE49-F238E27FC236}">
                    <a16:creationId xmlns:a16="http://schemas.microsoft.com/office/drawing/2014/main" id="{27FDD55D-444E-C45F-F436-B312CE136ED9}"/>
                  </a:ext>
                </a:extLst>
              </p:cNvPr>
              <p:cNvSpPr/>
              <p:nvPr/>
            </p:nvSpPr>
            <p:spPr>
              <a:xfrm>
                <a:off x="5117821" y="3468457"/>
                <a:ext cx="217910" cy="201003"/>
              </a:xfrm>
              <a:custGeom>
                <a:avLst/>
                <a:gdLst>
                  <a:gd name="connsiteX0" fmla="*/ 217911 w 217910"/>
                  <a:gd name="connsiteY0" fmla="*/ 0 h 201003"/>
                  <a:gd name="connsiteX1" fmla="*/ 217535 w 217910"/>
                  <a:gd name="connsiteY1" fmla="*/ 195368 h 201003"/>
                  <a:gd name="connsiteX2" fmla="*/ 0 w 217910"/>
                  <a:gd name="connsiteY2" fmla="*/ 201004 h 201003"/>
                  <a:gd name="connsiteX3" fmla="*/ 376 w 217910"/>
                  <a:gd name="connsiteY3" fmla="*/ 5636 h 201003"/>
                  <a:gd name="connsiteX4" fmla="*/ 217911 w 217910"/>
                  <a:gd name="connsiteY4" fmla="*/ 0 h 20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10" h="201003">
                    <a:moveTo>
                      <a:pt x="217911" y="0"/>
                    </a:moveTo>
                    <a:lnTo>
                      <a:pt x="217535" y="195368"/>
                    </a:lnTo>
                    <a:lnTo>
                      <a:pt x="0" y="201004"/>
                    </a:lnTo>
                    <a:lnTo>
                      <a:pt x="376" y="5636"/>
                    </a:lnTo>
                    <a:lnTo>
                      <a:pt x="217911" y="0"/>
                    </a:lnTo>
                    <a:close/>
                  </a:path>
                </a:pathLst>
              </a:custGeom>
              <a:solidFill>
                <a:srgbClr val="5E77B4"/>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1" name="îŝļíďê">
                <a:extLst>
                  <a:ext uri="{FF2B5EF4-FFF2-40B4-BE49-F238E27FC236}">
                    <a16:creationId xmlns:a16="http://schemas.microsoft.com/office/drawing/2014/main" id="{FBB5290C-7D55-77AD-C7ED-D1C2DBB905B2}"/>
                  </a:ext>
                </a:extLst>
              </p:cNvPr>
              <p:cNvSpPr/>
              <p:nvPr/>
            </p:nvSpPr>
            <p:spPr>
              <a:xfrm>
                <a:off x="6477885" y="3472590"/>
                <a:ext cx="218286" cy="201003"/>
              </a:xfrm>
              <a:custGeom>
                <a:avLst/>
                <a:gdLst>
                  <a:gd name="connsiteX0" fmla="*/ 218287 w 218286"/>
                  <a:gd name="connsiteY0" fmla="*/ 0 h 201003"/>
                  <a:gd name="connsiteX1" fmla="*/ 217911 w 218286"/>
                  <a:gd name="connsiteY1" fmla="*/ 195368 h 201003"/>
                  <a:gd name="connsiteX2" fmla="*/ 0 w 218286"/>
                  <a:gd name="connsiteY2" fmla="*/ 201004 h 201003"/>
                  <a:gd name="connsiteX3" fmla="*/ 751 w 218286"/>
                  <a:gd name="connsiteY3" fmla="*/ 5636 h 201003"/>
                  <a:gd name="connsiteX4" fmla="*/ 218287 w 218286"/>
                  <a:gd name="connsiteY4" fmla="*/ 0 h 20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286" h="201003">
                    <a:moveTo>
                      <a:pt x="218287" y="0"/>
                    </a:moveTo>
                    <a:lnTo>
                      <a:pt x="217911" y="195368"/>
                    </a:lnTo>
                    <a:lnTo>
                      <a:pt x="0" y="201004"/>
                    </a:lnTo>
                    <a:lnTo>
                      <a:pt x="751" y="5636"/>
                    </a:lnTo>
                    <a:lnTo>
                      <a:pt x="218287" y="0"/>
                    </a:lnTo>
                    <a:close/>
                  </a:path>
                </a:pathLst>
              </a:custGeom>
              <a:solidFill>
                <a:srgbClr val="598AEA"/>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2" name="ïşḷïdê">
                <a:extLst>
                  <a:ext uri="{FF2B5EF4-FFF2-40B4-BE49-F238E27FC236}">
                    <a16:creationId xmlns:a16="http://schemas.microsoft.com/office/drawing/2014/main" id="{407B72C4-CBF4-6BA8-F4A9-D1E92CCD13BC}"/>
                  </a:ext>
                </a:extLst>
              </p:cNvPr>
              <p:cNvSpPr/>
              <p:nvPr/>
            </p:nvSpPr>
            <p:spPr>
              <a:xfrm>
                <a:off x="4913811" y="3474092"/>
                <a:ext cx="204385" cy="200252"/>
              </a:xfrm>
              <a:custGeom>
                <a:avLst/>
                <a:gdLst>
                  <a:gd name="connsiteX0" fmla="*/ 204385 w 204385"/>
                  <a:gd name="connsiteY0" fmla="*/ 0 h 200252"/>
                  <a:gd name="connsiteX1" fmla="*/ 204010 w 204385"/>
                  <a:gd name="connsiteY1" fmla="*/ 195368 h 200252"/>
                  <a:gd name="connsiteX2" fmla="*/ 0 w 204385"/>
                  <a:gd name="connsiteY2" fmla="*/ 200253 h 200252"/>
                  <a:gd name="connsiteX3" fmla="*/ 751 w 204385"/>
                  <a:gd name="connsiteY3" fmla="*/ 4884 h 200252"/>
                  <a:gd name="connsiteX4" fmla="*/ 204385 w 204385"/>
                  <a:gd name="connsiteY4" fmla="*/ 0 h 20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85" h="200252">
                    <a:moveTo>
                      <a:pt x="204385" y="0"/>
                    </a:moveTo>
                    <a:lnTo>
                      <a:pt x="204010" y="195368"/>
                    </a:lnTo>
                    <a:lnTo>
                      <a:pt x="0" y="200253"/>
                    </a:lnTo>
                    <a:lnTo>
                      <a:pt x="751" y="4884"/>
                    </a:lnTo>
                    <a:lnTo>
                      <a:pt x="204385" y="0"/>
                    </a:lnTo>
                    <a:close/>
                  </a:path>
                </a:pathLst>
              </a:custGeom>
              <a:solidFill>
                <a:srgbClr val="598AEA"/>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3" name="îSļïḓé">
                <a:extLst>
                  <a:ext uri="{FF2B5EF4-FFF2-40B4-BE49-F238E27FC236}">
                    <a16:creationId xmlns:a16="http://schemas.microsoft.com/office/drawing/2014/main" id="{BB5E01FC-1323-E8F7-9578-7CBB16D3B321}"/>
                  </a:ext>
                </a:extLst>
              </p:cNvPr>
              <p:cNvSpPr/>
              <p:nvPr/>
            </p:nvSpPr>
            <p:spPr>
              <a:xfrm>
                <a:off x="4904043" y="3360253"/>
                <a:ext cx="10519" cy="314092"/>
              </a:xfrm>
              <a:custGeom>
                <a:avLst/>
                <a:gdLst>
                  <a:gd name="connsiteX0" fmla="*/ 10520 w 10519"/>
                  <a:gd name="connsiteY0" fmla="*/ 118724 h 314092"/>
                  <a:gd name="connsiteX1" fmla="*/ 9768 w 10519"/>
                  <a:gd name="connsiteY1" fmla="*/ 314092 h 314092"/>
                  <a:gd name="connsiteX2" fmla="*/ 0 w 10519"/>
                  <a:gd name="connsiteY2" fmla="*/ 194993 h 314092"/>
                  <a:gd name="connsiteX3" fmla="*/ 751 w 10519"/>
                  <a:gd name="connsiteY3" fmla="*/ 0 h 314092"/>
                  <a:gd name="connsiteX4" fmla="*/ 10520 w 10519"/>
                  <a:gd name="connsiteY4" fmla="*/ 118724 h 314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9" h="314092">
                    <a:moveTo>
                      <a:pt x="10520" y="118724"/>
                    </a:moveTo>
                    <a:lnTo>
                      <a:pt x="9768" y="314092"/>
                    </a:lnTo>
                    <a:lnTo>
                      <a:pt x="0" y="194993"/>
                    </a:lnTo>
                    <a:lnTo>
                      <a:pt x="751" y="0"/>
                    </a:lnTo>
                    <a:lnTo>
                      <a:pt x="10520" y="118724"/>
                    </a:ln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4" name="ï$lîďe">
                <a:extLst>
                  <a:ext uri="{FF2B5EF4-FFF2-40B4-BE49-F238E27FC236}">
                    <a16:creationId xmlns:a16="http://schemas.microsoft.com/office/drawing/2014/main" id="{EC768F12-1D8E-8E67-34B0-01A729C816E1}"/>
                  </a:ext>
                </a:extLst>
              </p:cNvPr>
              <p:cNvSpPr/>
              <p:nvPr/>
            </p:nvSpPr>
            <p:spPr>
              <a:xfrm>
                <a:off x="6274251" y="3478225"/>
                <a:ext cx="204385" cy="200628"/>
              </a:xfrm>
              <a:custGeom>
                <a:avLst/>
                <a:gdLst>
                  <a:gd name="connsiteX0" fmla="*/ 204385 w 204385"/>
                  <a:gd name="connsiteY0" fmla="*/ 0 h 200628"/>
                  <a:gd name="connsiteX1" fmla="*/ 203634 w 204385"/>
                  <a:gd name="connsiteY1" fmla="*/ 195368 h 200628"/>
                  <a:gd name="connsiteX2" fmla="*/ 0 w 204385"/>
                  <a:gd name="connsiteY2" fmla="*/ 200628 h 200628"/>
                  <a:gd name="connsiteX3" fmla="*/ 376 w 204385"/>
                  <a:gd name="connsiteY3" fmla="*/ 5260 h 200628"/>
                  <a:gd name="connsiteX4" fmla="*/ 204385 w 204385"/>
                  <a:gd name="connsiteY4" fmla="*/ 0 h 200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85" h="200628">
                    <a:moveTo>
                      <a:pt x="204385" y="0"/>
                    </a:moveTo>
                    <a:lnTo>
                      <a:pt x="203634" y="195368"/>
                    </a:lnTo>
                    <a:lnTo>
                      <a:pt x="0" y="200628"/>
                    </a:lnTo>
                    <a:lnTo>
                      <a:pt x="376" y="5260"/>
                    </a:lnTo>
                    <a:lnTo>
                      <a:pt x="204385" y="0"/>
                    </a:lnTo>
                    <a:close/>
                  </a:path>
                </a:pathLst>
              </a:custGeom>
              <a:solidFill>
                <a:srgbClr val="5E77B4"/>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5" name="ïṣļíďe">
                <a:extLst>
                  <a:ext uri="{FF2B5EF4-FFF2-40B4-BE49-F238E27FC236}">
                    <a16:creationId xmlns:a16="http://schemas.microsoft.com/office/drawing/2014/main" id="{E07A5415-726B-06DF-351E-ACEEB276189C}"/>
                  </a:ext>
                </a:extLst>
              </p:cNvPr>
              <p:cNvSpPr/>
              <p:nvPr/>
            </p:nvSpPr>
            <p:spPr>
              <a:xfrm>
                <a:off x="6264858" y="3364386"/>
                <a:ext cx="9768" cy="314467"/>
              </a:xfrm>
              <a:custGeom>
                <a:avLst/>
                <a:gdLst>
                  <a:gd name="connsiteX0" fmla="*/ 9768 w 9768"/>
                  <a:gd name="connsiteY0" fmla="*/ 119100 h 314467"/>
                  <a:gd name="connsiteX1" fmla="*/ 9393 w 9768"/>
                  <a:gd name="connsiteY1" fmla="*/ 314468 h 314467"/>
                  <a:gd name="connsiteX2" fmla="*/ 0 w 9768"/>
                  <a:gd name="connsiteY2" fmla="*/ 195368 h 314467"/>
                  <a:gd name="connsiteX3" fmla="*/ 376 w 9768"/>
                  <a:gd name="connsiteY3" fmla="*/ 0 h 314467"/>
                  <a:gd name="connsiteX4" fmla="*/ 9768 w 9768"/>
                  <a:gd name="connsiteY4" fmla="*/ 119100 h 31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8" h="314467">
                    <a:moveTo>
                      <a:pt x="9768" y="119100"/>
                    </a:moveTo>
                    <a:lnTo>
                      <a:pt x="9393" y="314468"/>
                    </a:lnTo>
                    <a:lnTo>
                      <a:pt x="0" y="195368"/>
                    </a:lnTo>
                    <a:lnTo>
                      <a:pt x="376" y="0"/>
                    </a:lnTo>
                    <a:lnTo>
                      <a:pt x="9768" y="119100"/>
                    </a:lnTo>
                    <a:close/>
                  </a:path>
                </a:pathLst>
              </a:custGeom>
              <a:solidFill>
                <a:srgbClr val="435580"/>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6" name="îṥlíḋé">
                <a:extLst>
                  <a:ext uri="{FF2B5EF4-FFF2-40B4-BE49-F238E27FC236}">
                    <a16:creationId xmlns:a16="http://schemas.microsoft.com/office/drawing/2014/main" id="{2A0595BF-3830-0B4C-50AB-394B30BBC5BC}"/>
                  </a:ext>
                </a:extLst>
              </p:cNvPr>
              <p:cNvSpPr/>
              <p:nvPr/>
            </p:nvSpPr>
            <p:spPr>
              <a:xfrm>
                <a:off x="6050329" y="3549985"/>
                <a:ext cx="150659" cy="276145"/>
              </a:xfrm>
              <a:custGeom>
                <a:avLst/>
                <a:gdLst>
                  <a:gd name="connsiteX0" fmla="*/ 150659 w 150659"/>
                  <a:gd name="connsiteY0" fmla="*/ 0 h 276145"/>
                  <a:gd name="connsiteX1" fmla="*/ 150283 w 150659"/>
                  <a:gd name="connsiteY1" fmla="*/ 195368 h 276145"/>
                  <a:gd name="connsiteX2" fmla="*/ 0 w 150659"/>
                  <a:gd name="connsiteY2" fmla="*/ 276146 h 276145"/>
                  <a:gd name="connsiteX3" fmla="*/ 751 w 150659"/>
                  <a:gd name="connsiteY3" fmla="*/ 80777 h 276145"/>
                  <a:gd name="connsiteX4" fmla="*/ 150659 w 150659"/>
                  <a:gd name="connsiteY4" fmla="*/ 0 h 276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59" h="276145">
                    <a:moveTo>
                      <a:pt x="150659" y="0"/>
                    </a:moveTo>
                    <a:lnTo>
                      <a:pt x="150283" y="195368"/>
                    </a:lnTo>
                    <a:lnTo>
                      <a:pt x="0" y="276146"/>
                    </a:lnTo>
                    <a:lnTo>
                      <a:pt x="751" y="80777"/>
                    </a:lnTo>
                    <a:lnTo>
                      <a:pt x="150659" y="0"/>
                    </a:lnTo>
                    <a:close/>
                  </a:path>
                </a:pathLst>
              </a:custGeom>
              <a:solidFill>
                <a:srgbClr val="6783C5"/>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7" name="îş1ïďê">
                <a:extLst>
                  <a:ext uri="{FF2B5EF4-FFF2-40B4-BE49-F238E27FC236}">
                    <a16:creationId xmlns:a16="http://schemas.microsoft.com/office/drawing/2014/main" id="{9923395B-6446-EC4E-5138-2D4ACB87DC71}"/>
                  </a:ext>
                </a:extLst>
              </p:cNvPr>
              <p:cNvSpPr/>
              <p:nvPr/>
            </p:nvSpPr>
            <p:spPr>
              <a:xfrm>
                <a:off x="5421393" y="3555997"/>
                <a:ext cx="146150" cy="279151"/>
              </a:xfrm>
              <a:custGeom>
                <a:avLst/>
                <a:gdLst>
                  <a:gd name="connsiteX0" fmla="*/ 146151 w 146150"/>
                  <a:gd name="connsiteY0" fmla="*/ 84159 h 279151"/>
                  <a:gd name="connsiteX1" fmla="*/ 145775 w 146150"/>
                  <a:gd name="connsiteY1" fmla="*/ 279151 h 279151"/>
                  <a:gd name="connsiteX2" fmla="*/ 0 w 146150"/>
                  <a:gd name="connsiteY2" fmla="*/ 194993 h 279151"/>
                  <a:gd name="connsiteX3" fmla="*/ 376 w 146150"/>
                  <a:gd name="connsiteY3" fmla="*/ 0 h 279151"/>
                  <a:gd name="connsiteX4" fmla="*/ 146151 w 146150"/>
                  <a:gd name="connsiteY4" fmla="*/ 84159 h 27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50" h="279151">
                    <a:moveTo>
                      <a:pt x="146151" y="84159"/>
                    </a:moveTo>
                    <a:lnTo>
                      <a:pt x="145775" y="279151"/>
                    </a:lnTo>
                    <a:lnTo>
                      <a:pt x="0" y="194993"/>
                    </a:lnTo>
                    <a:lnTo>
                      <a:pt x="376" y="0"/>
                    </a:lnTo>
                    <a:lnTo>
                      <a:pt x="146151" y="84159"/>
                    </a:lnTo>
                    <a:close/>
                  </a:path>
                </a:pathLst>
              </a:custGeom>
              <a:solidFill>
                <a:srgbClr val="475B89"/>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8" name="isḷíḑê">
                <a:extLst>
                  <a:ext uri="{FF2B5EF4-FFF2-40B4-BE49-F238E27FC236}">
                    <a16:creationId xmlns:a16="http://schemas.microsoft.com/office/drawing/2014/main" id="{EE8948D1-E613-FC1D-C322-1446388C2DAD}"/>
                  </a:ext>
                </a:extLst>
              </p:cNvPr>
              <p:cNvSpPr/>
              <p:nvPr/>
            </p:nvSpPr>
            <p:spPr>
              <a:xfrm>
                <a:off x="6354653" y="3478225"/>
                <a:ext cx="122856" cy="362934"/>
              </a:xfrm>
              <a:custGeom>
                <a:avLst/>
                <a:gdLst>
                  <a:gd name="connsiteX0" fmla="*/ 117369 w 122856"/>
                  <a:gd name="connsiteY0" fmla="*/ 17834 h 362934"/>
                  <a:gd name="connsiteX1" fmla="*/ 101214 w 122856"/>
                  <a:gd name="connsiteY1" fmla="*/ 52023 h 362934"/>
                  <a:gd name="connsiteX2" fmla="*/ 96330 w 122856"/>
                  <a:gd name="connsiteY2" fmla="*/ 60664 h 362934"/>
                  <a:gd name="connsiteX3" fmla="*/ 90318 w 122856"/>
                  <a:gd name="connsiteY3" fmla="*/ 70808 h 362934"/>
                  <a:gd name="connsiteX4" fmla="*/ 82804 w 122856"/>
                  <a:gd name="connsiteY4" fmla="*/ 81328 h 362934"/>
                  <a:gd name="connsiteX5" fmla="*/ 75665 w 122856"/>
                  <a:gd name="connsiteY5" fmla="*/ 91472 h 362934"/>
                  <a:gd name="connsiteX6" fmla="*/ 67775 w 122856"/>
                  <a:gd name="connsiteY6" fmla="*/ 101241 h 362934"/>
                  <a:gd name="connsiteX7" fmla="*/ 56505 w 122856"/>
                  <a:gd name="connsiteY7" fmla="*/ 114390 h 362934"/>
                  <a:gd name="connsiteX8" fmla="*/ 48614 w 122856"/>
                  <a:gd name="connsiteY8" fmla="*/ 123032 h 362934"/>
                  <a:gd name="connsiteX9" fmla="*/ 35089 w 122856"/>
                  <a:gd name="connsiteY9" fmla="*/ 136557 h 362934"/>
                  <a:gd name="connsiteX10" fmla="*/ 26823 w 122856"/>
                  <a:gd name="connsiteY10" fmla="*/ 144447 h 362934"/>
                  <a:gd name="connsiteX11" fmla="*/ -228 w 122856"/>
                  <a:gd name="connsiteY11" fmla="*/ 167365 h 362934"/>
                  <a:gd name="connsiteX12" fmla="*/ -228 w 122856"/>
                  <a:gd name="connsiteY12" fmla="*/ 362734 h 362934"/>
                  <a:gd name="connsiteX13" fmla="*/ 26823 w 122856"/>
                  <a:gd name="connsiteY13" fmla="*/ 339440 h 362934"/>
                  <a:gd name="connsiteX14" fmla="*/ 29454 w 122856"/>
                  <a:gd name="connsiteY14" fmla="*/ 337561 h 362934"/>
                  <a:gd name="connsiteX15" fmla="*/ 35089 w 122856"/>
                  <a:gd name="connsiteY15" fmla="*/ 331926 h 362934"/>
                  <a:gd name="connsiteX16" fmla="*/ 48614 w 122856"/>
                  <a:gd name="connsiteY16" fmla="*/ 318400 h 362934"/>
                  <a:gd name="connsiteX17" fmla="*/ 56505 w 122856"/>
                  <a:gd name="connsiteY17" fmla="*/ 309759 h 362934"/>
                  <a:gd name="connsiteX18" fmla="*/ 67775 w 122856"/>
                  <a:gd name="connsiteY18" fmla="*/ 296233 h 362934"/>
                  <a:gd name="connsiteX19" fmla="*/ 71909 w 122856"/>
                  <a:gd name="connsiteY19" fmla="*/ 291349 h 362934"/>
                  <a:gd name="connsiteX20" fmla="*/ 75665 w 122856"/>
                  <a:gd name="connsiteY20" fmla="*/ 286840 h 362934"/>
                  <a:gd name="connsiteX21" fmla="*/ 82804 w 122856"/>
                  <a:gd name="connsiteY21" fmla="*/ 276697 h 362934"/>
                  <a:gd name="connsiteX22" fmla="*/ 89942 w 122856"/>
                  <a:gd name="connsiteY22" fmla="*/ 265801 h 362934"/>
                  <a:gd name="connsiteX23" fmla="*/ 96330 w 122856"/>
                  <a:gd name="connsiteY23" fmla="*/ 255657 h 362934"/>
                  <a:gd name="connsiteX24" fmla="*/ 99335 w 122856"/>
                  <a:gd name="connsiteY24" fmla="*/ 250397 h 362934"/>
                  <a:gd name="connsiteX25" fmla="*/ 101214 w 122856"/>
                  <a:gd name="connsiteY25" fmla="*/ 247391 h 362934"/>
                  <a:gd name="connsiteX26" fmla="*/ 116993 w 122856"/>
                  <a:gd name="connsiteY26" fmla="*/ 213202 h 362934"/>
                  <a:gd name="connsiteX27" fmla="*/ 116993 w 122856"/>
                  <a:gd name="connsiteY27" fmla="*/ 211323 h 362934"/>
                  <a:gd name="connsiteX28" fmla="*/ 122629 w 122856"/>
                  <a:gd name="connsiteY28" fmla="*/ 195168 h 362934"/>
                  <a:gd name="connsiteX29" fmla="*/ 122629 w 122856"/>
                  <a:gd name="connsiteY29" fmla="*/ -201 h 362934"/>
                  <a:gd name="connsiteX30" fmla="*/ 117369 w 122856"/>
                  <a:gd name="connsiteY30" fmla="*/ 17834 h 3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856" h="362934">
                    <a:moveTo>
                      <a:pt x="117369" y="17834"/>
                    </a:moveTo>
                    <a:cubicBezTo>
                      <a:pt x="112673" y="29556"/>
                      <a:pt x="107262" y="40977"/>
                      <a:pt x="101214" y="52023"/>
                    </a:cubicBezTo>
                    <a:lnTo>
                      <a:pt x="96330" y="60664"/>
                    </a:lnTo>
                    <a:lnTo>
                      <a:pt x="90318" y="70808"/>
                    </a:lnTo>
                    <a:lnTo>
                      <a:pt x="82804" y="81328"/>
                    </a:lnTo>
                    <a:lnTo>
                      <a:pt x="75665" y="91472"/>
                    </a:lnTo>
                    <a:cubicBezTo>
                      <a:pt x="73411" y="94853"/>
                      <a:pt x="70406" y="97859"/>
                      <a:pt x="67775" y="101241"/>
                    </a:cubicBezTo>
                    <a:cubicBezTo>
                      <a:pt x="65145" y="104622"/>
                      <a:pt x="60262" y="110258"/>
                      <a:pt x="56505" y="114390"/>
                    </a:cubicBezTo>
                    <a:lnTo>
                      <a:pt x="48614" y="123032"/>
                    </a:lnTo>
                    <a:lnTo>
                      <a:pt x="35089" y="136557"/>
                    </a:lnTo>
                    <a:lnTo>
                      <a:pt x="26823" y="144447"/>
                    </a:lnTo>
                    <a:cubicBezTo>
                      <a:pt x="18220" y="152563"/>
                      <a:pt x="9203" y="160227"/>
                      <a:pt x="-228" y="167365"/>
                    </a:cubicBezTo>
                    <a:lnTo>
                      <a:pt x="-228" y="362734"/>
                    </a:lnTo>
                    <a:cubicBezTo>
                      <a:pt x="9541" y="355220"/>
                      <a:pt x="18182" y="347329"/>
                      <a:pt x="26823" y="339440"/>
                    </a:cubicBezTo>
                    <a:lnTo>
                      <a:pt x="29454" y="337561"/>
                    </a:lnTo>
                    <a:lnTo>
                      <a:pt x="35089" y="331926"/>
                    </a:lnTo>
                    <a:lnTo>
                      <a:pt x="48614" y="318400"/>
                    </a:lnTo>
                    <a:lnTo>
                      <a:pt x="56505" y="309759"/>
                    </a:lnTo>
                    <a:cubicBezTo>
                      <a:pt x="60262" y="305250"/>
                      <a:pt x="64394" y="300742"/>
                      <a:pt x="67775" y="296233"/>
                    </a:cubicBezTo>
                    <a:cubicBezTo>
                      <a:pt x="69241" y="294693"/>
                      <a:pt x="70630" y="293040"/>
                      <a:pt x="71909" y="291349"/>
                    </a:cubicBezTo>
                    <a:lnTo>
                      <a:pt x="75665" y="286840"/>
                    </a:lnTo>
                    <a:lnTo>
                      <a:pt x="82804" y="276697"/>
                    </a:lnTo>
                    <a:lnTo>
                      <a:pt x="89942" y="265801"/>
                    </a:lnTo>
                    <a:lnTo>
                      <a:pt x="96330" y="255657"/>
                    </a:lnTo>
                    <a:cubicBezTo>
                      <a:pt x="97531" y="254042"/>
                      <a:pt x="98546" y="252275"/>
                      <a:pt x="99335" y="250397"/>
                    </a:cubicBezTo>
                    <a:lnTo>
                      <a:pt x="101214" y="247391"/>
                    </a:lnTo>
                    <a:cubicBezTo>
                      <a:pt x="107150" y="236308"/>
                      <a:pt x="112447" y="224924"/>
                      <a:pt x="116993" y="213202"/>
                    </a:cubicBezTo>
                    <a:cubicBezTo>
                      <a:pt x="116993" y="213202"/>
                      <a:pt x="116993" y="213202"/>
                      <a:pt x="116993" y="211323"/>
                    </a:cubicBezTo>
                    <a:cubicBezTo>
                      <a:pt x="119135" y="206026"/>
                      <a:pt x="121013" y="200653"/>
                      <a:pt x="122629" y="195168"/>
                    </a:cubicBezTo>
                    <a:lnTo>
                      <a:pt x="122629" y="-201"/>
                    </a:lnTo>
                    <a:cubicBezTo>
                      <a:pt x="121878" y="5811"/>
                      <a:pt x="119623" y="12198"/>
                      <a:pt x="117369" y="17834"/>
                    </a:cubicBez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69" name="ïşḻïḓé">
                <a:extLst>
                  <a:ext uri="{FF2B5EF4-FFF2-40B4-BE49-F238E27FC236}">
                    <a16:creationId xmlns:a16="http://schemas.microsoft.com/office/drawing/2014/main" id="{519A81DD-C206-41B9-4111-D685122E8DDC}"/>
                  </a:ext>
                </a:extLst>
              </p:cNvPr>
              <p:cNvSpPr/>
              <p:nvPr/>
            </p:nvSpPr>
            <p:spPr>
              <a:xfrm>
                <a:off x="6200612" y="3549985"/>
                <a:ext cx="154416" cy="291173"/>
              </a:xfrm>
              <a:custGeom>
                <a:avLst/>
                <a:gdLst>
                  <a:gd name="connsiteX0" fmla="*/ 154416 w 154416"/>
                  <a:gd name="connsiteY0" fmla="*/ 95806 h 291173"/>
                  <a:gd name="connsiteX1" fmla="*/ 153665 w 154416"/>
                  <a:gd name="connsiteY1" fmla="*/ 291174 h 291173"/>
                  <a:gd name="connsiteX2" fmla="*/ 0 w 154416"/>
                  <a:gd name="connsiteY2" fmla="*/ 195368 h 291173"/>
                  <a:gd name="connsiteX3" fmla="*/ 376 w 154416"/>
                  <a:gd name="connsiteY3" fmla="*/ 0 h 291173"/>
                  <a:gd name="connsiteX4" fmla="*/ 154416 w 154416"/>
                  <a:gd name="connsiteY4" fmla="*/ 95806 h 29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16" h="291173">
                    <a:moveTo>
                      <a:pt x="154416" y="95806"/>
                    </a:moveTo>
                    <a:lnTo>
                      <a:pt x="153665" y="291174"/>
                    </a:lnTo>
                    <a:lnTo>
                      <a:pt x="0" y="195368"/>
                    </a:lnTo>
                    <a:lnTo>
                      <a:pt x="376" y="0"/>
                    </a:lnTo>
                    <a:lnTo>
                      <a:pt x="154416" y="95806"/>
                    </a:lnTo>
                    <a:close/>
                  </a:path>
                </a:pathLst>
              </a:custGeom>
              <a:solidFill>
                <a:srgbClr val="465A87"/>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0" name="ísḷíḍè">
                <a:extLst>
                  <a:ext uri="{FF2B5EF4-FFF2-40B4-BE49-F238E27FC236}">
                    <a16:creationId xmlns:a16="http://schemas.microsoft.com/office/drawing/2014/main" id="{03577DAC-13A8-4FB3-EBBD-B68DA3BA79E4}"/>
                  </a:ext>
                </a:extLst>
              </p:cNvPr>
              <p:cNvSpPr/>
              <p:nvPr/>
            </p:nvSpPr>
            <p:spPr>
              <a:xfrm>
                <a:off x="5118196" y="3474092"/>
                <a:ext cx="136382" cy="374205"/>
              </a:xfrm>
              <a:custGeom>
                <a:avLst/>
                <a:gdLst>
                  <a:gd name="connsiteX0" fmla="*/ -228 w 136382"/>
                  <a:gd name="connsiteY0" fmla="*/ -201 h 374205"/>
                  <a:gd name="connsiteX1" fmla="*/ -228 w 136382"/>
                  <a:gd name="connsiteY1" fmla="*/ 194792 h 374205"/>
                  <a:gd name="connsiteX2" fmla="*/ 136155 w 136382"/>
                  <a:gd name="connsiteY2" fmla="*/ 374005 h 374205"/>
                  <a:gd name="connsiteX3" fmla="*/ 136155 w 136382"/>
                  <a:gd name="connsiteY3" fmla="*/ 178637 h 374205"/>
                  <a:gd name="connsiteX4" fmla="*/ -228 w 136382"/>
                  <a:gd name="connsiteY4" fmla="*/ -201 h 374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82" h="374205">
                    <a:moveTo>
                      <a:pt x="-228" y="-201"/>
                    </a:moveTo>
                    <a:lnTo>
                      <a:pt x="-228" y="194792"/>
                    </a:lnTo>
                    <a:cubicBezTo>
                      <a:pt x="24456" y="267830"/>
                      <a:pt x="72359" y="330761"/>
                      <a:pt x="136155" y="374005"/>
                    </a:cubicBezTo>
                    <a:lnTo>
                      <a:pt x="136155" y="178637"/>
                    </a:lnTo>
                    <a:cubicBezTo>
                      <a:pt x="72397" y="135505"/>
                      <a:pt x="24494" y="72725"/>
                      <a:pt x="-228" y="-201"/>
                    </a:cubicBez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1" name="iṡ1îḍé">
                <a:extLst>
                  <a:ext uri="{FF2B5EF4-FFF2-40B4-BE49-F238E27FC236}">
                    <a16:creationId xmlns:a16="http://schemas.microsoft.com/office/drawing/2014/main" id="{077646A6-7EA4-E8D8-4579-E51A385B63DC}"/>
                  </a:ext>
                </a:extLst>
              </p:cNvPr>
              <p:cNvSpPr/>
              <p:nvPr/>
            </p:nvSpPr>
            <p:spPr>
              <a:xfrm>
                <a:off x="5254203" y="3555997"/>
                <a:ext cx="167565" cy="292301"/>
              </a:xfrm>
              <a:custGeom>
                <a:avLst/>
                <a:gdLst>
                  <a:gd name="connsiteX0" fmla="*/ 167566 w 167565"/>
                  <a:gd name="connsiteY0" fmla="*/ 0 h 292301"/>
                  <a:gd name="connsiteX1" fmla="*/ 167190 w 167565"/>
                  <a:gd name="connsiteY1" fmla="*/ 194993 h 292301"/>
                  <a:gd name="connsiteX2" fmla="*/ 0 w 167565"/>
                  <a:gd name="connsiteY2" fmla="*/ 292301 h 292301"/>
                  <a:gd name="connsiteX3" fmla="*/ 376 w 167565"/>
                  <a:gd name="connsiteY3" fmla="*/ 96933 h 292301"/>
                  <a:gd name="connsiteX4" fmla="*/ 167566 w 167565"/>
                  <a:gd name="connsiteY4" fmla="*/ 0 h 292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65" h="292301">
                    <a:moveTo>
                      <a:pt x="167566" y="0"/>
                    </a:moveTo>
                    <a:lnTo>
                      <a:pt x="167190" y="194993"/>
                    </a:lnTo>
                    <a:lnTo>
                      <a:pt x="0" y="292301"/>
                    </a:lnTo>
                    <a:lnTo>
                      <a:pt x="376" y="96933"/>
                    </a:lnTo>
                    <a:lnTo>
                      <a:pt x="167566" y="0"/>
                    </a:lnTo>
                    <a:close/>
                  </a:path>
                </a:pathLst>
              </a:custGeom>
              <a:solidFill>
                <a:srgbClr val="6782C5"/>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2" name="îṩḷïḍé">
                <a:extLst>
                  <a:ext uri="{FF2B5EF4-FFF2-40B4-BE49-F238E27FC236}">
                    <a16:creationId xmlns:a16="http://schemas.microsoft.com/office/drawing/2014/main" id="{3C121B03-60AC-9EAD-E929-1C059499E907}"/>
                  </a:ext>
                </a:extLst>
              </p:cNvPr>
              <p:cNvSpPr/>
              <p:nvPr/>
            </p:nvSpPr>
            <p:spPr>
              <a:xfrm>
                <a:off x="5733231" y="3698015"/>
                <a:ext cx="205512" cy="200628"/>
              </a:xfrm>
              <a:custGeom>
                <a:avLst/>
                <a:gdLst>
                  <a:gd name="connsiteX0" fmla="*/ 205513 w 205512"/>
                  <a:gd name="connsiteY0" fmla="*/ 5260 h 200628"/>
                  <a:gd name="connsiteX1" fmla="*/ 204761 w 205512"/>
                  <a:gd name="connsiteY1" fmla="*/ 200628 h 200628"/>
                  <a:gd name="connsiteX2" fmla="*/ 0 w 205512"/>
                  <a:gd name="connsiteY2" fmla="*/ 195368 h 200628"/>
                  <a:gd name="connsiteX3" fmla="*/ 376 w 205512"/>
                  <a:gd name="connsiteY3" fmla="*/ 0 h 200628"/>
                  <a:gd name="connsiteX4" fmla="*/ 205513 w 205512"/>
                  <a:gd name="connsiteY4" fmla="*/ 5260 h 200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12" h="200628">
                    <a:moveTo>
                      <a:pt x="205513" y="5260"/>
                    </a:moveTo>
                    <a:lnTo>
                      <a:pt x="204761" y="200628"/>
                    </a:lnTo>
                    <a:lnTo>
                      <a:pt x="0" y="195368"/>
                    </a:lnTo>
                    <a:lnTo>
                      <a:pt x="376" y="0"/>
                    </a:lnTo>
                    <a:lnTo>
                      <a:pt x="205513" y="5260"/>
                    </a:lnTo>
                    <a:close/>
                  </a:path>
                </a:pathLst>
              </a:custGeom>
              <a:solidFill>
                <a:srgbClr val="5C75B0"/>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3" name="îšľíḍé">
                <a:extLst>
                  <a:ext uri="{FF2B5EF4-FFF2-40B4-BE49-F238E27FC236}">
                    <a16:creationId xmlns:a16="http://schemas.microsoft.com/office/drawing/2014/main" id="{1366132F-BBC3-5792-80DA-32998854CF5B}"/>
                  </a:ext>
                </a:extLst>
              </p:cNvPr>
              <p:cNvSpPr/>
              <p:nvPr/>
            </p:nvSpPr>
            <p:spPr>
              <a:xfrm>
                <a:off x="6050329" y="3630763"/>
                <a:ext cx="159676" cy="294179"/>
              </a:xfrm>
              <a:custGeom>
                <a:avLst/>
                <a:gdLst>
                  <a:gd name="connsiteX0" fmla="*/ 159676 w 159676"/>
                  <a:gd name="connsiteY0" fmla="*/ 99187 h 294179"/>
                  <a:gd name="connsiteX1" fmla="*/ 158925 w 159676"/>
                  <a:gd name="connsiteY1" fmla="*/ 294180 h 294179"/>
                  <a:gd name="connsiteX2" fmla="*/ 0 w 159676"/>
                  <a:gd name="connsiteY2" fmla="*/ 195368 h 294179"/>
                  <a:gd name="connsiteX3" fmla="*/ 751 w 159676"/>
                  <a:gd name="connsiteY3" fmla="*/ 0 h 294179"/>
                  <a:gd name="connsiteX4" fmla="*/ 159676 w 159676"/>
                  <a:gd name="connsiteY4" fmla="*/ 99187 h 294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76" h="294179">
                    <a:moveTo>
                      <a:pt x="159676" y="99187"/>
                    </a:moveTo>
                    <a:lnTo>
                      <a:pt x="158925" y="294180"/>
                    </a:lnTo>
                    <a:lnTo>
                      <a:pt x="0" y="195368"/>
                    </a:lnTo>
                    <a:lnTo>
                      <a:pt x="751" y="0"/>
                    </a:lnTo>
                    <a:lnTo>
                      <a:pt x="159676" y="99187"/>
                    </a:lnTo>
                    <a:close/>
                  </a:path>
                </a:pathLst>
              </a:custGeom>
              <a:solidFill>
                <a:srgbClr val="465A87"/>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4" name="íṣ1ïḑê">
                <a:extLst>
                  <a:ext uri="{FF2B5EF4-FFF2-40B4-BE49-F238E27FC236}">
                    <a16:creationId xmlns:a16="http://schemas.microsoft.com/office/drawing/2014/main" id="{9C8A13EB-23E7-BD17-4BAD-FD624F215839}"/>
                  </a:ext>
                </a:extLst>
              </p:cNvPr>
              <p:cNvSpPr/>
              <p:nvPr/>
            </p:nvSpPr>
            <p:spPr>
              <a:xfrm>
                <a:off x="5403359" y="3640155"/>
                <a:ext cx="164184" cy="290422"/>
              </a:xfrm>
              <a:custGeom>
                <a:avLst/>
                <a:gdLst>
                  <a:gd name="connsiteX0" fmla="*/ 164185 w 164184"/>
                  <a:gd name="connsiteY0" fmla="*/ 0 h 290422"/>
                  <a:gd name="connsiteX1" fmla="*/ 163809 w 164184"/>
                  <a:gd name="connsiteY1" fmla="*/ 194993 h 290422"/>
                  <a:gd name="connsiteX2" fmla="*/ 0 w 164184"/>
                  <a:gd name="connsiteY2" fmla="*/ 290423 h 290422"/>
                  <a:gd name="connsiteX3" fmla="*/ 376 w 164184"/>
                  <a:gd name="connsiteY3" fmla="*/ 95054 h 290422"/>
                  <a:gd name="connsiteX4" fmla="*/ 164185 w 164184"/>
                  <a:gd name="connsiteY4" fmla="*/ 0 h 290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4" h="290422">
                    <a:moveTo>
                      <a:pt x="164185" y="0"/>
                    </a:moveTo>
                    <a:lnTo>
                      <a:pt x="163809" y="194993"/>
                    </a:lnTo>
                    <a:lnTo>
                      <a:pt x="0" y="290423"/>
                    </a:lnTo>
                    <a:lnTo>
                      <a:pt x="376" y="95054"/>
                    </a:lnTo>
                    <a:lnTo>
                      <a:pt x="164185" y="0"/>
                    </a:lnTo>
                    <a:close/>
                  </a:path>
                </a:pathLst>
              </a:custGeom>
              <a:solidFill>
                <a:srgbClr val="6782C5"/>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5" name="iṧḻîde">
                <a:extLst>
                  <a:ext uri="{FF2B5EF4-FFF2-40B4-BE49-F238E27FC236}">
                    <a16:creationId xmlns:a16="http://schemas.microsoft.com/office/drawing/2014/main" id="{0C2406AE-F8E0-426F-B5A7-86D750AEB72B}"/>
                  </a:ext>
                </a:extLst>
              </p:cNvPr>
              <p:cNvSpPr/>
              <p:nvPr/>
            </p:nvSpPr>
            <p:spPr>
              <a:xfrm>
                <a:off x="5931229" y="3703274"/>
                <a:ext cx="7514" cy="292676"/>
              </a:xfrm>
              <a:custGeom>
                <a:avLst/>
                <a:gdLst>
                  <a:gd name="connsiteX0" fmla="*/ 7514 w 7514"/>
                  <a:gd name="connsiteY0" fmla="*/ 0 h 292676"/>
                  <a:gd name="connsiteX1" fmla="*/ 6763 w 7514"/>
                  <a:gd name="connsiteY1" fmla="*/ 195368 h 292676"/>
                  <a:gd name="connsiteX2" fmla="*/ 0 w 7514"/>
                  <a:gd name="connsiteY2" fmla="*/ 292677 h 292676"/>
                  <a:gd name="connsiteX3" fmla="*/ 751 w 7514"/>
                  <a:gd name="connsiteY3" fmla="*/ 97308 h 292676"/>
                  <a:gd name="connsiteX4" fmla="*/ 7514 w 7514"/>
                  <a:gd name="connsiteY4" fmla="*/ 0 h 29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 h="292676">
                    <a:moveTo>
                      <a:pt x="7514" y="0"/>
                    </a:moveTo>
                    <a:lnTo>
                      <a:pt x="6763" y="195368"/>
                    </a:lnTo>
                    <a:lnTo>
                      <a:pt x="0" y="292677"/>
                    </a:lnTo>
                    <a:lnTo>
                      <a:pt x="751" y="97308"/>
                    </a:lnTo>
                    <a:lnTo>
                      <a:pt x="7514" y="0"/>
                    </a:lnTo>
                    <a:close/>
                  </a:path>
                </a:pathLst>
              </a:custGeom>
              <a:solidFill>
                <a:srgbClr val="4E6496"/>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6" name="ïSļîḓè">
                <a:extLst>
                  <a:ext uri="{FF2B5EF4-FFF2-40B4-BE49-F238E27FC236}">
                    <a16:creationId xmlns:a16="http://schemas.microsoft.com/office/drawing/2014/main" id="{001D2CBC-936B-F9D8-5D6D-FAE288B6D195}"/>
                  </a:ext>
                </a:extLst>
              </p:cNvPr>
              <p:cNvSpPr/>
              <p:nvPr/>
            </p:nvSpPr>
            <p:spPr>
              <a:xfrm>
                <a:off x="5930102" y="3729950"/>
                <a:ext cx="279902" cy="266000"/>
              </a:xfrm>
              <a:custGeom>
                <a:avLst/>
                <a:gdLst>
                  <a:gd name="connsiteX0" fmla="*/ 279675 w 279902"/>
                  <a:gd name="connsiteY0" fmla="*/ -201 h 266000"/>
                  <a:gd name="connsiteX1" fmla="*/ 208291 w 279902"/>
                  <a:gd name="connsiteY1" fmla="*/ 26099 h 266000"/>
                  <a:gd name="connsiteX2" fmla="*/ 163581 w 279902"/>
                  <a:gd name="connsiteY2" fmla="*/ 39248 h 266000"/>
                  <a:gd name="connsiteX3" fmla="*/ 143293 w 279902"/>
                  <a:gd name="connsiteY3" fmla="*/ 44884 h 266000"/>
                  <a:gd name="connsiteX4" fmla="*/ 74915 w 279902"/>
                  <a:gd name="connsiteY4" fmla="*/ 59912 h 266000"/>
                  <a:gd name="connsiteX5" fmla="*/ -228 w 279902"/>
                  <a:gd name="connsiteY5" fmla="*/ 70432 h 266000"/>
                  <a:gd name="connsiteX6" fmla="*/ -228 w 279902"/>
                  <a:gd name="connsiteY6" fmla="*/ 265800 h 266000"/>
                  <a:gd name="connsiteX7" fmla="*/ 74915 w 279902"/>
                  <a:gd name="connsiteY7" fmla="*/ 254905 h 266000"/>
                  <a:gd name="connsiteX8" fmla="*/ 74915 w 279902"/>
                  <a:gd name="connsiteY8" fmla="*/ 254905 h 266000"/>
                  <a:gd name="connsiteX9" fmla="*/ 142918 w 279902"/>
                  <a:gd name="connsiteY9" fmla="*/ 240252 h 266000"/>
                  <a:gd name="connsiteX10" fmla="*/ 162830 w 279902"/>
                  <a:gd name="connsiteY10" fmla="*/ 234617 h 266000"/>
                  <a:gd name="connsiteX11" fmla="*/ 203031 w 279902"/>
                  <a:gd name="connsiteY11" fmla="*/ 222970 h 266000"/>
                  <a:gd name="connsiteX12" fmla="*/ 207915 w 279902"/>
                  <a:gd name="connsiteY12" fmla="*/ 222970 h 266000"/>
                  <a:gd name="connsiteX13" fmla="*/ 278924 w 279902"/>
                  <a:gd name="connsiteY13" fmla="*/ 196295 h 26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902" h="266000">
                    <a:moveTo>
                      <a:pt x="279675" y="-201"/>
                    </a:moveTo>
                    <a:cubicBezTo>
                      <a:pt x="256757" y="9567"/>
                      <a:pt x="232711" y="18209"/>
                      <a:pt x="208291" y="26099"/>
                    </a:cubicBezTo>
                    <a:cubicBezTo>
                      <a:pt x="193639" y="30983"/>
                      <a:pt x="178609" y="35115"/>
                      <a:pt x="163581" y="39248"/>
                    </a:cubicBezTo>
                    <a:cubicBezTo>
                      <a:pt x="156819" y="39248"/>
                      <a:pt x="150431" y="43381"/>
                      <a:pt x="143293" y="44884"/>
                    </a:cubicBezTo>
                    <a:cubicBezTo>
                      <a:pt x="121126" y="50520"/>
                      <a:pt x="98208" y="55404"/>
                      <a:pt x="74915" y="59912"/>
                    </a:cubicBezTo>
                    <a:cubicBezTo>
                      <a:pt x="51620" y="64421"/>
                      <a:pt x="26072" y="67426"/>
                      <a:pt x="-228" y="70432"/>
                    </a:cubicBezTo>
                    <a:lnTo>
                      <a:pt x="-228" y="265800"/>
                    </a:lnTo>
                    <a:cubicBezTo>
                      <a:pt x="24569" y="262795"/>
                      <a:pt x="48991" y="259038"/>
                      <a:pt x="74915" y="254905"/>
                    </a:cubicBezTo>
                    <a:lnTo>
                      <a:pt x="74915" y="254905"/>
                    </a:lnTo>
                    <a:cubicBezTo>
                      <a:pt x="98208" y="250772"/>
                      <a:pt x="120751" y="245888"/>
                      <a:pt x="142918" y="240252"/>
                    </a:cubicBezTo>
                    <a:lnTo>
                      <a:pt x="162830" y="234617"/>
                    </a:lnTo>
                    <a:cubicBezTo>
                      <a:pt x="176355" y="230860"/>
                      <a:pt x="189881" y="227478"/>
                      <a:pt x="203031" y="222970"/>
                    </a:cubicBezTo>
                    <a:lnTo>
                      <a:pt x="207915" y="222970"/>
                    </a:lnTo>
                    <a:cubicBezTo>
                      <a:pt x="232337" y="215080"/>
                      <a:pt x="256005" y="206063"/>
                      <a:pt x="278924" y="196295"/>
                    </a:cubicBez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7" name="ïṩḷiḓe">
                <a:extLst>
                  <a:ext uri="{FF2B5EF4-FFF2-40B4-BE49-F238E27FC236}">
                    <a16:creationId xmlns:a16="http://schemas.microsoft.com/office/drawing/2014/main" id="{F2E01103-A2AF-9EB6-99AB-825C08CFB796}"/>
                  </a:ext>
                </a:extLst>
              </p:cNvPr>
              <p:cNvSpPr/>
              <p:nvPr/>
            </p:nvSpPr>
            <p:spPr>
              <a:xfrm>
                <a:off x="5404486" y="3737088"/>
                <a:ext cx="322357" cy="262244"/>
              </a:xfrm>
              <a:custGeom>
                <a:avLst/>
                <a:gdLst>
                  <a:gd name="connsiteX0" fmla="*/ 248491 w 322357"/>
                  <a:gd name="connsiteY0" fmla="*/ 61040 h 262244"/>
                  <a:gd name="connsiteX1" fmla="*/ 234590 w 322357"/>
                  <a:gd name="connsiteY1" fmla="*/ 61040 h 262244"/>
                  <a:gd name="connsiteX2" fmla="*/ 159448 w 322357"/>
                  <a:gd name="connsiteY2" fmla="*/ 47890 h 262244"/>
                  <a:gd name="connsiteX3" fmla="*/ 133148 w 322357"/>
                  <a:gd name="connsiteY3" fmla="*/ 41503 h 262244"/>
                  <a:gd name="connsiteX4" fmla="*/ 84307 w 322357"/>
                  <a:gd name="connsiteY4" fmla="*/ 28729 h 262244"/>
                  <a:gd name="connsiteX5" fmla="*/ 33586 w 322357"/>
                  <a:gd name="connsiteY5" fmla="*/ 11822 h 262244"/>
                  <a:gd name="connsiteX6" fmla="*/ -228 w 322357"/>
                  <a:gd name="connsiteY6" fmla="*/ -201 h 262244"/>
                  <a:gd name="connsiteX7" fmla="*/ -228 w 322357"/>
                  <a:gd name="connsiteY7" fmla="*/ 195168 h 262244"/>
                  <a:gd name="connsiteX8" fmla="*/ 8413 w 322357"/>
                  <a:gd name="connsiteY8" fmla="*/ 198549 h 262244"/>
                  <a:gd name="connsiteX9" fmla="*/ 32459 w 322357"/>
                  <a:gd name="connsiteY9" fmla="*/ 206815 h 262244"/>
                  <a:gd name="connsiteX10" fmla="*/ 83931 w 322357"/>
                  <a:gd name="connsiteY10" fmla="*/ 224097 h 262244"/>
                  <a:gd name="connsiteX11" fmla="*/ 91821 w 322357"/>
                  <a:gd name="connsiteY11" fmla="*/ 226727 h 262244"/>
                  <a:gd name="connsiteX12" fmla="*/ 133524 w 322357"/>
                  <a:gd name="connsiteY12" fmla="*/ 236872 h 262244"/>
                  <a:gd name="connsiteX13" fmla="*/ 159072 w 322357"/>
                  <a:gd name="connsiteY13" fmla="*/ 242883 h 262244"/>
                  <a:gd name="connsiteX14" fmla="*/ 163957 w 322357"/>
                  <a:gd name="connsiteY14" fmla="*/ 242883 h 262244"/>
                  <a:gd name="connsiteX15" fmla="*/ 231960 w 322357"/>
                  <a:gd name="connsiteY15" fmla="*/ 254530 h 262244"/>
                  <a:gd name="connsiteX16" fmla="*/ 234966 w 322357"/>
                  <a:gd name="connsiteY16" fmla="*/ 254530 h 262244"/>
                  <a:gd name="connsiteX17" fmla="*/ 249243 w 322357"/>
                  <a:gd name="connsiteY17" fmla="*/ 254530 h 262244"/>
                  <a:gd name="connsiteX18" fmla="*/ 298836 w 322357"/>
                  <a:gd name="connsiteY18" fmla="*/ 260165 h 262244"/>
                  <a:gd name="connsiteX19" fmla="*/ 322130 w 322357"/>
                  <a:gd name="connsiteY19" fmla="*/ 262044 h 262244"/>
                  <a:gd name="connsiteX20" fmla="*/ 322130 w 322357"/>
                  <a:gd name="connsiteY20" fmla="*/ 66676 h 262244"/>
                  <a:gd name="connsiteX21" fmla="*/ 248491 w 322357"/>
                  <a:gd name="connsiteY21" fmla="*/ 61040 h 26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2357" h="262244">
                    <a:moveTo>
                      <a:pt x="248491" y="61040"/>
                    </a:moveTo>
                    <a:lnTo>
                      <a:pt x="234590" y="61040"/>
                    </a:lnTo>
                    <a:cubicBezTo>
                      <a:pt x="209042" y="57659"/>
                      <a:pt x="183494" y="53150"/>
                      <a:pt x="159448" y="47890"/>
                    </a:cubicBezTo>
                    <a:lnTo>
                      <a:pt x="133148" y="41503"/>
                    </a:lnTo>
                    <a:cubicBezTo>
                      <a:pt x="116993" y="37370"/>
                      <a:pt x="100462" y="33613"/>
                      <a:pt x="84307" y="28729"/>
                    </a:cubicBezTo>
                    <a:cubicBezTo>
                      <a:pt x="68151" y="23845"/>
                      <a:pt x="50493" y="17834"/>
                      <a:pt x="33586" y="11822"/>
                    </a:cubicBezTo>
                    <a:lnTo>
                      <a:pt x="-228" y="-201"/>
                    </a:lnTo>
                    <a:lnTo>
                      <a:pt x="-228" y="195168"/>
                    </a:lnTo>
                    <a:lnTo>
                      <a:pt x="8413" y="198549"/>
                    </a:lnTo>
                    <a:lnTo>
                      <a:pt x="32459" y="206815"/>
                    </a:lnTo>
                    <a:cubicBezTo>
                      <a:pt x="49366" y="212826"/>
                      <a:pt x="66272" y="218837"/>
                      <a:pt x="83931" y="224097"/>
                    </a:cubicBezTo>
                    <a:lnTo>
                      <a:pt x="91821" y="226727"/>
                    </a:lnTo>
                    <a:cubicBezTo>
                      <a:pt x="105346" y="230484"/>
                      <a:pt x="119247" y="233490"/>
                      <a:pt x="133524" y="236872"/>
                    </a:cubicBezTo>
                    <a:cubicBezTo>
                      <a:pt x="142166" y="236872"/>
                      <a:pt x="150431" y="241380"/>
                      <a:pt x="159072" y="242883"/>
                    </a:cubicBezTo>
                    <a:lnTo>
                      <a:pt x="163957" y="242883"/>
                    </a:lnTo>
                    <a:cubicBezTo>
                      <a:pt x="186123" y="247391"/>
                      <a:pt x="209042" y="251148"/>
                      <a:pt x="231960" y="254530"/>
                    </a:cubicBezTo>
                    <a:lnTo>
                      <a:pt x="234966" y="254530"/>
                    </a:lnTo>
                    <a:lnTo>
                      <a:pt x="249243" y="254530"/>
                    </a:lnTo>
                    <a:cubicBezTo>
                      <a:pt x="265774" y="256784"/>
                      <a:pt x="282305" y="259038"/>
                      <a:pt x="298836" y="260165"/>
                    </a:cubicBezTo>
                    <a:lnTo>
                      <a:pt x="322130" y="262044"/>
                    </a:lnTo>
                    <a:lnTo>
                      <a:pt x="322130" y="66676"/>
                    </a:lnTo>
                    <a:cubicBezTo>
                      <a:pt x="296957" y="66676"/>
                      <a:pt x="272536" y="64046"/>
                      <a:pt x="248491" y="61040"/>
                    </a:cubicBez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8" name="işļíḋê">
                <a:extLst>
                  <a:ext uri="{FF2B5EF4-FFF2-40B4-BE49-F238E27FC236}">
                    <a16:creationId xmlns:a16="http://schemas.microsoft.com/office/drawing/2014/main" id="{05ADA93E-B7A3-9206-0C87-E4CF45504B7E}"/>
                  </a:ext>
                </a:extLst>
              </p:cNvPr>
              <p:cNvSpPr/>
              <p:nvPr/>
            </p:nvSpPr>
            <p:spPr>
              <a:xfrm>
                <a:off x="5725717" y="3698015"/>
                <a:ext cx="7889" cy="302820"/>
              </a:xfrm>
              <a:custGeom>
                <a:avLst/>
                <a:gdLst>
                  <a:gd name="connsiteX0" fmla="*/ 7890 w 7889"/>
                  <a:gd name="connsiteY0" fmla="*/ 0 h 302820"/>
                  <a:gd name="connsiteX1" fmla="*/ 7514 w 7889"/>
                  <a:gd name="connsiteY1" fmla="*/ 195368 h 302820"/>
                  <a:gd name="connsiteX2" fmla="*/ 0 w 7889"/>
                  <a:gd name="connsiteY2" fmla="*/ 302821 h 302820"/>
                  <a:gd name="connsiteX3" fmla="*/ 376 w 7889"/>
                  <a:gd name="connsiteY3" fmla="*/ 107453 h 302820"/>
                  <a:gd name="connsiteX4" fmla="*/ 7890 w 7889"/>
                  <a:gd name="connsiteY4" fmla="*/ 0 h 30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 h="302820">
                    <a:moveTo>
                      <a:pt x="7890" y="0"/>
                    </a:moveTo>
                    <a:lnTo>
                      <a:pt x="7514" y="195368"/>
                    </a:lnTo>
                    <a:lnTo>
                      <a:pt x="0" y="302821"/>
                    </a:lnTo>
                    <a:lnTo>
                      <a:pt x="376" y="107453"/>
                    </a:lnTo>
                    <a:lnTo>
                      <a:pt x="7890" y="0"/>
                    </a:lnTo>
                    <a:close/>
                  </a:path>
                </a:pathLst>
              </a:custGeom>
              <a:solidFill>
                <a:srgbClr val="4E6496"/>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79" name="íšḷidê">
                <a:extLst>
                  <a:ext uri="{FF2B5EF4-FFF2-40B4-BE49-F238E27FC236}">
                    <a16:creationId xmlns:a16="http://schemas.microsoft.com/office/drawing/2014/main" id="{D0CF496C-13C2-1471-77D8-201D8B171A3A}"/>
                  </a:ext>
                </a:extLst>
              </p:cNvPr>
              <p:cNvSpPr/>
              <p:nvPr/>
            </p:nvSpPr>
            <p:spPr>
              <a:xfrm>
                <a:off x="6338122" y="3729198"/>
                <a:ext cx="151034" cy="276145"/>
              </a:xfrm>
              <a:custGeom>
                <a:avLst/>
                <a:gdLst>
                  <a:gd name="connsiteX0" fmla="*/ 151035 w 151034"/>
                  <a:gd name="connsiteY0" fmla="*/ 0 h 276145"/>
                  <a:gd name="connsiteX1" fmla="*/ 150659 w 151034"/>
                  <a:gd name="connsiteY1" fmla="*/ 195368 h 276145"/>
                  <a:gd name="connsiteX2" fmla="*/ 0 w 151034"/>
                  <a:gd name="connsiteY2" fmla="*/ 276146 h 276145"/>
                  <a:gd name="connsiteX3" fmla="*/ 751 w 151034"/>
                  <a:gd name="connsiteY3" fmla="*/ 80777 h 276145"/>
                  <a:gd name="connsiteX4" fmla="*/ 151035 w 151034"/>
                  <a:gd name="connsiteY4" fmla="*/ 0 h 276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34" h="276145">
                    <a:moveTo>
                      <a:pt x="151035" y="0"/>
                    </a:moveTo>
                    <a:lnTo>
                      <a:pt x="150659" y="195368"/>
                    </a:lnTo>
                    <a:lnTo>
                      <a:pt x="0" y="276146"/>
                    </a:lnTo>
                    <a:lnTo>
                      <a:pt x="751" y="80777"/>
                    </a:lnTo>
                    <a:lnTo>
                      <a:pt x="151035" y="0"/>
                    </a:ln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80" name="íṡḷiḑé">
                <a:extLst>
                  <a:ext uri="{FF2B5EF4-FFF2-40B4-BE49-F238E27FC236}">
                    <a16:creationId xmlns:a16="http://schemas.microsoft.com/office/drawing/2014/main" id="{88700650-9CDE-B87C-C53B-31B3C21718FF}"/>
                  </a:ext>
                </a:extLst>
              </p:cNvPr>
              <p:cNvSpPr/>
              <p:nvPr/>
            </p:nvSpPr>
            <p:spPr>
              <a:xfrm>
                <a:off x="6209254" y="3729950"/>
                <a:ext cx="129619" cy="275394"/>
              </a:xfrm>
              <a:custGeom>
                <a:avLst/>
                <a:gdLst>
                  <a:gd name="connsiteX0" fmla="*/ 129619 w 129619"/>
                  <a:gd name="connsiteY0" fmla="*/ 80026 h 275394"/>
                  <a:gd name="connsiteX1" fmla="*/ 128868 w 129619"/>
                  <a:gd name="connsiteY1" fmla="*/ 275394 h 275394"/>
                  <a:gd name="connsiteX2" fmla="*/ 0 w 129619"/>
                  <a:gd name="connsiteY2" fmla="*/ 194993 h 275394"/>
                  <a:gd name="connsiteX3" fmla="*/ 751 w 129619"/>
                  <a:gd name="connsiteY3" fmla="*/ 0 h 275394"/>
                  <a:gd name="connsiteX4" fmla="*/ 129619 w 129619"/>
                  <a:gd name="connsiteY4" fmla="*/ 80026 h 27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19" h="275394">
                    <a:moveTo>
                      <a:pt x="129619" y="80026"/>
                    </a:moveTo>
                    <a:lnTo>
                      <a:pt x="128868" y="275394"/>
                    </a:lnTo>
                    <a:lnTo>
                      <a:pt x="0" y="194993"/>
                    </a:lnTo>
                    <a:lnTo>
                      <a:pt x="751" y="0"/>
                    </a:lnTo>
                    <a:lnTo>
                      <a:pt x="129619" y="80026"/>
                    </a:lnTo>
                    <a:close/>
                  </a:path>
                </a:pathLst>
              </a:custGeom>
              <a:solidFill>
                <a:srgbClr val="598AEA"/>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81" name="ïSľîdè">
                <a:extLst>
                  <a:ext uri="{FF2B5EF4-FFF2-40B4-BE49-F238E27FC236}">
                    <a16:creationId xmlns:a16="http://schemas.microsoft.com/office/drawing/2014/main" id="{7A7C8816-9228-004C-64B7-EC5B0B86BEBA}"/>
                  </a:ext>
                </a:extLst>
              </p:cNvPr>
              <p:cNvSpPr/>
              <p:nvPr/>
            </p:nvSpPr>
            <p:spPr>
              <a:xfrm>
                <a:off x="5269231" y="3735210"/>
                <a:ext cx="134503" cy="272764"/>
              </a:xfrm>
              <a:custGeom>
                <a:avLst/>
                <a:gdLst>
                  <a:gd name="connsiteX0" fmla="*/ 134504 w 134503"/>
                  <a:gd name="connsiteY0" fmla="*/ 0 h 272764"/>
                  <a:gd name="connsiteX1" fmla="*/ 134128 w 134503"/>
                  <a:gd name="connsiteY1" fmla="*/ 195368 h 272764"/>
                  <a:gd name="connsiteX2" fmla="*/ 0 w 134503"/>
                  <a:gd name="connsiteY2" fmla="*/ 272764 h 272764"/>
                  <a:gd name="connsiteX3" fmla="*/ 751 w 134503"/>
                  <a:gd name="connsiteY3" fmla="*/ 77772 h 272764"/>
                  <a:gd name="connsiteX4" fmla="*/ 134504 w 134503"/>
                  <a:gd name="connsiteY4" fmla="*/ 0 h 272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03" h="272764">
                    <a:moveTo>
                      <a:pt x="134504" y="0"/>
                    </a:moveTo>
                    <a:lnTo>
                      <a:pt x="134128" y="195368"/>
                    </a:lnTo>
                    <a:lnTo>
                      <a:pt x="0" y="272764"/>
                    </a:lnTo>
                    <a:lnTo>
                      <a:pt x="751" y="77772"/>
                    </a:lnTo>
                    <a:lnTo>
                      <a:pt x="134504" y="0"/>
                    </a:lnTo>
                    <a:close/>
                  </a:path>
                </a:pathLst>
              </a:custGeom>
              <a:solidFill>
                <a:srgbClr val="598AEA"/>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82" name="iṧ1ïḑê">
                <a:extLst>
                  <a:ext uri="{FF2B5EF4-FFF2-40B4-BE49-F238E27FC236}">
                    <a16:creationId xmlns:a16="http://schemas.microsoft.com/office/drawing/2014/main" id="{C71C3D0A-C4D8-E1C2-BCFB-D120143C762B}"/>
                  </a:ext>
                </a:extLst>
              </p:cNvPr>
              <p:cNvSpPr/>
              <p:nvPr/>
            </p:nvSpPr>
            <p:spPr>
              <a:xfrm>
                <a:off x="5123456" y="3728823"/>
                <a:ext cx="146526" cy="279151"/>
              </a:xfrm>
              <a:custGeom>
                <a:avLst/>
                <a:gdLst>
                  <a:gd name="connsiteX0" fmla="*/ 146526 w 146526"/>
                  <a:gd name="connsiteY0" fmla="*/ 84159 h 279151"/>
                  <a:gd name="connsiteX1" fmla="*/ 145775 w 146526"/>
                  <a:gd name="connsiteY1" fmla="*/ 279151 h 279151"/>
                  <a:gd name="connsiteX2" fmla="*/ 0 w 146526"/>
                  <a:gd name="connsiteY2" fmla="*/ 195368 h 279151"/>
                  <a:gd name="connsiteX3" fmla="*/ 1127 w 146526"/>
                  <a:gd name="connsiteY3" fmla="*/ 0 h 279151"/>
                  <a:gd name="connsiteX4" fmla="*/ 146526 w 146526"/>
                  <a:gd name="connsiteY4" fmla="*/ 84159 h 27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6" h="279151">
                    <a:moveTo>
                      <a:pt x="146526" y="84159"/>
                    </a:moveTo>
                    <a:lnTo>
                      <a:pt x="145775" y="279151"/>
                    </a:lnTo>
                    <a:lnTo>
                      <a:pt x="0" y="195368"/>
                    </a:lnTo>
                    <a:lnTo>
                      <a:pt x="1127" y="0"/>
                    </a:lnTo>
                    <a:lnTo>
                      <a:pt x="146526" y="84159"/>
                    </a:ln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83" name="ï$ḻïḓé">
                <a:extLst>
                  <a:ext uri="{FF2B5EF4-FFF2-40B4-BE49-F238E27FC236}">
                    <a16:creationId xmlns:a16="http://schemas.microsoft.com/office/drawing/2014/main" id="{38C84106-4705-EF6F-24E2-AB6FC03DC1C4}"/>
                  </a:ext>
                </a:extLst>
              </p:cNvPr>
              <p:cNvSpPr/>
              <p:nvPr/>
            </p:nvSpPr>
            <p:spPr>
              <a:xfrm>
                <a:off x="4905921" y="2871081"/>
                <a:ext cx="1790250" cy="1075652"/>
              </a:xfrm>
              <a:custGeom>
                <a:avLst/>
                <a:gdLst>
                  <a:gd name="connsiteX0" fmla="*/ 1572487 w 1790250"/>
                  <a:gd name="connsiteY0" fmla="*/ 606944 h 1075652"/>
                  <a:gd name="connsiteX1" fmla="*/ 1368478 w 1790250"/>
                  <a:gd name="connsiteY1" fmla="*/ 612203 h 1075652"/>
                  <a:gd name="connsiteX2" fmla="*/ 1572487 w 1790250"/>
                  <a:gd name="connsiteY2" fmla="*/ 606944 h 1075652"/>
                  <a:gd name="connsiteX3" fmla="*/ 1790023 w 1790250"/>
                  <a:gd name="connsiteY3" fmla="*/ 601308 h 1075652"/>
                  <a:gd name="connsiteX4" fmla="*/ 1780630 w 1790250"/>
                  <a:gd name="connsiteY4" fmla="*/ 482584 h 1075652"/>
                  <a:gd name="connsiteX5" fmla="*/ 1577372 w 1790250"/>
                  <a:gd name="connsiteY5" fmla="*/ 487844 h 1075652"/>
                  <a:gd name="connsiteX6" fmla="*/ 1456019 w 1790250"/>
                  <a:gd name="connsiteY6" fmla="*/ 306753 h 1075652"/>
                  <a:gd name="connsiteX7" fmla="*/ 1606302 w 1790250"/>
                  <a:gd name="connsiteY7" fmla="*/ 220340 h 1075652"/>
                  <a:gd name="connsiteX8" fmla="*/ 1460527 w 1790250"/>
                  <a:gd name="connsiteY8" fmla="*/ 136181 h 1075652"/>
                  <a:gd name="connsiteX9" fmla="*/ 1314752 w 1790250"/>
                  <a:gd name="connsiteY9" fmla="*/ 220715 h 1075652"/>
                  <a:gd name="connsiteX10" fmla="*/ 983377 w 1790250"/>
                  <a:gd name="connsiteY10" fmla="*/ 140690 h 1075652"/>
                  <a:gd name="connsiteX11" fmla="*/ 992394 w 1790250"/>
                  <a:gd name="connsiteY11" fmla="*/ 4683 h 1075652"/>
                  <a:gd name="connsiteX12" fmla="*/ 787633 w 1790250"/>
                  <a:gd name="connsiteY12" fmla="*/ -201 h 1075652"/>
                  <a:gd name="connsiteX13" fmla="*/ 777489 w 1790250"/>
                  <a:gd name="connsiteY13" fmla="*/ 142192 h 1075652"/>
                  <a:gd name="connsiteX14" fmla="*/ 482182 w 1790250"/>
                  <a:gd name="connsiteY14" fmla="*/ 214704 h 1075652"/>
                  <a:gd name="connsiteX15" fmla="*/ 353690 w 1790250"/>
                  <a:gd name="connsiteY15" fmla="*/ 134678 h 1075652"/>
                  <a:gd name="connsiteX16" fmla="*/ 203406 w 1790250"/>
                  <a:gd name="connsiteY16" fmla="*/ 215455 h 1075652"/>
                  <a:gd name="connsiteX17" fmla="*/ 337158 w 1790250"/>
                  <a:gd name="connsiteY17" fmla="*/ 298863 h 1075652"/>
                  <a:gd name="connsiteX18" fmla="*/ 209418 w 1790250"/>
                  <a:gd name="connsiteY18" fmla="*/ 483711 h 1075652"/>
                  <a:gd name="connsiteX19" fmla="*/ -228 w 1790250"/>
                  <a:gd name="connsiteY19" fmla="*/ 488971 h 1075652"/>
                  <a:gd name="connsiteX20" fmla="*/ 9541 w 1790250"/>
                  <a:gd name="connsiteY20" fmla="*/ 607695 h 1075652"/>
                  <a:gd name="connsiteX21" fmla="*/ 213174 w 1790250"/>
                  <a:gd name="connsiteY21" fmla="*/ 602811 h 1075652"/>
                  <a:gd name="connsiteX22" fmla="*/ 349557 w 1790250"/>
                  <a:gd name="connsiteY22" fmla="*/ 781648 h 1075652"/>
                  <a:gd name="connsiteX23" fmla="*/ 219186 w 1790250"/>
                  <a:gd name="connsiteY23" fmla="*/ 856790 h 1075652"/>
                  <a:gd name="connsiteX24" fmla="*/ 364961 w 1790250"/>
                  <a:gd name="connsiteY24" fmla="*/ 940948 h 1075652"/>
                  <a:gd name="connsiteX25" fmla="*/ 498713 w 1790250"/>
                  <a:gd name="connsiteY25" fmla="*/ 863177 h 1075652"/>
                  <a:gd name="connsiteX26" fmla="*/ 821071 w 1790250"/>
                  <a:gd name="connsiteY26" fmla="*/ 933434 h 1075652"/>
                  <a:gd name="connsiteX27" fmla="*/ 811678 w 1790250"/>
                  <a:gd name="connsiteY27" fmla="*/ 1070192 h 1075652"/>
                  <a:gd name="connsiteX28" fmla="*/ 1016439 w 1790250"/>
                  <a:gd name="connsiteY28" fmla="*/ 1075452 h 1075652"/>
                  <a:gd name="connsiteX29" fmla="*/ 1026959 w 1790250"/>
                  <a:gd name="connsiteY29" fmla="*/ 928550 h 1075652"/>
                  <a:gd name="connsiteX30" fmla="*/ 1033722 w 1790250"/>
                  <a:gd name="connsiteY30" fmla="*/ 831241 h 1075652"/>
                  <a:gd name="connsiteX31" fmla="*/ 828585 w 1790250"/>
                  <a:gd name="connsiteY31" fmla="*/ 825982 h 1075652"/>
                  <a:gd name="connsiteX32" fmla="*/ 1033722 w 1790250"/>
                  <a:gd name="connsiteY32" fmla="*/ 831241 h 1075652"/>
                  <a:gd name="connsiteX33" fmla="*/ 1026959 w 1790250"/>
                  <a:gd name="connsiteY33" fmla="*/ 928550 h 1075652"/>
                  <a:gd name="connsiteX34" fmla="*/ 1304983 w 1790250"/>
                  <a:gd name="connsiteY34" fmla="*/ 857917 h 1075652"/>
                  <a:gd name="connsiteX35" fmla="*/ 1433852 w 1790250"/>
                  <a:gd name="connsiteY35" fmla="*/ 937943 h 1075652"/>
                  <a:gd name="connsiteX36" fmla="*/ 1584135 w 1790250"/>
                  <a:gd name="connsiteY36" fmla="*/ 857165 h 1075652"/>
                  <a:gd name="connsiteX37" fmla="*/ 1450007 w 1790250"/>
                  <a:gd name="connsiteY37" fmla="*/ 773758 h 1075652"/>
                  <a:gd name="connsiteX38" fmla="*/ 1572487 w 1790250"/>
                  <a:gd name="connsiteY38" fmla="*/ 606944 h 1075652"/>
                  <a:gd name="connsiteX39" fmla="*/ 648996 w 1790250"/>
                  <a:gd name="connsiteY39" fmla="*/ 677952 h 1075652"/>
                  <a:gd name="connsiteX40" fmla="*/ 648996 w 1790250"/>
                  <a:gd name="connsiteY40" fmla="*/ 395420 h 1075652"/>
                  <a:gd name="connsiteX41" fmla="*/ 1137417 w 1790250"/>
                  <a:gd name="connsiteY41" fmla="*/ 395420 h 1075652"/>
                  <a:gd name="connsiteX42" fmla="*/ 1139296 w 1790250"/>
                  <a:gd name="connsiteY42" fmla="*/ 677952 h 1075652"/>
                  <a:gd name="connsiteX43" fmla="*/ 648996 w 1790250"/>
                  <a:gd name="connsiteY43" fmla="*/ 677952 h 107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90250" h="1075652">
                    <a:moveTo>
                      <a:pt x="1572487" y="606944"/>
                    </a:moveTo>
                    <a:lnTo>
                      <a:pt x="1368478" y="612203"/>
                    </a:lnTo>
                    <a:lnTo>
                      <a:pt x="1572487" y="606944"/>
                    </a:lnTo>
                    <a:lnTo>
                      <a:pt x="1790023" y="601308"/>
                    </a:lnTo>
                    <a:lnTo>
                      <a:pt x="1780630" y="482584"/>
                    </a:lnTo>
                    <a:lnTo>
                      <a:pt x="1577372" y="487844"/>
                    </a:lnTo>
                    <a:cubicBezTo>
                      <a:pt x="1558436" y="415558"/>
                      <a:pt x="1515680" y="351763"/>
                      <a:pt x="1456019" y="306753"/>
                    </a:cubicBezTo>
                    <a:lnTo>
                      <a:pt x="1606302" y="220340"/>
                    </a:lnTo>
                    <a:lnTo>
                      <a:pt x="1460527" y="136181"/>
                    </a:lnTo>
                    <a:lnTo>
                      <a:pt x="1314752" y="220715"/>
                    </a:lnTo>
                    <a:cubicBezTo>
                      <a:pt x="1209666" y="175367"/>
                      <a:pt x="1097592" y="148279"/>
                      <a:pt x="983377" y="140690"/>
                    </a:cubicBezTo>
                    <a:lnTo>
                      <a:pt x="992394" y="4683"/>
                    </a:lnTo>
                    <a:lnTo>
                      <a:pt x="787633" y="-201"/>
                    </a:lnTo>
                    <a:lnTo>
                      <a:pt x="777489" y="142192"/>
                    </a:lnTo>
                    <a:cubicBezTo>
                      <a:pt x="675935" y="151097"/>
                      <a:pt x="576334" y="175555"/>
                      <a:pt x="482182" y="214704"/>
                    </a:cubicBezTo>
                    <a:lnTo>
                      <a:pt x="353690" y="134678"/>
                    </a:lnTo>
                    <a:lnTo>
                      <a:pt x="203406" y="215455"/>
                    </a:lnTo>
                    <a:lnTo>
                      <a:pt x="337158" y="298863"/>
                    </a:lnTo>
                    <a:cubicBezTo>
                      <a:pt x="274302" y="343685"/>
                      <a:pt x="229105" y="409058"/>
                      <a:pt x="209418" y="483711"/>
                    </a:cubicBezTo>
                    <a:lnTo>
                      <a:pt x="-228" y="488971"/>
                    </a:lnTo>
                    <a:lnTo>
                      <a:pt x="9541" y="607695"/>
                    </a:lnTo>
                    <a:lnTo>
                      <a:pt x="213174" y="602811"/>
                    </a:lnTo>
                    <a:cubicBezTo>
                      <a:pt x="237896" y="675736"/>
                      <a:pt x="285799" y="738517"/>
                      <a:pt x="349557" y="781648"/>
                    </a:cubicBezTo>
                    <a:lnTo>
                      <a:pt x="219186" y="856790"/>
                    </a:lnTo>
                    <a:lnTo>
                      <a:pt x="364961" y="940948"/>
                    </a:lnTo>
                    <a:lnTo>
                      <a:pt x="498713" y="863177"/>
                    </a:lnTo>
                    <a:cubicBezTo>
                      <a:pt x="601733" y="903678"/>
                      <a:pt x="710538" y="927423"/>
                      <a:pt x="821071" y="933434"/>
                    </a:cubicBezTo>
                    <a:lnTo>
                      <a:pt x="811678" y="1070192"/>
                    </a:lnTo>
                    <a:lnTo>
                      <a:pt x="1016439" y="1075452"/>
                    </a:lnTo>
                    <a:lnTo>
                      <a:pt x="1026959" y="928550"/>
                    </a:lnTo>
                    <a:lnTo>
                      <a:pt x="1033722" y="831241"/>
                    </a:lnTo>
                    <a:lnTo>
                      <a:pt x="828585" y="825982"/>
                    </a:lnTo>
                    <a:lnTo>
                      <a:pt x="1033722" y="831241"/>
                    </a:lnTo>
                    <a:lnTo>
                      <a:pt x="1026959" y="928550"/>
                    </a:lnTo>
                    <a:cubicBezTo>
                      <a:pt x="1122577" y="918669"/>
                      <a:pt x="1216241" y="894886"/>
                      <a:pt x="1304983" y="857917"/>
                    </a:cubicBezTo>
                    <a:lnTo>
                      <a:pt x="1433852" y="937943"/>
                    </a:lnTo>
                    <a:lnTo>
                      <a:pt x="1584135" y="857165"/>
                    </a:lnTo>
                    <a:lnTo>
                      <a:pt x="1450007" y="773758"/>
                    </a:lnTo>
                    <a:cubicBezTo>
                      <a:pt x="1506964" y="732017"/>
                      <a:pt x="1549720" y="673782"/>
                      <a:pt x="1572487" y="606944"/>
                    </a:cubicBezTo>
                    <a:close/>
                    <a:moveTo>
                      <a:pt x="648996" y="677952"/>
                    </a:moveTo>
                    <a:cubicBezTo>
                      <a:pt x="513741" y="599806"/>
                      <a:pt x="512990" y="473568"/>
                      <a:pt x="648996" y="395420"/>
                    </a:cubicBezTo>
                    <a:cubicBezTo>
                      <a:pt x="802361" y="317010"/>
                      <a:pt x="984053" y="317010"/>
                      <a:pt x="1137417" y="395420"/>
                    </a:cubicBezTo>
                    <a:cubicBezTo>
                      <a:pt x="1272673" y="473568"/>
                      <a:pt x="1273800" y="599806"/>
                      <a:pt x="1139296" y="677952"/>
                    </a:cubicBezTo>
                    <a:cubicBezTo>
                      <a:pt x="985406" y="756889"/>
                      <a:pt x="802886" y="756889"/>
                      <a:pt x="648996" y="677952"/>
                    </a:cubicBezTo>
                    <a:close/>
                  </a:path>
                </a:pathLst>
              </a:custGeom>
              <a:solidFill>
                <a:srgbClr val="FFFFFF"/>
              </a:solidFill>
              <a:ln w="37540" cap="flat">
                <a:noFill/>
                <a:prstDash val="solid"/>
                <a:miter/>
              </a:ln>
            </p:spPr>
            <p:txBody>
              <a:bodyPr rtlCol="0" anchor="ctr"/>
              <a:lstStyle/>
              <a:p>
                <a:endParaRPr lang="zh-CN" altLang="en-US" dirty="0">
                  <a:latin typeface="宋体" panose="02010600030101010101" pitchFamily="2" charset="-122"/>
                  <a:ea typeface="宋体" panose="02010600030101010101" pitchFamily="2" charset="-122"/>
                </a:endParaRPr>
              </a:p>
            </p:txBody>
          </p:sp>
          <p:sp>
            <p:nvSpPr>
              <p:cNvPr id="84" name="íṧļiḋe">
                <a:extLst>
                  <a:ext uri="{FF2B5EF4-FFF2-40B4-BE49-F238E27FC236}">
                    <a16:creationId xmlns:a16="http://schemas.microsoft.com/office/drawing/2014/main" id="{AAC20669-559F-897D-B357-1FE5688B7FB2}"/>
                  </a:ext>
                </a:extLst>
              </p:cNvPr>
              <p:cNvSpPr/>
              <p:nvPr/>
            </p:nvSpPr>
            <p:spPr>
              <a:xfrm>
                <a:off x="5715948" y="3942225"/>
                <a:ext cx="205888" cy="200628"/>
              </a:xfrm>
              <a:custGeom>
                <a:avLst/>
                <a:gdLst>
                  <a:gd name="connsiteX0" fmla="*/ 205888 w 205888"/>
                  <a:gd name="connsiteY0" fmla="*/ 5260 h 200628"/>
                  <a:gd name="connsiteX1" fmla="*/ 205137 w 205888"/>
                  <a:gd name="connsiteY1" fmla="*/ 200628 h 200628"/>
                  <a:gd name="connsiteX2" fmla="*/ 0 w 205888"/>
                  <a:gd name="connsiteY2" fmla="*/ 195368 h 200628"/>
                  <a:gd name="connsiteX3" fmla="*/ 751 w 205888"/>
                  <a:gd name="connsiteY3" fmla="*/ 0 h 200628"/>
                  <a:gd name="connsiteX4" fmla="*/ 205888 w 205888"/>
                  <a:gd name="connsiteY4" fmla="*/ 5260 h 200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88" h="200628">
                    <a:moveTo>
                      <a:pt x="205888" y="5260"/>
                    </a:moveTo>
                    <a:lnTo>
                      <a:pt x="205137" y="200628"/>
                    </a:lnTo>
                    <a:lnTo>
                      <a:pt x="0" y="195368"/>
                    </a:lnTo>
                    <a:lnTo>
                      <a:pt x="751" y="0"/>
                    </a:lnTo>
                    <a:lnTo>
                      <a:pt x="205888" y="5260"/>
                    </a:lnTo>
                    <a:close/>
                  </a:path>
                </a:pathLst>
              </a:custGeom>
              <a:solidFill>
                <a:srgbClr val="85A9FF"/>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85" name="íŝḻîḍè">
                <a:extLst>
                  <a:ext uri="{FF2B5EF4-FFF2-40B4-BE49-F238E27FC236}">
                    <a16:creationId xmlns:a16="http://schemas.microsoft.com/office/drawing/2014/main" id="{EC0101BA-E9B8-A9A9-6A07-900D1CAE3272}"/>
                  </a:ext>
                </a:extLst>
              </p:cNvPr>
              <p:cNvSpPr/>
              <p:nvPr/>
            </p:nvSpPr>
            <p:spPr>
              <a:xfrm>
                <a:off x="5921085" y="3800583"/>
                <a:ext cx="10895" cy="342270"/>
              </a:xfrm>
              <a:custGeom>
                <a:avLst/>
                <a:gdLst>
                  <a:gd name="connsiteX0" fmla="*/ 10896 w 10895"/>
                  <a:gd name="connsiteY0" fmla="*/ 0 h 342270"/>
                  <a:gd name="connsiteX1" fmla="*/ 10144 w 10895"/>
                  <a:gd name="connsiteY1" fmla="*/ 195368 h 342270"/>
                  <a:gd name="connsiteX2" fmla="*/ 0 w 10895"/>
                  <a:gd name="connsiteY2" fmla="*/ 342270 h 342270"/>
                  <a:gd name="connsiteX3" fmla="*/ 751 w 10895"/>
                  <a:gd name="connsiteY3" fmla="*/ 146902 h 342270"/>
                  <a:gd name="connsiteX4" fmla="*/ 10896 w 10895"/>
                  <a:gd name="connsiteY4" fmla="*/ 0 h 34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 h="342270">
                    <a:moveTo>
                      <a:pt x="10896" y="0"/>
                    </a:moveTo>
                    <a:lnTo>
                      <a:pt x="10144" y="195368"/>
                    </a:lnTo>
                    <a:lnTo>
                      <a:pt x="0" y="342270"/>
                    </a:lnTo>
                    <a:lnTo>
                      <a:pt x="751" y="146902"/>
                    </a:lnTo>
                    <a:lnTo>
                      <a:pt x="10896" y="0"/>
                    </a:lnTo>
                    <a:close/>
                  </a:path>
                </a:pathLst>
              </a:custGeom>
              <a:solidFill>
                <a:srgbClr val="598AEA"/>
              </a:solidFill>
              <a:ln w="37540"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grpSp>
          <p:nvGrpSpPr>
            <p:cNvPr id="8" name="îṧḻiḍé">
              <a:extLst>
                <a:ext uri="{FF2B5EF4-FFF2-40B4-BE49-F238E27FC236}">
                  <a16:creationId xmlns:a16="http://schemas.microsoft.com/office/drawing/2014/main" id="{B2BFB017-590D-FC71-CB6F-77555B8E8656}"/>
                </a:ext>
              </a:extLst>
            </p:cNvPr>
            <p:cNvGrpSpPr/>
            <p:nvPr/>
          </p:nvGrpSpPr>
          <p:grpSpPr>
            <a:xfrm>
              <a:off x="5664996" y="2822532"/>
              <a:ext cx="760584" cy="1564364"/>
              <a:chOff x="6306407" y="2800138"/>
              <a:chExt cx="760584" cy="1564364"/>
            </a:xfrm>
          </p:grpSpPr>
          <p:sp>
            <p:nvSpPr>
              <p:cNvPr id="24" name="îṥḷídè">
                <a:extLst>
                  <a:ext uri="{FF2B5EF4-FFF2-40B4-BE49-F238E27FC236}">
                    <a16:creationId xmlns:a16="http://schemas.microsoft.com/office/drawing/2014/main" id="{4DD167A1-73B7-8083-A8AF-9FD80E0C5095}"/>
                  </a:ext>
                </a:extLst>
              </p:cNvPr>
              <p:cNvSpPr/>
              <p:nvPr/>
            </p:nvSpPr>
            <p:spPr>
              <a:xfrm>
                <a:off x="6668150" y="4235458"/>
                <a:ext cx="224762" cy="128887"/>
              </a:xfrm>
              <a:custGeom>
                <a:avLst/>
                <a:gdLst>
                  <a:gd name="connsiteX0" fmla="*/ 6375 w 224762"/>
                  <a:gd name="connsiteY0" fmla="*/ 4973 h 128887"/>
                  <a:gd name="connsiteX1" fmla="*/ 16314 w 224762"/>
                  <a:gd name="connsiteY1" fmla="*/ 60196 h 128887"/>
                  <a:gd name="connsiteX2" fmla="*/ 103198 w 224762"/>
                  <a:gd name="connsiteY2" fmla="*/ 99220 h 128887"/>
                  <a:gd name="connsiteX3" fmla="*/ 218796 w 224762"/>
                  <a:gd name="connsiteY3" fmla="*/ 116523 h 128887"/>
                  <a:gd name="connsiteX4" fmla="*/ 99885 w 224762"/>
                  <a:gd name="connsiteY4" fmla="*/ -181 h 128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62" h="128887">
                    <a:moveTo>
                      <a:pt x="6375" y="4973"/>
                    </a:moveTo>
                    <a:cubicBezTo>
                      <a:pt x="6375" y="4973"/>
                      <a:pt x="-13873" y="47311"/>
                      <a:pt x="16314" y="60196"/>
                    </a:cubicBezTo>
                    <a:cubicBezTo>
                      <a:pt x="46503" y="73081"/>
                      <a:pt x="46871" y="52833"/>
                      <a:pt x="103198" y="99220"/>
                    </a:cubicBezTo>
                    <a:cubicBezTo>
                      <a:pt x="133275" y="130697"/>
                      <a:pt x="180840" y="137802"/>
                      <a:pt x="218796" y="116523"/>
                    </a:cubicBezTo>
                    <a:cubicBezTo>
                      <a:pt x="234259" y="102901"/>
                      <a:pt x="225424" y="63510"/>
                      <a:pt x="99885" y="-181"/>
                    </a:cubicBezTo>
                    <a:close/>
                  </a:path>
                </a:pathLst>
              </a:custGeom>
              <a:solidFill>
                <a:srgbClr val="5BB0FF"/>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5" name="îṡlïdê">
                <a:extLst>
                  <a:ext uri="{FF2B5EF4-FFF2-40B4-BE49-F238E27FC236}">
                    <a16:creationId xmlns:a16="http://schemas.microsoft.com/office/drawing/2014/main" id="{289AE35B-FDE9-F70C-D82F-FF2475D49B1B}"/>
                  </a:ext>
                </a:extLst>
              </p:cNvPr>
              <p:cNvSpPr/>
              <p:nvPr/>
            </p:nvSpPr>
            <p:spPr>
              <a:xfrm>
                <a:off x="6668107" y="4247606"/>
                <a:ext cx="223528" cy="116896"/>
              </a:xfrm>
              <a:custGeom>
                <a:avLst/>
                <a:gdLst>
                  <a:gd name="connsiteX0" fmla="*/ 16357 w 223528"/>
                  <a:gd name="connsiteY0" fmla="*/ 48048 h 116896"/>
                  <a:gd name="connsiteX1" fmla="*/ 103608 w 223528"/>
                  <a:gd name="connsiteY1" fmla="*/ 87071 h 116896"/>
                  <a:gd name="connsiteX2" fmla="*/ 218839 w 223528"/>
                  <a:gd name="connsiteY2" fmla="*/ 104374 h 116896"/>
                  <a:gd name="connsiteX3" fmla="*/ 223257 w 223528"/>
                  <a:gd name="connsiteY3" fmla="*/ 98484 h 116896"/>
                  <a:gd name="connsiteX4" fmla="*/ 116494 w 223528"/>
                  <a:gd name="connsiteY4" fmla="*/ 73450 h 116896"/>
                  <a:gd name="connsiteX5" fmla="*/ 36238 w 223528"/>
                  <a:gd name="connsiteY5" fmla="*/ 39948 h 116896"/>
                  <a:gd name="connsiteX6" fmla="*/ 13044 w 223528"/>
                  <a:gd name="connsiteY6" fmla="*/ 3133 h 116896"/>
                  <a:gd name="connsiteX7" fmla="*/ 3472 w 223528"/>
                  <a:gd name="connsiteY7" fmla="*/ -180 h 116896"/>
                  <a:gd name="connsiteX8" fmla="*/ 16357 w 223528"/>
                  <a:gd name="connsiteY8" fmla="*/ 48048 h 11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28" h="116896">
                    <a:moveTo>
                      <a:pt x="16357" y="48048"/>
                    </a:moveTo>
                    <a:cubicBezTo>
                      <a:pt x="46914" y="60933"/>
                      <a:pt x="46914" y="40685"/>
                      <a:pt x="103608" y="87071"/>
                    </a:cubicBezTo>
                    <a:cubicBezTo>
                      <a:pt x="160304" y="133459"/>
                      <a:pt x="210740" y="113947"/>
                      <a:pt x="218839" y="104374"/>
                    </a:cubicBezTo>
                    <a:cubicBezTo>
                      <a:pt x="221048" y="103086"/>
                      <a:pt x="222631" y="100951"/>
                      <a:pt x="223257" y="98484"/>
                    </a:cubicBezTo>
                    <a:cubicBezTo>
                      <a:pt x="185853" y="111995"/>
                      <a:pt x="143995" y="102203"/>
                      <a:pt x="116494" y="73450"/>
                    </a:cubicBezTo>
                    <a:cubicBezTo>
                      <a:pt x="92896" y="55889"/>
                      <a:pt x="65322" y="44367"/>
                      <a:pt x="36238" y="39948"/>
                    </a:cubicBezTo>
                    <a:cubicBezTo>
                      <a:pt x="-577" y="32218"/>
                      <a:pt x="13044" y="3133"/>
                      <a:pt x="13044" y="3133"/>
                    </a:cubicBezTo>
                    <a:cubicBezTo>
                      <a:pt x="10319" y="962"/>
                      <a:pt x="6933" y="-216"/>
                      <a:pt x="3472" y="-180"/>
                    </a:cubicBezTo>
                    <a:cubicBezTo>
                      <a:pt x="-946" y="13442"/>
                      <a:pt x="-5732" y="39580"/>
                      <a:pt x="16357" y="48048"/>
                    </a:cubicBezTo>
                    <a:close/>
                  </a:path>
                </a:pathLst>
              </a:custGeom>
              <a:solidFill>
                <a:srgbClr val="3D93FF"/>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6" name="ïśļiḑé">
                <a:extLst>
                  <a:ext uri="{FF2B5EF4-FFF2-40B4-BE49-F238E27FC236}">
                    <a16:creationId xmlns:a16="http://schemas.microsoft.com/office/drawing/2014/main" id="{A83DD3B3-4EE7-2FBE-3010-4FFBD1805638}"/>
                  </a:ext>
                </a:extLst>
              </p:cNvPr>
              <p:cNvSpPr/>
              <p:nvPr/>
            </p:nvSpPr>
            <p:spPr>
              <a:xfrm>
                <a:off x="6845229" y="4110287"/>
                <a:ext cx="221762" cy="129044"/>
              </a:xfrm>
              <a:custGeom>
                <a:avLst/>
                <a:gdLst>
                  <a:gd name="connsiteX0" fmla="*/ 6375 w 221762"/>
                  <a:gd name="connsiteY0" fmla="*/ 4973 h 129044"/>
                  <a:gd name="connsiteX1" fmla="*/ 16314 w 221762"/>
                  <a:gd name="connsiteY1" fmla="*/ 60196 h 129044"/>
                  <a:gd name="connsiteX2" fmla="*/ 103198 w 221762"/>
                  <a:gd name="connsiteY2" fmla="*/ 99220 h 129044"/>
                  <a:gd name="connsiteX3" fmla="*/ 218796 w 221762"/>
                  <a:gd name="connsiteY3" fmla="*/ 116523 h 129044"/>
                  <a:gd name="connsiteX4" fmla="*/ 100252 w 221762"/>
                  <a:gd name="connsiteY4" fmla="*/ -181 h 1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62" h="129044">
                    <a:moveTo>
                      <a:pt x="6375" y="4973"/>
                    </a:moveTo>
                    <a:cubicBezTo>
                      <a:pt x="6375" y="4973"/>
                      <a:pt x="-13873" y="47310"/>
                      <a:pt x="16314" y="60196"/>
                    </a:cubicBezTo>
                    <a:cubicBezTo>
                      <a:pt x="46503" y="73081"/>
                      <a:pt x="46871" y="52833"/>
                      <a:pt x="103198" y="99220"/>
                    </a:cubicBezTo>
                    <a:cubicBezTo>
                      <a:pt x="159525" y="145606"/>
                      <a:pt x="211065" y="126094"/>
                      <a:pt x="218796" y="116523"/>
                    </a:cubicBezTo>
                    <a:cubicBezTo>
                      <a:pt x="226528" y="106951"/>
                      <a:pt x="225791" y="63509"/>
                      <a:pt x="100252" y="-181"/>
                    </a:cubicBezTo>
                    <a:close/>
                  </a:path>
                </a:pathLst>
              </a:custGeom>
              <a:solidFill>
                <a:srgbClr val="5BB0FF"/>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7" name="iŝḷíḋè">
                <a:extLst>
                  <a:ext uri="{FF2B5EF4-FFF2-40B4-BE49-F238E27FC236}">
                    <a16:creationId xmlns:a16="http://schemas.microsoft.com/office/drawing/2014/main" id="{8DB08345-9AD6-1214-9186-AD93D798BF0B}"/>
                  </a:ext>
                </a:extLst>
              </p:cNvPr>
              <p:cNvSpPr/>
              <p:nvPr/>
            </p:nvSpPr>
            <p:spPr>
              <a:xfrm>
                <a:off x="6845213" y="4122068"/>
                <a:ext cx="221292" cy="117263"/>
              </a:xfrm>
              <a:custGeom>
                <a:avLst/>
                <a:gdLst>
                  <a:gd name="connsiteX0" fmla="*/ 16699 w 221292"/>
                  <a:gd name="connsiteY0" fmla="*/ 48415 h 117263"/>
                  <a:gd name="connsiteX1" fmla="*/ 103214 w 221292"/>
                  <a:gd name="connsiteY1" fmla="*/ 87439 h 117263"/>
                  <a:gd name="connsiteX2" fmla="*/ 219181 w 221292"/>
                  <a:gd name="connsiteY2" fmla="*/ 104742 h 117263"/>
                  <a:gd name="connsiteX3" fmla="*/ 221021 w 221292"/>
                  <a:gd name="connsiteY3" fmla="*/ 99220 h 117263"/>
                  <a:gd name="connsiteX4" fmla="*/ 116467 w 221292"/>
                  <a:gd name="connsiteY4" fmla="*/ 73818 h 117263"/>
                  <a:gd name="connsiteX5" fmla="*/ 36211 w 221292"/>
                  <a:gd name="connsiteY5" fmla="*/ 40316 h 117263"/>
                  <a:gd name="connsiteX6" fmla="*/ 13386 w 221292"/>
                  <a:gd name="connsiteY6" fmla="*/ 3501 h 117263"/>
                  <a:gd name="connsiteX7" fmla="*/ 3446 w 221292"/>
                  <a:gd name="connsiteY7" fmla="*/ -181 h 117263"/>
                  <a:gd name="connsiteX8" fmla="*/ 16699 w 221292"/>
                  <a:gd name="connsiteY8" fmla="*/ 48415 h 11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92" h="117263">
                    <a:moveTo>
                      <a:pt x="16699" y="48415"/>
                    </a:moveTo>
                    <a:cubicBezTo>
                      <a:pt x="46887" y="61300"/>
                      <a:pt x="46887" y="41052"/>
                      <a:pt x="103214" y="87439"/>
                    </a:cubicBezTo>
                    <a:cubicBezTo>
                      <a:pt x="159541" y="133826"/>
                      <a:pt x="211081" y="114314"/>
                      <a:pt x="219181" y="104742"/>
                    </a:cubicBezTo>
                    <a:cubicBezTo>
                      <a:pt x="220248" y="103086"/>
                      <a:pt x="220874" y="101171"/>
                      <a:pt x="221021" y="99220"/>
                    </a:cubicBezTo>
                    <a:cubicBezTo>
                      <a:pt x="184243" y="112584"/>
                      <a:pt x="143011" y="102570"/>
                      <a:pt x="116467" y="73818"/>
                    </a:cubicBezTo>
                    <a:cubicBezTo>
                      <a:pt x="92943" y="56110"/>
                      <a:pt x="65332" y="44586"/>
                      <a:pt x="36211" y="40316"/>
                    </a:cubicBezTo>
                    <a:cubicBezTo>
                      <a:pt x="-604" y="32585"/>
                      <a:pt x="13386" y="3501"/>
                      <a:pt x="13386" y="3501"/>
                    </a:cubicBezTo>
                    <a:cubicBezTo>
                      <a:pt x="10588" y="1182"/>
                      <a:pt x="7091" y="-107"/>
                      <a:pt x="3446" y="-181"/>
                    </a:cubicBezTo>
                    <a:cubicBezTo>
                      <a:pt x="-973" y="13809"/>
                      <a:pt x="-5758" y="38844"/>
                      <a:pt x="16699" y="48415"/>
                    </a:cubicBezTo>
                    <a:close/>
                  </a:path>
                </a:pathLst>
              </a:custGeom>
              <a:solidFill>
                <a:srgbClr val="3D93FF"/>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8" name="íṥlîḋé">
                <a:extLst>
                  <a:ext uri="{FF2B5EF4-FFF2-40B4-BE49-F238E27FC236}">
                    <a16:creationId xmlns:a16="http://schemas.microsoft.com/office/drawing/2014/main" id="{8A0ADF2A-E115-7D05-D345-091771663F08}"/>
                  </a:ext>
                </a:extLst>
              </p:cNvPr>
              <p:cNvSpPr/>
              <p:nvPr/>
            </p:nvSpPr>
            <p:spPr>
              <a:xfrm>
                <a:off x="6580419" y="3519408"/>
                <a:ext cx="387791" cy="634686"/>
              </a:xfrm>
              <a:custGeom>
                <a:avLst/>
                <a:gdLst>
                  <a:gd name="connsiteX0" fmla="*/ 4277 w 387791"/>
                  <a:gd name="connsiteY0" fmla="*/ 43997 h 634686"/>
                  <a:gd name="connsiteX1" fmla="*/ 97419 w 387791"/>
                  <a:gd name="connsiteY1" fmla="*/ -181 h 634686"/>
                  <a:gd name="connsiteX2" fmla="*/ 344815 w 387791"/>
                  <a:gd name="connsiteY2" fmla="*/ 209664 h 634686"/>
                  <a:gd name="connsiteX3" fmla="*/ 387520 w 387791"/>
                  <a:gd name="connsiteY3" fmla="*/ 598430 h 634686"/>
                  <a:gd name="connsiteX4" fmla="*/ 257195 w 387791"/>
                  <a:gd name="connsiteY4" fmla="*/ 608370 h 634686"/>
                  <a:gd name="connsiteX5" fmla="*/ 233634 w 387791"/>
                  <a:gd name="connsiteY5" fmla="*/ 287344 h 634686"/>
                  <a:gd name="connsiteX6" fmla="*/ 4277 w 387791"/>
                  <a:gd name="connsiteY6" fmla="*/ 43997 h 6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791" h="634686">
                    <a:moveTo>
                      <a:pt x="4277" y="43997"/>
                    </a:moveTo>
                    <a:cubicBezTo>
                      <a:pt x="38883" y="38438"/>
                      <a:pt x="71206" y="23123"/>
                      <a:pt x="97419" y="-181"/>
                    </a:cubicBezTo>
                    <a:cubicBezTo>
                      <a:pt x="97419" y="-181"/>
                      <a:pt x="326039" y="158860"/>
                      <a:pt x="344815" y="209664"/>
                    </a:cubicBezTo>
                    <a:cubicBezTo>
                      <a:pt x="371838" y="337523"/>
                      <a:pt x="386122" y="467737"/>
                      <a:pt x="387520" y="598430"/>
                    </a:cubicBezTo>
                    <a:cubicBezTo>
                      <a:pt x="387520" y="631195"/>
                      <a:pt x="264559" y="655125"/>
                      <a:pt x="257195" y="608370"/>
                    </a:cubicBezTo>
                    <a:cubicBezTo>
                      <a:pt x="244310" y="524064"/>
                      <a:pt x="233634" y="287344"/>
                      <a:pt x="233634" y="287344"/>
                    </a:cubicBezTo>
                    <a:cubicBezTo>
                      <a:pt x="233634" y="287344"/>
                      <a:pt x="-38428" y="189784"/>
                      <a:pt x="4277" y="43997"/>
                    </a:cubicBezTo>
                    <a:close/>
                  </a:path>
                </a:pathLst>
              </a:custGeom>
              <a:solidFill>
                <a:srgbClr val="8058F0"/>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9" name="ïṧḻíḋe">
                <a:extLst>
                  <a:ext uri="{FF2B5EF4-FFF2-40B4-BE49-F238E27FC236}">
                    <a16:creationId xmlns:a16="http://schemas.microsoft.com/office/drawing/2014/main" id="{D289F210-4B31-FEA3-AC1A-2066740916A1}"/>
                  </a:ext>
                </a:extLst>
              </p:cNvPr>
              <p:cNvSpPr/>
              <p:nvPr/>
            </p:nvSpPr>
            <p:spPr>
              <a:xfrm>
                <a:off x="6377997" y="3548123"/>
                <a:ext cx="423656" cy="729405"/>
              </a:xfrm>
              <a:custGeom>
                <a:avLst/>
                <a:gdLst>
                  <a:gd name="connsiteX0" fmla="*/ 6057 w 423656"/>
                  <a:gd name="connsiteY0" fmla="*/ -181 h 729405"/>
                  <a:gd name="connsiteX1" fmla="*/ 56862 w 423656"/>
                  <a:gd name="connsiteY1" fmla="*/ 178740 h 729405"/>
                  <a:gd name="connsiteX2" fmla="*/ 288428 w 423656"/>
                  <a:gd name="connsiteY2" fmla="*/ 332258 h 729405"/>
                  <a:gd name="connsiteX3" fmla="*/ 283274 w 423656"/>
                  <a:gd name="connsiteY3" fmla="*/ 543576 h 729405"/>
                  <a:gd name="connsiteX4" fmla="*/ 288428 w 423656"/>
                  <a:gd name="connsiteY4" fmla="*/ 704089 h 729405"/>
                  <a:gd name="connsiteX5" fmla="*/ 416912 w 423656"/>
                  <a:gd name="connsiteY5" fmla="*/ 690835 h 729405"/>
                  <a:gd name="connsiteX6" fmla="*/ 402186 w 423656"/>
                  <a:gd name="connsiteY6" fmla="*/ 249056 h 729405"/>
                  <a:gd name="connsiteX7" fmla="*/ 218112 w 423656"/>
                  <a:gd name="connsiteY7" fmla="*/ 85598 h 729405"/>
                  <a:gd name="connsiteX8" fmla="*/ 243883 w 423656"/>
                  <a:gd name="connsiteY8" fmla="*/ 6814 h 729405"/>
                  <a:gd name="connsiteX9" fmla="*/ 6057 w 423656"/>
                  <a:gd name="connsiteY9" fmla="*/ -181 h 72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656" h="729405">
                    <a:moveTo>
                      <a:pt x="6057" y="-181"/>
                    </a:moveTo>
                    <a:cubicBezTo>
                      <a:pt x="6057" y="-181"/>
                      <a:pt x="-26707" y="114314"/>
                      <a:pt x="56862" y="178740"/>
                    </a:cubicBezTo>
                    <a:cubicBezTo>
                      <a:pt x="140433" y="243166"/>
                      <a:pt x="288428" y="332258"/>
                      <a:pt x="288428" y="332258"/>
                    </a:cubicBezTo>
                    <a:cubicBezTo>
                      <a:pt x="282722" y="402538"/>
                      <a:pt x="281029" y="473112"/>
                      <a:pt x="283274" y="543576"/>
                    </a:cubicBezTo>
                    <a:cubicBezTo>
                      <a:pt x="282243" y="597142"/>
                      <a:pt x="283974" y="650707"/>
                      <a:pt x="288428" y="704089"/>
                    </a:cubicBezTo>
                    <a:cubicBezTo>
                      <a:pt x="292110" y="734645"/>
                      <a:pt x="411021" y="744953"/>
                      <a:pt x="416912" y="690835"/>
                    </a:cubicBezTo>
                    <a:cubicBezTo>
                      <a:pt x="428325" y="580391"/>
                      <a:pt x="425380" y="300966"/>
                      <a:pt x="402186" y="249056"/>
                    </a:cubicBezTo>
                    <a:cubicBezTo>
                      <a:pt x="378993" y="197147"/>
                      <a:pt x="218112" y="85598"/>
                      <a:pt x="218112" y="85598"/>
                    </a:cubicBezTo>
                    <a:lnTo>
                      <a:pt x="243883" y="6814"/>
                    </a:lnTo>
                    <a:cubicBezTo>
                      <a:pt x="243883" y="6814"/>
                      <a:pt x="89628" y="46206"/>
                      <a:pt x="6057" y="-181"/>
                    </a:cubicBezTo>
                    <a:close/>
                  </a:path>
                </a:pathLst>
              </a:custGeom>
              <a:solidFill>
                <a:srgbClr val="282528"/>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0" name="ïsḷiḍê">
                <a:extLst>
                  <a:ext uri="{FF2B5EF4-FFF2-40B4-BE49-F238E27FC236}">
                    <a16:creationId xmlns:a16="http://schemas.microsoft.com/office/drawing/2014/main" id="{56070F38-C32B-0A9E-04CD-BBE95E5EB570}"/>
                  </a:ext>
                </a:extLst>
              </p:cNvPr>
              <p:cNvSpPr/>
              <p:nvPr/>
            </p:nvSpPr>
            <p:spPr>
              <a:xfrm>
                <a:off x="6377997" y="3548123"/>
                <a:ext cx="423656" cy="729405"/>
              </a:xfrm>
              <a:custGeom>
                <a:avLst/>
                <a:gdLst>
                  <a:gd name="connsiteX0" fmla="*/ 6057 w 423656"/>
                  <a:gd name="connsiteY0" fmla="*/ -181 h 729405"/>
                  <a:gd name="connsiteX1" fmla="*/ 56862 w 423656"/>
                  <a:gd name="connsiteY1" fmla="*/ 178740 h 729405"/>
                  <a:gd name="connsiteX2" fmla="*/ 288428 w 423656"/>
                  <a:gd name="connsiteY2" fmla="*/ 332258 h 729405"/>
                  <a:gd name="connsiteX3" fmla="*/ 283274 w 423656"/>
                  <a:gd name="connsiteY3" fmla="*/ 543576 h 729405"/>
                  <a:gd name="connsiteX4" fmla="*/ 288428 w 423656"/>
                  <a:gd name="connsiteY4" fmla="*/ 704089 h 729405"/>
                  <a:gd name="connsiteX5" fmla="*/ 416912 w 423656"/>
                  <a:gd name="connsiteY5" fmla="*/ 690835 h 729405"/>
                  <a:gd name="connsiteX6" fmla="*/ 402186 w 423656"/>
                  <a:gd name="connsiteY6" fmla="*/ 249056 h 729405"/>
                  <a:gd name="connsiteX7" fmla="*/ 218112 w 423656"/>
                  <a:gd name="connsiteY7" fmla="*/ 85598 h 729405"/>
                  <a:gd name="connsiteX8" fmla="*/ 243883 w 423656"/>
                  <a:gd name="connsiteY8" fmla="*/ 6814 h 729405"/>
                  <a:gd name="connsiteX9" fmla="*/ 6057 w 423656"/>
                  <a:gd name="connsiteY9" fmla="*/ -181 h 72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656" h="729405">
                    <a:moveTo>
                      <a:pt x="6057" y="-181"/>
                    </a:moveTo>
                    <a:cubicBezTo>
                      <a:pt x="6057" y="-181"/>
                      <a:pt x="-26707" y="114314"/>
                      <a:pt x="56862" y="178740"/>
                    </a:cubicBezTo>
                    <a:cubicBezTo>
                      <a:pt x="140433" y="243166"/>
                      <a:pt x="288428" y="332258"/>
                      <a:pt x="288428" y="332258"/>
                    </a:cubicBezTo>
                    <a:cubicBezTo>
                      <a:pt x="282722" y="402538"/>
                      <a:pt x="281029" y="473112"/>
                      <a:pt x="283274" y="543576"/>
                    </a:cubicBezTo>
                    <a:cubicBezTo>
                      <a:pt x="282243" y="597142"/>
                      <a:pt x="283974" y="650707"/>
                      <a:pt x="288428" y="704089"/>
                    </a:cubicBezTo>
                    <a:cubicBezTo>
                      <a:pt x="292110" y="734645"/>
                      <a:pt x="411021" y="744953"/>
                      <a:pt x="416912" y="690835"/>
                    </a:cubicBezTo>
                    <a:cubicBezTo>
                      <a:pt x="428325" y="580391"/>
                      <a:pt x="425380" y="300966"/>
                      <a:pt x="402186" y="249056"/>
                    </a:cubicBezTo>
                    <a:cubicBezTo>
                      <a:pt x="378993" y="197147"/>
                      <a:pt x="218112" y="85598"/>
                      <a:pt x="218112" y="85598"/>
                    </a:cubicBezTo>
                    <a:lnTo>
                      <a:pt x="243883" y="6814"/>
                    </a:lnTo>
                    <a:cubicBezTo>
                      <a:pt x="243883" y="6814"/>
                      <a:pt x="89628" y="46206"/>
                      <a:pt x="6057" y="-181"/>
                    </a:cubicBezTo>
                    <a:close/>
                  </a:path>
                </a:pathLst>
              </a:custGeom>
              <a:solidFill>
                <a:srgbClr val="8058F0"/>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1" name="ïṥļiḓe">
                <a:extLst>
                  <a:ext uri="{FF2B5EF4-FFF2-40B4-BE49-F238E27FC236}">
                    <a16:creationId xmlns:a16="http://schemas.microsoft.com/office/drawing/2014/main" id="{509E2C5A-62F3-4360-BDCA-20EF359E9DFF}"/>
                  </a:ext>
                </a:extLst>
              </p:cNvPr>
              <p:cNvSpPr/>
              <p:nvPr/>
            </p:nvSpPr>
            <p:spPr>
              <a:xfrm>
                <a:off x="6905211" y="3300620"/>
                <a:ext cx="124304" cy="63061"/>
              </a:xfrm>
              <a:custGeom>
                <a:avLst/>
                <a:gdLst>
                  <a:gd name="connsiteX0" fmla="*/ 7137 w 124304"/>
                  <a:gd name="connsiteY0" fmla="*/ 13180 h 63061"/>
                  <a:gd name="connsiteX1" fmla="*/ 47265 w 124304"/>
                  <a:gd name="connsiteY1" fmla="*/ 663 h 63061"/>
                  <a:gd name="connsiteX2" fmla="*/ 98807 w 124304"/>
                  <a:gd name="connsiteY2" fmla="*/ 10604 h 63061"/>
                  <a:gd name="connsiteX3" fmla="*/ 123473 w 124304"/>
                  <a:gd name="connsiteY3" fmla="*/ 31220 h 63061"/>
                  <a:gd name="connsiteX4" fmla="*/ 61255 w 124304"/>
                  <a:gd name="connsiteY4" fmla="*/ 47418 h 63061"/>
                  <a:gd name="connsiteX5" fmla="*/ 4929 w 124304"/>
                  <a:gd name="connsiteY5" fmla="*/ 62881 h 63061"/>
                  <a:gd name="connsiteX6" fmla="*/ 7137 w 124304"/>
                  <a:gd name="connsiteY6" fmla="*/ 13180 h 6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04" h="63061">
                    <a:moveTo>
                      <a:pt x="7137" y="13180"/>
                    </a:moveTo>
                    <a:cubicBezTo>
                      <a:pt x="19323" y="5891"/>
                      <a:pt x="33092" y="1621"/>
                      <a:pt x="47265" y="663"/>
                    </a:cubicBezTo>
                    <a:cubicBezTo>
                      <a:pt x="65084" y="-1950"/>
                      <a:pt x="83234" y="1547"/>
                      <a:pt x="98807" y="10604"/>
                    </a:cubicBezTo>
                    <a:cubicBezTo>
                      <a:pt x="115005" y="16862"/>
                      <a:pt x="126786" y="23120"/>
                      <a:pt x="123473" y="31220"/>
                    </a:cubicBezTo>
                    <a:cubicBezTo>
                      <a:pt x="105949" y="45135"/>
                      <a:pt x="83344" y="51026"/>
                      <a:pt x="61255" y="47418"/>
                    </a:cubicBezTo>
                    <a:cubicBezTo>
                      <a:pt x="47634" y="44105"/>
                      <a:pt x="13028" y="62881"/>
                      <a:pt x="4929" y="62881"/>
                    </a:cubicBezTo>
                    <a:cubicBezTo>
                      <a:pt x="-3171" y="62881"/>
                      <a:pt x="-1329" y="17598"/>
                      <a:pt x="7137" y="13180"/>
                    </a:cubicBezTo>
                    <a:close/>
                  </a:path>
                </a:pathLst>
              </a:custGeom>
              <a:solidFill>
                <a:srgbClr val="FFAA83"/>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2" name="ïṥlídé">
                <a:extLst>
                  <a:ext uri="{FF2B5EF4-FFF2-40B4-BE49-F238E27FC236}">
                    <a16:creationId xmlns:a16="http://schemas.microsoft.com/office/drawing/2014/main" id="{7ADFEEF0-5745-CB2B-1C38-DB79C6456FE4}"/>
                  </a:ext>
                </a:extLst>
              </p:cNvPr>
              <p:cNvSpPr/>
              <p:nvPr/>
            </p:nvSpPr>
            <p:spPr>
              <a:xfrm>
                <a:off x="6905947" y="3333492"/>
                <a:ext cx="113436" cy="30188"/>
              </a:xfrm>
              <a:custGeom>
                <a:avLst/>
                <a:gdLst>
                  <a:gd name="connsiteX0" fmla="*/ 4193 w 113436"/>
                  <a:gd name="connsiteY0" fmla="*/ 30008 h 30188"/>
                  <a:gd name="connsiteX1" fmla="*/ 60520 w 113436"/>
                  <a:gd name="connsiteY1" fmla="*/ 14546 h 30188"/>
                  <a:gd name="connsiteX2" fmla="*/ 113165 w 113436"/>
                  <a:gd name="connsiteY2" fmla="*/ 6078 h 30188"/>
                  <a:gd name="connsiteX3" fmla="*/ 113165 w 113436"/>
                  <a:gd name="connsiteY3" fmla="*/ 6078 h 30188"/>
                  <a:gd name="connsiteX4" fmla="*/ 90340 w 113436"/>
                  <a:gd name="connsiteY4" fmla="*/ 2765 h 30188"/>
                  <a:gd name="connsiteX5" fmla="*/ 44690 w 113436"/>
                  <a:gd name="connsiteY5" fmla="*/ -181 h 30188"/>
                  <a:gd name="connsiteX6" fmla="*/ 1984 w 113436"/>
                  <a:gd name="connsiteY6" fmla="*/ 13809 h 30188"/>
                  <a:gd name="connsiteX7" fmla="*/ -225 w 113436"/>
                  <a:gd name="connsiteY7" fmla="*/ 13809 h 30188"/>
                  <a:gd name="connsiteX8" fmla="*/ 4193 w 113436"/>
                  <a:gd name="connsiteY8" fmla="*/ 30008 h 3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36" h="30188">
                    <a:moveTo>
                      <a:pt x="4193" y="30008"/>
                    </a:moveTo>
                    <a:cubicBezTo>
                      <a:pt x="12292" y="30008"/>
                      <a:pt x="46898" y="11232"/>
                      <a:pt x="60520" y="14546"/>
                    </a:cubicBezTo>
                    <a:cubicBezTo>
                      <a:pt x="78523" y="17012"/>
                      <a:pt x="96856" y="14067"/>
                      <a:pt x="113165" y="6078"/>
                    </a:cubicBezTo>
                    <a:lnTo>
                      <a:pt x="113165" y="6078"/>
                    </a:lnTo>
                    <a:cubicBezTo>
                      <a:pt x="109484" y="1292"/>
                      <a:pt x="97703" y="6078"/>
                      <a:pt x="90340" y="2765"/>
                    </a:cubicBezTo>
                    <a:cubicBezTo>
                      <a:pt x="82977" y="-549"/>
                      <a:pt x="59415" y="2765"/>
                      <a:pt x="44690" y="-181"/>
                    </a:cubicBezTo>
                    <a:cubicBezTo>
                      <a:pt x="29522" y="850"/>
                      <a:pt x="14832" y="5636"/>
                      <a:pt x="1984" y="13809"/>
                    </a:cubicBezTo>
                    <a:lnTo>
                      <a:pt x="-225" y="13809"/>
                    </a:lnTo>
                    <a:cubicBezTo>
                      <a:pt x="-593" y="23381"/>
                      <a:pt x="1248" y="30008"/>
                      <a:pt x="4193" y="30008"/>
                    </a:cubicBezTo>
                    <a:close/>
                  </a:path>
                </a:pathLst>
              </a:custGeom>
              <a:solidFill>
                <a:srgbClr val="F29C79"/>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3" name="ïṡlíďé">
                <a:extLst>
                  <a:ext uri="{FF2B5EF4-FFF2-40B4-BE49-F238E27FC236}">
                    <a16:creationId xmlns:a16="http://schemas.microsoft.com/office/drawing/2014/main" id="{A4722A3B-B956-2242-800E-4B246EA6E803}"/>
                  </a:ext>
                </a:extLst>
              </p:cNvPr>
              <p:cNvSpPr/>
              <p:nvPr/>
            </p:nvSpPr>
            <p:spPr>
              <a:xfrm>
                <a:off x="6565901" y="3051264"/>
                <a:ext cx="359604" cy="353029"/>
              </a:xfrm>
              <a:custGeom>
                <a:avLst/>
                <a:gdLst>
                  <a:gd name="connsiteX0" fmla="*/ 4805 w 359604"/>
                  <a:gd name="connsiteY0" fmla="*/ 22871 h 353029"/>
                  <a:gd name="connsiteX1" fmla="*/ 76226 w 359604"/>
                  <a:gd name="connsiteY1" fmla="*/ 8403 h 353029"/>
                  <a:gd name="connsiteX2" fmla="*/ 94265 w 359604"/>
                  <a:gd name="connsiteY2" fmla="*/ 29130 h 353029"/>
                  <a:gd name="connsiteX3" fmla="*/ 189984 w 359604"/>
                  <a:gd name="connsiteY3" fmla="*/ 250019 h 353029"/>
                  <a:gd name="connsiteX4" fmla="*/ 352338 w 359604"/>
                  <a:gd name="connsiteY4" fmla="*/ 250019 h 353029"/>
                  <a:gd name="connsiteX5" fmla="*/ 359333 w 359604"/>
                  <a:gd name="connsiteY5" fmla="*/ 316654 h 353029"/>
                  <a:gd name="connsiteX6" fmla="*/ 127031 w 359604"/>
                  <a:gd name="connsiteY6" fmla="*/ 339111 h 353029"/>
                  <a:gd name="connsiteX7" fmla="*/ 4805 w 359604"/>
                  <a:gd name="connsiteY7" fmla="*/ 22871 h 3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604" h="353029">
                    <a:moveTo>
                      <a:pt x="4805" y="22871"/>
                    </a:moveTo>
                    <a:cubicBezTo>
                      <a:pt x="20525" y="-837"/>
                      <a:pt x="52517" y="-7317"/>
                      <a:pt x="76226" y="8403"/>
                    </a:cubicBezTo>
                    <a:cubicBezTo>
                      <a:pt x="84031" y="13557"/>
                      <a:pt x="90253" y="20699"/>
                      <a:pt x="94265" y="29130"/>
                    </a:cubicBezTo>
                    <a:cubicBezTo>
                      <a:pt x="122981" y="70731"/>
                      <a:pt x="171577" y="236030"/>
                      <a:pt x="189984" y="250019"/>
                    </a:cubicBezTo>
                    <a:cubicBezTo>
                      <a:pt x="244029" y="253480"/>
                      <a:pt x="298257" y="253480"/>
                      <a:pt x="352338" y="250019"/>
                    </a:cubicBezTo>
                    <a:cubicBezTo>
                      <a:pt x="352338" y="250019"/>
                      <a:pt x="329513" y="272844"/>
                      <a:pt x="359333" y="316654"/>
                    </a:cubicBezTo>
                    <a:cubicBezTo>
                      <a:pt x="359333" y="316654"/>
                      <a:pt x="159796" y="379976"/>
                      <a:pt x="127031" y="339111"/>
                    </a:cubicBezTo>
                    <a:cubicBezTo>
                      <a:pt x="71073" y="269899"/>
                      <a:pt x="-23175" y="92452"/>
                      <a:pt x="4805" y="22871"/>
                    </a:cubicBezTo>
                    <a:close/>
                  </a:path>
                </a:pathLst>
              </a:custGeom>
              <a:solidFill>
                <a:srgbClr val="1CB799"/>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4" name="iş1îďe">
                <a:extLst>
                  <a:ext uri="{FF2B5EF4-FFF2-40B4-BE49-F238E27FC236}">
                    <a16:creationId xmlns:a16="http://schemas.microsoft.com/office/drawing/2014/main" id="{CB2CEED5-4CE0-52C1-7E11-365BB095AE20}"/>
                  </a:ext>
                </a:extLst>
              </p:cNvPr>
              <p:cNvSpPr/>
              <p:nvPr/>
            </p:nvSpPr>
            <p:spPr>
              <a:xfrm>
                <a:off x="6357236" y="3037584"/>
                <a:ext cx="334796" cy="563046"/>
              </a:xfrm>
              <a:custGeom>
                <a:avLst/>
                <a:gdLst>
                  <a:gd name="connsiteX0" fmla="*/ 295567 w 334796"/>
                  <a:gd name="connsiteY0" fmla="*/ 373039 h 563046"/>
                  <a:gd name="connsiteX1" fmla="*/ 295567 w 334796"/>
                  <a:gd name="connsiteY1" fmla="*/ 353159 h 563046"/>
                  <a:gd name="connsiteX2" fmla="*/ 295567 w 334796"/>
                  <a:gd name="connsiteY2" fmla="*/ 353159 h 563046"/>
                  <a:gd name="connsiteX3" fmla="*/ 319497 w 334796"/>
                  <a:gd name="connsiteY3" fmla="*/ 246764 h 563046"/>
                  <a:gd name="connsiteX4" fmla="*/ 326492 w 334796"/>
                  <a:gd name="connsiteY4" fmla="*/ 112758 h 563046"/>
                  <a:gd name="connsiteX5" fmla="*/ 274214 w 334796"/>
                  <a:gd name="connsiteY5" fmla="*/ 2313 h 563046"/>
                  <a:gd name="connsiteX6" fmla="*/ 29395 w 334796"/>
                  <a:gd name="connsiteY6" fmla="*/ 75943 h 563046"/>
                  <a:gd name="connsiteX7" fmla="*/ 29395 w 334796"/>
                  <a:gd name="connsiteY7" fmla="*/ 433784 h 563046"/>
                  <a:gd name="connsiteX8" fmla="*/ 20928 w 334796"/>
                  <a:gd name="connsiteY8" fmla="*/ 539811 h 563046"/>
                  <a:gd name="connsiteX9" fmla="*/ 330173 w 334796"/>
                  <a:gd name="connsiteY9" fmla="*/ 487165 h 563046"/>
                  <a:gd name="connsiteX10" fmla="*/ 321337 w 334796"/>
                  <a:gd name="connsiteY10" fmla="*/ 472071 h 563046"/>
                  <a:gd name="connsiteX11" fmla="*/ 295567 w 334796"/>
                  <a:gd name="connsiteY11" fmla="*/ 373039 h 56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796" h="563046">
                    <a:moveTo>
                      <a:pt x="295567" y="373039"/>
                    </a:moveTo>
                    <a:cubicBezTo>
                      <a:pt x="295567" y="367517"/>
                      <a:pt x="295567" y="360890"/>
                      <a:pt x="295567" y="353159"/>
                    </a:cubicBezTo>
                    <a:lnTo>
                      <a:pt x="295567" y="353159"/>
                    </a:lnTo>
                    <a:cubicBezTo>
                      <a:pt x="293174" y="316123"/>
                      <a:pt x="301494" y="279198"/>
                      <a:pt x="319497" y="246764"/>
                    </a:cubicBezTo>
                    <a:cubicBezTo>
                      <a:pt x="336763" y="204133"/>
                      <a:pt x="339230" y="156936"/>
                      <a:pt x="326492" y="112758"/>
                    </a:cubicBezTo>
                    <a:cubicBezTo>
                      <a:pt x="323657" y="70641"/>
                      <a:pt x="304991" y="31176"/>
                      <a:pt x="274214" y="2313"/>
                    </a:cubicBezTo>
                    <a:cubicBezTo>
                      <a:pt x="249916" y="-16095"/>
                      <a:pt x="35286" y="73366"/>
                      <a:pt x="29395" y="75943"/>
                    </a:cubicBezTo>
                    <a:cubicBezTo>
                      <a:pt x="-49757" y="133006"/>
                      <a:pt x="57743" y="242714"/>
                      <a:pt x="29395" y="433784"/>
                    </a:cubicBezTo>
                    <a:cubicBezTo>
                      <a:pt x="14301" y="534289"/>
                      <a:pt x="20928" y="539811"/>
                      <a:pt x="20928" y="539811"/>
                    </a:cubicBezTo>
                    <a:cubicBezTo>
                      <a:pt x="168188" y="613441"/>
                      <a:pt x="330173" y="487165"/>
                      <a:pt x="330173" y="487165"/>
                    </a:cubicBezTo>
                    <a:cubicBezTo>
                      <a:pt x="326896" y="482343"/>
                      <a:pt x="323951" y="477299"/>
                      <a:pt x="321337" y="472071"/>
                    </a:cubicBezTo>
                    <a:cubicBezTo>
                      <a:pt x="310293" y="439748"/>
                      <a:pt x="301715" y="406651"/>
                      <a:pt x="295567" y="373039"/>
                    </a:cubicBezTo>
                    <a:close/>
                  </a:path>
                </a:pathLst>
              </a:custGeom>
              <a:solidFill>
                <a:srgbClr val="FFE9FE"/>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5" name="iṣ1íḋè">
                <a:extLst>
                  <a:ext uri="{FF2B5EF4-FFF2-40B4-BE49-F238E27FC236}">
                    <a16:creationId xmlns:a16="http://schemas.microsoft.com/office/drawing/2014/main" id="{9C6A8EEA-A074-4FE7-33CC-4E892B5C146A}"/>
                  </a:ext>
                </a:extLst>
              </p:cNvPr>
              <p:cNvSpPr/>
              <p:nvPr/>
            </p:nvSpPr>
            <p:spPr>
              <a:xfrm>
                <a:off x="6357236" y="3037584"/>
                <a:ext cx="334796" cy="563046"/>
              </a:xfrm>
              <a:custGeom>
                <a:avLst/>
                <a:gdLst>
                  <a:gd name="connsiteX0" fmla="*/ 295567 w 334796"/>
                  <a:gd name="connsiteY0" fmla="*/ 373039 h 563046"/>
                  <a:gd name="connsiteX1" fmla="*/ 295567 w 334796"/>
                  <a:gd name="connsiteY1" fmla="*/ 353159 h 563046"/>
                  <a:gd name="connsiteX2" fmla="*/ 295567 w 334796"/>
                  <a:gd name="connsiteY2" fmla="*/ 353159 h 563046"/>
                  <a:gd name="connsiteX3" fmla="*/ 319497 w 334796"/>
                  <a:gd name="connsiteY3" fmla="*/ 246764 h 563046"/>
                  <a:gd name="connsiteX4" fmla="*/ 326492 w 334796"/>
                  <a:gd name="connsiteY4" fmla="*/ 112758 h 563046"/>
                  <a:gd name="connsiteX5" fmla="*/ 274214 w 334796"/>
                  <a:gd name="connsiteY5" fmla="*/ 2313 h 563046"/>
                  <a:gd name="connsiteX6" fmla="*/ 29395 w 334796"/>
                  <a:gd name="connsiteY6" fmla="*/ 75943 h 563046"/>
                  <a:gd name="connsiteX7" fmla="*/ 29395 w 334796"/>
                  <a:gd name="connsiteY7" fmla="*/ 433784 h 563046"/>
                  <a:gd name="connsiteX8" fmla="*/ 20928 w 334796"/>
                  <a:gd name="connsiteY8" fmla="*/ 539811 h 563046"/>
                  <a:gd name="connsiteX9" fmla="*/ 330173 w 334796"/>
                  <a:gd name="connsiteY9" fmla="*/ 487165 h 563046"/>
                  <a:gd name="connsiteX10" fmla="*/ 321337 w 334796"/>
                  <a:gd name="connsiteY10" fmla="*/ 472071 h 563046"/>
                  <a:gd name="connsiteX11" fmla="*/ 295567 w 334796"/>
                  <a:gd name="connsiteY11" fmla="*/ 373039 h 56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796" h="563046">
                    <a:moveTo>
                      <a:pt x="295567" y="373039"/>
                    </a:moveTo>
                    <a:cubicBezTo>
                      <a:pt x="295567" y="367517"/>
                      <a:pt x="295567" y="360890"/>
                      <a:pt x="295567" y="353159"/>
                    </a:cubicBezTo>
                    <a:lnTo>
                      <a:pt x="295567" y="353159"/>
                    </a:lnTo>
                    <a:cubicBezTo>
                      <a:pt x="293174" y="316123"/>
                      <a:pt x="301494" y="279198"/>
                      <a:pt x="319497" y="246764"/>
                    </a:cubicBezTo>
                    <a:cubicBezTo>
                      <a:pt x="336763" y="204133"/>
                      <a:pt x="339230" y="156936"/>
                      <a:pt x="326492" y="112758"/>
                    </a:cubicBezTo>
                    <a:cubicBezTo>
                      <a:pt x="323657" y="70641"/>
                      <a:pt x="304991" y="31176"/>
                      <a:pt x="274214" y="2313"/>
                    </a:cubicBezTo>
                    <a:cubicBezTo>
                      <a:pt x="249916" y="-16095"/>
                      <a:pt x="35286" y="73366"/>
                      <a:pt x="29395" y="75943"/>
                    </a:cubicBezTo>
                    <a:cubicBezTo>
                      <a:pt x="-49757" y="133006"/>
                      <a:pt x="57743" y="242714"/>
                      <a:pt x="29395" y="433784"/>
                    </a:cubicBezTo>
                    <a:cubicBezTo>
                      <a:pt x="14301" y="534289"/>
                      <a:pt x="20928" y="539811"/>
                      <a:pt x="20928" y="539811"/>
                    </a:cubicBezTo>
                    <a:cubicBezTo>
                      <a:pt x="168188" y="613441"/>
                      <a:pt x="330173" y="487165"/>
                      <a:pt x="330173" y="487165"/>
                    </a:cubicBezTo>
                    <a:cubicBezTo>
                      <a:pt x="326896" y="482343"/>
                      <a:pt x="323951" y="477299"/>
                      <a:pt x="321337" y="472071"/>
                    </a:cubicBezTo>
                    <a:cubicBezTo>
                      <a:pt x="310293" y="439748"/>
                      <a:pt x="301715" y="406651"/>
                      <a:pt x="295567" y="373039"/>
                    </a:cubicBezTo>
                    <a:close/>
                  </a:path>
                </a:pathLst>
              </a:custGeom>
              <a:solidFill>
                <a:srgbClr val="27E0C0"/>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6" name="ïSlïḍé">
                <a:extLst>
                  <a:ext uri="{FF2B5EF4-FFF2-40B4-BE49-F238E27FC236}">
                    <a16:creationId xmlns:a16="http://schemas.microsoft.com/office/drawing/2014/main" id="{819395CC-CA4C-07C1-B526-95F1C6DD4CB4}"/>
                  </a:ext>
                </a:extLst>
              </p:cNvPr>
              <p:cNvSpPr/>
              <p:nvPr/>
            </p:nvSpPr>
            <p:spPr>
              <a:xfrm>
                <a:off x="6487054" y="2983826"/>
                <a:ext cx="99861" cy="141151"/>
              </a:xfrm>
              <a:custGeom>
                <a:avLst/>
                <a:gdLst>
                  <a:gd name="connsiteX0" fmla="*/ 97642 w 99861"/>
                  <a:gd name="connsiteY0" fmla="*/ 29196 h 141151"/>
                  <a:gd name="connsiteX1" fmla="*/ 97642 w 99861"/>
                  <a:gd name="connsiteY1" fmla="*/ 109085 h 141151"/>
                  <a:gd name="connsiteX2" fmla="*/ 47574 w 99861"/>
                  <a:gd name="connsiteY2" fmla="*/ 138537 h 141151"/>
                  <a:gd name="connsiteX3" fmla="*/ 82 w 99861"/>
                  <a:gd name="connsiteY3" fmla="*/ 101722 h 141151"/>
                  <a:gd name="connsiteX4" fmla="*/ 10759 w 99861"/>
                  <a:gd name="connsiteY4" fmla="*/ 5267 h 141151"/>
                  <a:gd name="connsiteX5" fmla="*/ 97642 w 99861"/>
                  <a:gd name="connsiteY5" fmla="*/ 29196 h 14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61" h="141151">
                    <a:moveTo>
                      <a:pt x="97642" y="29196"/>
                    </a:moveTo>
                    <a:cubicBezTo>
                      <a:pt x="91531" y="55482"/>
                      <a:pt x="91531" y="82799"/>
                      <a:pt x="97642" y="109085"/>
                    </a:cubicBezTo>
                    <a:cubicBezTo>
                      <a:pt x="109054" y="136696"/>
                      <a:pt x="67453" y="145900"/>
                      <a:pt x="47574" y="138537"/>
                    </a:cubicBezTo>
                    <a:cubicBezTo>
                      <a:pt x="27693" y="131174"/>
                      <a:pt x="-3968" y="117920"/>
                      <a:pt x="82" y="101722"/>
                    </a:cubicBezTo>
                    <a:cubicBezTo>
                      <a:pt x="4131" y="85523"/>
                      <a:pt x="22171" y="25883"/>
                      <a:pt x="10759" y="5267"/>
                    </a:cubicBezTo>
                    <a:cubicBezTo>
                      <a:pt x="-655" y="-15350"/>
                      <a:pt x="97642" y="29196"/>
                      <a:pt x="97642" y="29196"/>
                    </a:cubicBezTo>
                    <a:close/>
                  </a:path>
                </a:pathLst>
              </a:custGeom>
              <a:solidFill>
                <a:srgbClr val="F79F7C"/>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7" name="îṡḷiďê">
                <a:extLst>
                  <a:ext uri="{FF2B5EF4-FFF2-40B4-BE49-F238E27FC236}">
                    <a16:creationId xmlns:a16="http://schemas.microsoft.com/office/drawing/2014/main" id="{FED71157-84A6-E25A-4315-F9B2344B67D2}"/>
                  </a:ext>
                </a:extLst>
              </p:cNvPr>
              <p:cNvSpPr/>
              <p:nvPr/>
            </p:nvSpPr>
            <p:spPr>
              <a:xfrm>
                <a:off x="6435654" y="2826763"/>
                <a:ext cx="205738" cy="254566"/>
              </a:xfrm>
              <a:custGeom>
                <a:avLst/>
                <a:gdLst>
                  <a:gd name="connsiteX0" fmla="*/ 45960 w 205738"/>
                  <a:gd name="connsiteY0" fmla="*/ 24641 h 254566"/>
                  <a:gd name="connsiteX1" fmla="*/ 2518 w 205738"/>
                  <a:gd name="connsiteY1" fmla="*/ 146499 h 254566"/>
                  <a:gd name="connsiteX2" fmla="*/ 73572 w 205738"/>
                  <a:gd name="connsiteY2" fmla="*/ 220128 h 254566"/>
                  <a:gd name="connsiteX3" fmla="*/ 176653 w 205738"/>
                  <a:gd name="connsiteY3" fmla="*/ 236695 h 254566"/>
                  <a:gd name="connsiteX4" fmla="*/ 176653 w 205738"/>
                  <a:gd name="connsiteY4" fmla="*/ 23169 h 254566"/>
                  <a:gd name="connsiteX5" fmla="*/ 45960 w 205738"/>
                  <a:gd name="connsiteY5" fmla="*/ 24641 h 25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38" h="254566">
                    <a:moveTo>
                      <a:pt x="45960" y="24641"/>
                    </a:moveTo>
                    <a:cubicBezTo>
                      <a:pt x="45960" y="24641"/>
                      <a:pt x="-13681" y="83913"/>
                      <a:pt x="2518" y="146499"/>
                    </a:cubicBezTo>
                    <a:cubicBezTo>
                      <a:pt x="11354" y="181473"/>
                      <a:pt x="51114" y="203930"/>
                      <a:pt x="73572" y="220128"/>
                    </a:cubicBezTo>
                    <a:cubicBezTo>
                      <a:pt x="96028" y="236327"/>
                      <a:pt x="153459" y="277928"/>
                      <a:pt x="176653" y="236695"/>
                    </a:cubicBezTo>
                    <a:cubicBezTo>
                      <a:pt x="199846" y="195462"/>
                      <a:pt x="227826" y="76550"/>
                      <a:pt x="176653" y="23169"/>
                    </a:cubicBezTo>
                    <a:cubicBezTo>
                      <a:pt x="125480" y="-30213"/>
                      <a:pt x="45960" y="24641"/>
                      <a:pt x="45960" y="24641"/>
                    </a:cubicBezTo>
                    <a:close/>
                  </a:path>
                </a:pathLst>
              </a:custGeom>
              <a:solidFill>
                <a:srgbClr val="FFAA83"/>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8" name="íŝḷiḍê">
                <a:extLst>
                  <a:ext uri="{FF2B5EF4-FFF2-40B4-BE49-F238E27FC236}">
                    <a16:creationId xmlns:a16="http://schemas.microsoft.com/office/drawing/2014/main" id="{70630496-1173-5ED3-8F8E-5B070B0064E3}"/>
                  </a:ext>
                </a:extLst>
              </p:cNvPr>
              <p:cNvSpPr/>
              <p:nvPr/>
            </p:nvSpPr>
            <p:spPr>
              <a:xfrm>
                <a:off x="6395896" y="2800138"/>
                <a:ext cx="242409" cy="310560"/>
              </a:xfrm>
              <a:custGeom>
                <a:avLst/>
                <a:gdLst>
                  <a:gd name="connsiteX0" fmla="*/ 216779 w 242409"/>
                  <a:gd name="connsiteY0" fmla="*/ 77774 h 310560"/>
                  <a:gd name="connsiteX1" fmla="*/ 131000 w 242409"/>
                  <a:gd name="connsiteY1" fmla="*/ 131155 h 310560"/>
                  <a:gd name="connsiteX2" fmla="*/ 94185 w 242409"/>
                  <a:gd name="connsiteY2" fmla="*/ 185273 h 310560"/>
                  <a:gd name="connsiteX3" fmla="*/ 68047 w 242409"/>
                  <a:gd name="connsiteY3" fmla="*/ 175702 h 310560"/>
                  <a:gd name="connsiteX4" fmla="*/ 114801 w 242409"/>
                  <a:gd name="connsiteY4" fmla="*/ 267370 h 310560"/>
                  <a:gd name="connsiteX5" fmla="*/ 9511 w 242409"/>
                  <a:gd name="connsiteY5" fmla="*/ 104281 h 310560"/>
                  <a:gd name="connsiteX6" fmla="*/ 154562 w 242409"/>
                  <a:gd name="connsiteY6" fmla="*/ 462 h 310560"/>
                  <a:gd name="connsiteX7" fmla="*/ 232978 w 242409"/>
                  <a:gd name="connsiteY7" fmla="*/ 78878 h 310560"/>
                  <a:gd name="connsiteX8" fmla="*/ 216779 w 242409"/>
                  <a:gd name="connsiteY8" fmla="*/ 77774 h 31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409" h="310560">
                    <a:moveTo>
                      <a:pt x="216779" y="77774"/>
                    </a:moveTo>
                    <a:cubicBezTo>
                      <a:pt x="216779" y="77774"/>
                      <a:pt x="209784" y="119006"/>
                      <a:pt x="131000" y="131155"/>
                    </a:cubicBezTo>
                    <a:cubicBezTo>
                      <a:pt x="108911" y="134469"/>
                      <a:pt x="112961" y="202576"/>
                      <a:pt x="94185" y="185273"/>
                    </a:cubicBezTo>
                    <a:cubicBezTo>
                      <a:pt x="87559" y="178647"/>
                      <a:pt x="70256" y="166129"/>
                      <a:pt x="68047" y="175702"/>
                    </a:cubicBezTo>
                    <a:cubicBezTo>
                      <a:pt x="58107" y="222456"/>
                      <a:pt x="125478" y="236814"/>
                      <a:pt x="114801" y="267370"/>
                    </a:cubicBezTo>
                    <a:cubicBezTo>
                      <a:pt x="97867" y="315230"/>
                      <a:pt x="-37244" y="380760"/>
                      <a:pt x="9511" y="104281"/>
                    </a:cubicBezTo>
                    <a:cubicBezTo>
                      <a:pt x="20555" y="39118"/>
                      <a:pt x="60683" y="-6164"/>
                      <a:pt x="154562" y="462"/>
                    </a:cubicBezTo>
                    <a:cubicBezTo>
                      <a:pt x="228192" y="6353"/>
                      <a:pt x="259116" y="70043"/>
                      <a:pt x="232978" y="78878"/>
                    </a:cubicBezTo>
                    <a:cubicBezTo>
                      <a:pt x="230032" y="80351"/>
                      <a:pt x="232610" y="76301"/>
                      <a:pt x="216779" y="77774"/>
                    </a:cubicBezTo>
                    <a:close/>
                  </a:path>
                </a:pathLst>
              </a:custGeom>
              <a:solidFill>
                <a:srgbClr val="3A2528"/>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9" name="ïṩliďè">
                <a:extLst>
                  <a:ext uri="{FF2B5EF4-FFF2-40B4-BE49-F238E27FC236}">
                    <a16:creationId xmlns:a16="http://schemas.microsoft.com/office/drawing/2014/main" id="{C578518C-688D-F423-A864-88F840189EC6}"/>
                  </a:ext>
                </a:extLst>
              </p:cNvPr>
              <p:cNvSpPr/>
              <p:nvPr/>
            </p:nvSpPr>
            <p:spPr>
              <a:xfrm>
                <a:off x="6515758" y="3509834"/>
                <a:ext cx="125994" cy="79845"/>
              </a:xfrm>
              <a:custGeom>
                <a:avLst/>
                <a:gdLst>
                  <a:gd name="connsiteX0" fmla="*/ 29178 w 125994"/>
                  <a:gd name="connsiteY0" fmla="*/ -178 h 79845"/>
                  <a:gd name="connsiteX1" fmla="*/ 71515 w 125994"/>
                  <a:gd name="connsiteY1" fmla="*/ 10498 h 79845"/>
                  <a:gd name="connsiteX2" fmla="*/ 112011 w 125994"/>
                  <a:gd name="connsiteY2" fmla="*/ 47313 h 79845"/>
                  <a:gd name="connsiteX3" fmla="*/ 122687 w 125994"/>
                  <a:gd name="connsiteY3" fmla="*/ 78974 h 79845"/>
                  <a:gd name="connsiteX4" fmla="*/ 58998 w 125994"/>
                  <a:gd name="connsiteY4" fmla="*/ 59830 h 79845"/>
                  <a:gd name="connsiteX5" fmla="*/ 830 w 125994"/>
                  <a:gd name="connsiteY5" fmla="*/ 43632 h 79845"/>
                  <a:gd name="connsiteX6" fmla="*/ 29178 w 125994"/>
                  <a:gd name="connsiteY6" fmla="*/ -178 h 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94" h="79845">
                    <a:moveTo>
                      <a:pt x="29178" y="-178"/>
                    </a:moveTo>
                    <a:cubicBezTo>
                      <a:pt x="43941" y="-68"/>
                      <a:pt x="58482" y="3577"/>
                      <a:pt x="71515" y="10498"/>
                    </a:cubicBezTo>
                    <a:cubicBezTo>
                      <a:pt x="88891" y="17677"/>
                      <a:pt x="103212" y="30709"/>
                      <a:pt x="112011" y="47313"/>
                    </a:cubicBezTo>
                    <a:cubicBezTo>
                      <a:pt x="123055" y="61303"/>
                      <a:pt x="130050" y="73083"/>
                      <a:pt x="122687" y="78974"/>
                    </a:cubicBezTo>
                    <a:cubicBezTo>
                      <a:pt x="99678" y="81993"/>
                      <a:pt x="76521" y="75035"/>
                      <a:pt x="58998" y="59830"/>
                    </a:cubicBezTo>
                    <a:cubicBezTo>
                      <a:pt x="48321" y="49154"/>
                      <a:pt x="7456" y="47681"/>
                      <a:pt x="830" y="43632"/>
                    </a:cubicBezTo>
                    <a:cubicBezTo>
                      <a:pt x="-5797" y="39582"/>
                      <a:pt x="19237" y="-547"/>
                      <a:pt x="29178" y="-178"/>
                    </a:cubicBezTo>
                    <a:close/>
                  </a:path>
                </a:pathLst>
              </a:custGeom>
              <a:solidFill>
                <a:srgbClr val="FFAA83"/>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0" name="ïśļíďe">
                <a:extLst>
                  <a:ext uri="{FF2B5EF4-FFF2-40B4-BE49-F238E27FC236}">
                    <a16:creationId xmlns:a16="http://schemas.microsoft.com/office/drawing/2014/main" id="{C101D8BC-40D6-5D88-5118-19B7168CD979}"/>
                  </a:ext>
                </a:extLst>
              </p:cNvPr>
              <p:cNvSpPr/>
              <p:nvPr/>
            </p:nvSpPr>
            <p:spPr>
              <a:xfrm>
                <a:off x="6515507" y="3537778"/>
                <a:ext cx="110324" cy="52682"/>
              </a:xfrm>
              <a:custGeom>
                <a:avLst/>
                <a:gdLst>
                  <a:gd name="connsiteX0" fmla="*/ 1081 w 110324"/>
                  <a:gd name="connsiteY0" fmla="*/ 15687 h 52682"/>
                  <a:gd name="connsiteX1" fmla="*/ 59249 w 110324"/>
                  <a:gd name="connsiteY1" fmla="*/ 31885 h 52682"/>
                  <a:gd name="connsiteX2" fmla="*/ 110053 w 110324"/>
                  <a:gd name="connsiteY2" fmla="*/ 52502 h 52682"/>
                  <a:gd name="connsiteX3" fmla="*/ 91645 w 110324"/>
                  <a:gd name="connsiteY3" fmla="*/ 37408 h 52682"/>
                  <a:gd name="connsiteX4" fmla="*/ 52622 w 110324"/>
                  <a:gd name="connsiteY4" fmla="*/ 10164 h 52682"/>
                  <a:gd name="connsiteX5" fmla="*/ 7707 w 110324"/>
                  <a:gd name="connsiteY5" fmla="*/ -144 h 52682"/>
                  <a:gd name="connsiteX6" fmla="*/ 4394 w 110324"/>
                  <a:gd name="connsiteY6" fmla="*/ -144 h 52682"/>
                  <a:gd name="connsiteX7" fmla="*/ 1081 w 110324"/>
                  <a:gd name="connsiteY7" fmla="*/ 15687 h 5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324" h="52682">
                    <a:moveTo>
                      <a:pt x="1081" y="15687"/>
                    </a:moveTo>
                    <a:cubicBezTo>
                      <a:pt x="7707" y="19736"/>
                      <a:pt x="48572" y="21209"/>
                      <a:pt x="59249" y="31885"/>
                    </a:cubicBezTo>
                    <a:cubicBezTo>
                      <a:pt x="73606" y="43924"/>
                      <a:pt x="91388" y="51103"/>
                      <a:pt x="110053" y="52502"/>
                    </a:cubicBezTo>
                    <a:cubicBezTo>
                      <a:pt x="110053" y="46611"/>
                      <a:pt x="97168" y="43298"/>
                      <a:pt x="91645" y="37408"/>
                    </a:cubicBezTo>
                    <a:cubicBezTo>
                      <a:pt x="86123" y="31517"/>
                      <a:pt x="64403" y="20472"/>
                      <a:pt x="52622" y="10164"/>
                    </a:cubicBezTo>
                    <a:cubicBezTo>
                      <a:pt x="38780" y="2949"/>
                      <a:pt x="23317" y="-585"/>
                      <a:pt x="7707" y="-144"/>
                    </a:cubicBezTo>
                    <a:lnTo>
                      <a:pt x="4394" y="-144"/>
                    </a:lnTo>
                    <a:cubicBezTo>
                      <a:pt x="345" y="6483"/>
                      <a:pt x="-1864" y="13110"/>
                      <a:pt x="1081" y="15687"/>
                    </a:cubicBezTo>
                    <a:close/>
                  </a:path>
                </a:pathLst>
              </a:custGeom>
              <a:solidFill>
                <a:srgbClr val="F29C79"/>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1" name="iṩlïḋe">
                <a:extLst>
                  <a:ext uri="{FF2B5EF4-FFF2-40B4-BE49-F238E27FC236}">
                    <a16:creationId xmlns:a16="http://schemas.microsoft.com/office/drawing/2014/main" id="{A01FA403-49B0-7158-03FB-CB17728CC1DD}"/>
                  </a:ext>
                </a:extLst>
              </p:cNvPr>
              <p:cNvSpPr/>
              <p:nvPr/>
            </p:nvSpPr>
            <p:spPr>
              <a:xfrm>
                <a:off x="6306407" y="3103667"/>
                <a:ext cx="250212" cy="460654"/>
              </a:xfrm>
              <a:custGeom>
                <a:avLst/>
                <a:gdLst>
                  <a:gd name="connsiteX0" fmla="*/ 82802 w 250212"/>
                  <a:gd name="connsiteY0" fmla="*/ 5442 h 460654"/>
                  <a:gd name="connsiteX1" fmla="*/ 135447 w 250212"/>
                  <a:gd name="connsiteY1" fmla="*/ 42257 h 460654"/>
                  <a:gd name="connsiteX2" fmla="*/ 96054 w 250212"/>
                  <a:gd name="connsiteY2" fmla="*/ 309533 h 460654"/>
                  <a:gd name="connsiteX3" fmla="*/ 249942 w 250212"/>
                  <a:gd name="connsiteY3" fmla="*/ 397520 h 460654"/>
                  <a:gd name="connsiteX4" fmla="*/ 220489 w 250212"/>
                  <a:gd name="connsiteY4" fmla="*/ 460474 h 460654"/>
                  <a:gd name="connsiteX5" fmla="*/ 2913 w 250212"/>
                  <a:gd name="connsiteY5" fmla="*/ 355183 h 460654"/>
                  <a:gd name="connsiteX6" fmla="*/ 82802 w 250212"/>
                  <a:gd name="connsiteY6" fmla="*/ 5442 h 46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12" h="460654">
                    <a:moveTo>
                      <a:pt x="82802" y="5442"/>
                    </a:moveTo>
                    <a:cubicBezTo>
                      <a:pt x="97527" y="-2658"/>
                      <a:pt x="128820" y="-9652"/>
                      <a:pt x="135447" y="42257"/>
                    </a:cubicBezTo>
                    <a:cubicBezTo>
                      <a:pt x="142073" y="94166"/>
                      <a:pt x="87219" y="287076"/>
                      <a:pt x="96054" y="309533"/>
                    </a:cubicBezTo>
                    <a:cubicBezTo>
                      <a:pt x="145460" y="342041"/>
                      <a:pt x="196854" y="371419"/>
                      <a:pt x="249942" y="397520"/>
                    </a:cubicBezTo>
                    <a:cubicBezTo>
                      <a:pt x="249942" y="397520"/>
                      <a:pt x="217544" y="405252"/>
                      <a:pt x="220489" y="460474"/>
                    </a:cubicBezTo>
                    <a:cubicBezTo>
                      <a:pt x="220489" y="460474"/>
                      <a:pt x="9908" y="409669"/>
                      <a:pt x="2913" y="355183"/>
                    </a:cubicBezTo>
                    <a:cubicBezTo>
                      <a:pt x="-9604" y="263146"/>
                      <a:pt x="14325" y="44834"/>
                      <a:pt x="82802" y="5442"/>
                    </a:cubicBezTo>
                    <a:close/>
                  </a:path>
                </a:pathLst>
              </a:custGeom>
              <a:solidFill>
                <a:srgbClr val="1CB799"/>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2" name="íşḻîḓé">
                <a:extLst>
                  <a:ext uri="{FF2B5EF4-FFF2-40B4-BE49-F238E27FC236}">
                    <a16:creationId xmlns:a16="http://schemas.microsoft.com/office/drawing/2014/main" id="{3EF7B44D-107C-9672-11C3-FE97AF41809A}"/>
                  </a:ext>
                </a:extLst>
              </p:cNvPr>
              <p:cNvSpPr/>
              <p:nvPr/>
            </p:nvSpPr>
            <p:spPr>
              <a:xfrm>
                <a:off x="6378436" y="3613654"/>
                <a:ext cx="321393" cy="655673"/>
              </a:xfrm>
              <a:custGeom>
                <a:avLst/>
                <a:gdLst>
                  <a:gd name="connsiteX0" fmla="*/ 287989 w 321393"/>
                  <a:gd name="connsiteY0" fmla="*/ 638558 h 655673"/>
                  <a:gd name="connsiteX1" fmla="*/ 282834 w 321393"/>
                  <a:gd name="connsiteY1" fmla="*/ 478045 h 655673"/>
                  <a:gd name="connsiteX2" fmla="*/ 287989 w 321393"/>
                  <a:gd name="connsiteY2" fmla="*/ 266727 h 655673"/>
                  <a:gd name="connsiteX3" fmla="*/ 56423 w 321393"/>
                  <a:gd name="connsiteY3" fmla="*/ 113209 h 655673"/>
                  <a:gd name="connsiteX4" fmla="*/ -271 w 321393"/>
                  <a:gd name="connsiteY4" fmla="*/ -181 h 655673"/>
                  <a:gd name="connsiteX5" fmla="*/ 275103 w 321393"/>
                  <a:gd name="connsiteY5" fmla="*/ 222918 h 655673"/>
                  <a:gd name="connsiteX6" fmla="*/ 311918 w 321393"/>
                  <a:gd name="connsiteY6" fmla="*/ 358765 h 655673"/>
                  <a:gd name="connsiteX7" fmla="*/ 305292 w 321393"/>
                  <a:gd name="connsiteY7" fmla="*/ 655493 h 655673"/>
                  <a:gd name="connsiteX8" fmla="*/ 287989 w 321393"/>
                  <a:gd name="connsiteY8" fmla="*/ 638558 h 65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93" h="655673">
                    <a:moveTo>
                      <a:pt x="287989" y="638558"/>
                    </a:moveTo>
                    <a:cubicBezTo>
                      <a:pt x="283534" y="585177"/>
                      <a:pt x="281804" y="531611"/>
                      <a:pt x="282834" y="478045"/>
                    </a:cubicBezTo>
                    <a:cubicBezTo>
                      <a:pt x="280589" y="407581"/>
                      <a:pt x="282283" y="337007"/>
                      <a:pt x="287989" y="266727"/>
                    </a:cubicBezTo>
                    <a:cubicBezTo>
                      <a:pt x="287989" y="266727"/>
                      <a:pt x="140729" y="177268"/>
                      <a:pt x="56423" y="113209"/>
                    </a:cubicBezTo>
                    <a:cubicBezTo>
                      <a:pt x="21375" y="85893"/>
                      <a:pt x="575" y="44219"/>
                      <a:pt x="-271" y="-181"/>
                    </a:cubicBezTo>
                    <a:cubicBezTo>
                      <a:pt x="30284" y="75658"/>
                      <a:pt x="216199" y="204510"/>
                      <a:pt x="275103" y="222918"/>
                    </a:cubicBezTo>
                    <a:cubicBezTo>
                      <a:pt x="348733" y="246479"/>
                      <a:pt x="311918" y="338516"/>
                      <a:pt x="311918" y="358765"/>
                    </a:cubicBezTo>
                    <a:cubicBezTo>
                      <a:pt x="311918" y="379013"/>
                      <a:pt x="307501" y="577445"/>
                      <a:pt x="305292" y="655493"/>
                    </a:cubicBezTo>
                    <a:cubicBezTo>
                      <a:pt x="295352" y="651075"/>
                      <a:pt x="288725" y="645553"/>
                      <a:pt x="287989" y="638558"/>
                    </a:cubicBezTo>
                    <a:close/>
                  </a:path>
                </a:pathLst>
              </a:custGeom>
              <a:solidFill>
                <a:srgbClr val="6433ED"/>
              </a:solidFill>
              <a:ln w="36739"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grpSp>
          <p:nvGrpSpPr>
            <p:cNvPr id="9" name="îS1íde">
              <a:extLst>
                <a:ext uri="{FF2B5EF4-FFF2-40B4-BE49-F238E27FC236}">
                  <a16:creationId xmlns:a16="http://schemas.microsoft.com/office/drawing/2014/main" id="{67719444-491D-A757-8A95-CF43D6DA58B7}"/>
                </a:ext>
              </a:extLst>
            </p:cNvPr>
            <p:cNvGrpSpPr/>
            <p:nvPr/>
          </p:nvGrpSpPr>
          <p:grpSpPr>
            <a:xfrm>
              <a:off x="6459892" y="2684820"/>
              <a:ext cx="1110424" cy="1543443"/>
              <a:chOff x="4029850" y="1028645"/>
              <a:chExt cx="1745567" cy="2426266"/>
            </a:xfrm>
          </p:grpSpPr>
          <p:sp>
            <p:nvSpPr>
              <p:cNvPr id="12" name="îšliḍé">
                <a:extLst>
                  <a:ext uri="{FF2B5EF4-FFF2-40B4-BE49-F238E27FC236}">
                    <a16:creationId xmlns:a16="http://schemas.microsoft.com/office/drawing/2014/main" id="{5152C376-E987-D440-0BC3-98309D1ABD78}"/>
                  </a:ext>
                </a:extLst>
              </p:cNvPr>
              <p:cNvSpPr/>
              <p:nvPr/>
            </p:nvSpPr>
            <p:spPr>
              <a:xfrm flipH="1">
                <a:off x="4029850" y="1028645"/>
                <a:ext cx="1729807" cy="1219440"/>
              </a:xfrm>
              <a:custGeom>
                <a:avLst/>
                <a:gdLst>
                  <a:gd name="connsiteX0" fmla="*/ 1279245 w 1332404"/>
                  <a:gd name="connsiteY0" fmla="*/ 728817 h 939288"/>
                  <a:gd name="connsiteX1" fmla="*/ 1332013 w 1332404"/>
                  <a:gd name="connsiteY1" fmla="*/ 821162 h 939288"/>
                  <a:gd name="connsiteX2" fmla="*/ 1332013 w 1332404"/>
                  <a:gd name="connsiteY2" fmla="*/ 939263 h 939288"/>
                  <a:gd name="connsiteX3" fmla="*/ -392 w 1332404"/>
                  <a:gd name="connsiteY3" fmla="*/ 155274 h 939288"/>
                  <a:gd name="connsiteX4" fmla="*/ -392 w 1332404"/>
                  <a:gd name="connsiteY4" fmla="*/ 37173 h 939288"/>
                  <a:gd name="connsiteX5" fmla="*/ 53005 w 1332404"/>
                  <a:gd name="connsiteY5" fmla="*/ 7647 h 939288"/>
                  <a:gd name="connsiteX6" fmla="*/ 1090786 w 1332404"/>
                  <a:gd name="connsiteY6" fmla="*/ 740125 h 939288"/>
                  <a:gd name="connsiteX7" fmla="*/ 1119682 w 1332404"/>
                  <a:gd name="connsiteY7" fmla="*/ 724420 h 939288"/>
                  <a:gd name="connsiteX8" fmla="*/ 1092043 w 1332404"/>
                  <a:gd name="connsiteY8" fmla="*/ 674164 h 939288"/>
                  <a:gd name="connsiteX9" fmla="*/ 1063145 w 1332404"/>
                  <a:gd name="connsiteY9" fmla="*/ 690497 h 939288"/>
                  <a:gd name="connsiteX10" fmla="*/ 1090786 w 1332404"/>
                  <a:gd name="connsiteY10" fmla="*/ 740125 h 939288"/>
                  <a:gd name="connsiteX11" fmla="*/ 1164285 w 1332404"/>
                  <a:gd name="connsiteY11" fmla="*/ 783470 h 939288"/>
                  <a:gd name="connsiteX12" fmla="*/ 1193182 w 1332404"/>
                  <a:gd name="connsiteY12" fmla="*/ 767137 h 939288"/>
                  <a:gd name="connsiteX13" fmla="*/ 1164912 w 1332404"/>
                  <a:gd name="connsiteY13" fmla="*/ 717510 h 939288"/>
                  <a:gd name="connsiteX14" fmla="*/ 1136016 w 1332404"/>
                  <a:gd name="connsiteY14" fmla="*/ 733843 h 939288"/>
                  <a:gd name="connsiteX15" fmla="*/ 1164285 w 1332404"/>
                  <a:gd name="connsiteY15" fmla="*/ 783470 h 939288"/>
                  <a:gd name="connsiteX16" fmla="*/ 1237156 w 1332404"/>
                  <a:gd name="connsiteY16" fmla="*/ 826188 h 939288"/>
                  <a:gd name="connsiteX17" fmla="*/ 1266053 w 1332404"/>
                  <a:gd name="connsiteY17" fmla="*/ 810483 h 939288"/>
                  <a:gd name="connsiteX18" fmla="*/ 1237783 w 1332404"/>
                  <a:gd name="connsiteY18" fmla="*/ 760227 h 939288"/>
                  <a:gd name="connsiteX19" fmla="*/ 1208887 w 1332404"/>
                  <a:gd name="connsiteY19" fmla="*/ 776560 h 939288"/>
                  <a:gd name="connsiteX20" fmla="*/ 1237156 w 1332404"/>
                  <a:gd name="connsiteY20" fmla="*/ 826188 h 93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32404" h="939288">
                    <a:moveTo>
                      <a:pt x="1279245" y="728817"/>
                    </a:moveTo>
                    <a:cubicBezTo>
                      <a:pt x="1310466" y="749491"/>
                      <a:pt x="1330065" y="783753"/>
                      <a:pt x="1332013" y="821162"/>
                    </a:cubicBezTo>
                    <a:lnTo>
                      <a:pt x="1332013" y="939263"/>
                    </a:lnTo>
                    <a:lnTo>
                      <a:pt x="-392" y="155274"/>
                    </a:lnTo>
                    <a:lnTo>
                      <a:pt x="-392" y="37173"/>
                    </a:lnTo>
                    <a:cubicBezTo>
                      <a:pt x="-392" y="3878"/>
                      <a:pt x="24109" y="-9942"/>
                      <a:pt x="53005" y="7647"/>
                    </a:cubicBezTo>
                    <a:close/>
                    <a:moveTo>
                      <a:pt x="1090786" y="740125"/>
                    </a:moveTo>
                    <a:cubicBezTo>
                      <a:pt x="1106490" y="749548"/>
                      <a:pt x="1119682" y="740125"/>
                      <a:pt x="1119682" y="724420"/>
                    </a:cubicBezTo>
                    <a:cubicBezTo>
                      <a:pt x="1119118" y="704192"/>
                      <a:pt x="1108816" y="685484"/>
                      <a:pt x="1092043" y="674164"/>
                    </a:cubicBezTo>
                    <a:cubicBezTo>
                      <a:pt x="1076338" y="664741"/>
                      <a:pt x="1063145" y="674164"/>
                      <a:pt x="1063145" y="690497"/>
                    </a:cubicBezTo>
                    <a:cubicBezTo>
                      <a:pt x="1063898" y="710499"/>
                      <a:pt x="1074201" y="728930"/>
                      <a:pt x="1090786" y="740125"/>
                    </a:cubicBezTo>
                    <a:close/>
                    <a:moveTo>
                      <a:pt x="1164285" y="783470"/>
                    </a:moveTo>
                    <a:cubicBezTo>
                      <a:pt x="1179990" y="792265"/>
                      <a:pt x="1192553" y="783470"/>
                      <a:pt x="1193182" y="767137"/>
                    </a:cubicBezTo>
                    <a:cubicBezTo>
                      <a:pt x="1192239" y="747022"/>
                      <a:pt x="1181748" y="728566"/>
                      <a:pt x="1164912" y="717510"/>
                    </a:cubicBezTo>
                    <a:cubicBezTo>
                      <a:pt x="1149207" y="708087"/>
                      <a:pt x="1136016" y="717510"/>
                      <a:pt x="1136016" y="733843"/>
                    </a:cubicBezTo>
                    <a:cubicBezTo>
                      <a:pt x="1136959" y="753958"/>
                      <a:pt x="1147449" y="772414"/>
                      <a:pt x="1164285" y="783470"/>
                    </a:cubicBezTo>
                    <a:close/>
                    <a:moveTo>
                      <a:pt x="1237156" y="826188"/>
                    </a:moveTo>
                    <a:cubicBezTo>
                      <a:pt x="1252861" y="835611"/>
                      <a:pt x="1266053" y="826188"/>
                      <a:pt x="1266053" y="810483"/>
                    </a:cubicBezTo>
                    <a:cubicBezTo>
                      <a:pt x="1265300" y="790142"/>
                      <a:pt x="1254807" y="771409"/>
                      <a:pt x="1237783" y="760227"/>
                    </a:cubicBezTo>
                    <a:cubicBezTo>
                      <a:pt x="1222078" y="750804"/>
                      <a:pt x="1209516" y="760227"/>
                      <a:pt x="1208887" y="776560"/>
                    </a:cubicBezTo>
                    <a:cubicBezTo>
                      <a:pt x="1209830" y="796675"/>
                      <a:pt x="1220320" y="815131"/>
                      <a:pt x="1237156" y="826188"/>
                    </a:cubicBezTo>
                    <a:close/>
                  </a:path>
                </a:pathLst>
              </a:custGeom>
              <a:solidFill>
                <a:srgbClr val="A897FC"/>
              </a:solidFill>
              <a:ln w="62593"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13" name="íŝ1ïde">
                <a:extLst>
                  <a:ext uri="{FF2B5EF4-FFF2-40B4-BE49-F238E27FC236}">
                    <a16:creationId xmlns:a16="http://schemas.microsoft.com/office/drawing/2014/main" id="{809FE9BC-5FA5-5061-7CB4-947FB2189DAC}"/>
                  </a:ext>
                </a:extLst>
              </p:cNvPr>
              <p:cNvSpPr/>
              <p:nvPr/>
            </p:nvSpPr>
            <p:spPr>
              <a:xfrm flipH="1">
                <a:off x="4031745" y="1225369"/>
                <a:ext cx="1743672" cy="2229542"/>
              </a:xfrm>
              <a:custGeom>
                <a:avLst/>
                <a:gdLst>
                  <a:gd name="connsiteX0" fmla="*/ 1342693 w 1343084"/>
                  <a:gd name="connsiteY0" fmla="*/ 665863 h 1717331"/>
                  <a:gd name="connsiteX1" fmla="*/ 1342693 w 1343084"/>
                  <a:gd name="connsiteY1" fmla="*/ 783964 h 1717331"/>
                  <a:gd name="connsiteX2" fmla="*/ 10288 w 1343084"/>
                  <a:gd name="connsiteY2" fmla="*/ -26 h 1717331"/>
                  <a:gd name="connsiteX3" fmla="*/ -392 w 1343084"/>
                  <a:gd name="connsiteY3" fmla="*/ 895783 h 1717331"/>
                  <a:gd name="connsiteX4" fmla="*/ 51750 w 1343084"/>
                  <a:gd name="connsiteY4" fmla="*/ 988756 h 1717331"/>
                  <a:gd name="connsiteX5" fmla="*/ 1276104 w 1343084"/>
                  <a:gd name="connsiteY5" fmla="*/ 1709926 h 1717331"/>
                  <a:gd name="connsiteX6" fmla="*/ 1330130 w 1343084"/>
                  <a:gd name="connsiteY6" fmla="*/ 1679772 h 17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84" h="1717331">
                    <a:moveTo>
                      <a:pt x="1342693" y="665863"/>
                    </a:moveTo>
                    <a:lnTo>
                      <a:pt x="1342693" y="783964"/>
                    </a:lnTo>
                    <a:lnTo>
                      <a:pt x="10288" y="-26"/>
                    </a:lnTo>
                    <a:lnTo>
                      <a:pt x="-392" y="895783"/>
                    </a:lnTo>
                    <a:cubicBezTo>
                      <a:pt x="1305" y="933273"/>
                      <a:pt x="20654" y="967749"/>
                      <a:pt x="51750" y="988756"/>
                    </a:cubicBezTo>
                    <a:lnTo>
                      <a:pt x="1276104" y="1709926"/>
                    </a:lnTo>
                    <a:cubicBezTo>
                      <a:pt x="1305630" y="1726887"/>
                      <a:pt x="1329501" y="1713695"/>
                      <a:pt x="1330130" y="1679772"/>
                    </a:cubicBezTo>
                    <a:close/>
                  </a:path>
                </a:pathLst>
              </a:custGeom>
              <a:solidFill>
                <a:srgbClr val="CFC6FE"/>
              </a:solidFill>
              <a:ln w="62593" cap="flat">
                <a:noFill/>
                <a:prstDash val="solid"/>
                <a:miter/>
              </a:ln>
            </p:spPr>
            <p:txBody>
              <a:bodyPr rtlCol="0" anchor="ctr"/>
              <a:lstStyle/>
              <a:p>
                <a:endParaRPr lang="zh-CN" altLang="en-US" dirty="0">
                  <a:latin typeface="宋体" panose="02010600030101010101" pitchFamily="2" charset="-122"/>
                  <a:ea typeface="宋体" panose="02010600030101010101" pitchFamily="2" charset="-122"/>
                </a:endParaRPr>
              </a:p>
            </p:txBody>
          </p:sp>
          <p:sp>
            <p:nvSpPr>
              <p:cNvPr id="14" name="iśľîdè">
                <a:extLst>
                  <a:ext uri="{FF2B5EF4-FFF2-40B4-BE49-F238E27FC236}">
                    <a16:creationId xmlns:a16="http://schemas.microsoft.com/office/drawing/2014/main" id="{BF2BB9E4-AE01-8F72-D2DE-F2AA46FA750B}"/>
                  </a:ext>
                </a:extLst>
              </p:cNvPr>
              <p:cNvSpPr/>
              <p:nvPr/>
            </p:nvSpPr>
            <p:spPr>
              <a:xfrm flipH="1">
                <a:off x="4181807" y="2421800"/>
                <a:ext cx="1021899" cy="647556"/>
              </a:xfrm>
              <a:custGeom>
                <a:avLst/>
                <a:gdLst>
                  <a:gd name="connsiteX0" fmla="*/ 0 w 787130"/>
                  <a:gd name="connsiteY0" fmla="*/ 0 h 498788"/>
                  <a:gd name="connsiteX1" fmla="*/ 0 w 787130"/>
                  <a:gd name="connsiteY1" fmla="*/ 44602 h 498788"/>
                  <a:gd name="connsiteX2" fmla="*/ 787130 w 787130"/>
                  <a:gd name="connsiteY2" fmla="*/ 498788 h 498788"/>
                  <a:gd name="connsiteX3" fmla="*/ 787130 w 787130"/>
                  <a:gd name="connsiteY3" fmla="*/ 454186 h 498788"/>
                  <a:gd name="connsiteX4" fmla="*/ 0 w 787130"/>
                  <a:gd name="connsiteY4" fmla="*/ 0 h 49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130" h="498788">
                    <a:moveTo>
                      <a:pt x="0" y="0"/>
                    </a:moveTo>
                    <a:lnTo>
                      <a:pt x="0" y="44602"/>
                    </a:lnTo>
                    <a:lnTo>
                      <a:pt x="787130" y="498788"/>
                    </a:lnTo>
                    <a:lnTo>
                      <a:pt x="787130" y="454186"/>
                    </a:lnTo>
                    <a:lnTo>
                      <a:pt x="0" y="0"/>
                    </a:lnTo>
                    <a:close/>
                  </a:path>
                </a:pathLst>
              </a:custGeom>
              <a:solidFill>
                <a:srgbClr val="E3DEFE"/>
              </a:solidFill>
              <a:ln w="62593"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16" name="íŝľîďé">
                <a:extLst>
                  <a:ext uri="{FF2B5EF4-FFF2-40B4-BE49-F238E27FC236}">
                    <a16:creationId xmlns:a16="http://schemas.microsoft.com/office/drawing/2014/main" id="{AE01F7F7-A127-83A7-4DFE-E36A29F23B54}"/>
                  </a:ext>
                </a:extLst>
              </p:cNvPr>
              <p:cNvSpPr/>
              <p:nvPr/>
            </p:nvSpPr>
            <p:spPr>
              <a:xfrm flipH="1">
                <a:off x="4180992" y="2291309"/>
                <a:ext cx="1021899" cy="648372"/>
              </a:xfrm>
              <a:custGeom>
                <a:avLst/>
                <a:gdLst>
                  <a:gd name="connsiteX0" fmla="*/ 0 w 787130"/>
                  <a:gd name="connsiteY0" fmla="*/ 0 h 499416"/>
                  <a:gd name="connsiteX1" fmla="*/ 0 w 787130"/>
                  <a:gd name="connsiteY1" fmla="*/ 44602 h 499416"/>
                  <a:gd name="connsiteX2" fmla="*/ 786502 w 787130"/>
                  <a:gd name="connsiteY2" fmla="*/ 499416 h 499416"/>
                  <a:gd name="connsiteX3" fmla="*/ 787130 w 787130"/>
                  <a:gd name="connsiteY3" fmla="*/ 454186 h 499416"/>
                  <a:gd name="connsiteX4" fmla="*/ 0 w 787130"/>
                  <a:gd name="connsiteY4" fmla="*/ 0 h 49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130" h="499416">
                    <a:moveTo>
                      <a:pt x="0" y="0"/>
                    </a:moveTo>
                    <a:lnTo>
                      <a:pt x="0" y="44602"/>
                    </a:lnTo>
                    <a:lnTo>
                      <a:pt x="786502" y="499416"/>
                    </a:lnTo>
                    <a:lnTo>
                      <a:pt x="787130" y="454186"/>
                    </a:lnTo>
                    <a:lnTo>
                      <a:pt x="0" y="0"/>
                    </a:lnTo>
                    <a:close/>
                  </a:path>
                </a:pathLst>
              </a:custGeom>
              <a:solidFill>
                <a:srgbClr val="E3DEFE"/>
              </a:solidFill>
              <a:ln w="62593" cap="flat">
                <a:noFill/>
                <a:prstDash val="solid"/>
                <a:miter/>
              </a:ln>
            </p:spPr>
            <p:txBody>
              <a:bodyPr rtlCol="0" anchor="ctr"/>
              <a:lstStyle/>
              <a:p>
                <a:endParaRPr lang="zh-CN" altLang="en-US" dirty="0">
                  <a:latin typeface="宋体" panose="02010600030101010101" pitchFamily="2" charset="-122"/>
                  <a:ea typeface="宋体" panose="02010600030101010101" pitchFamily="2" charset="-122"/>
                </a:endParaRPr>
              </a:p>
            </p:txBody>
          </p:sp>
          <p:sp>
            <p:nvSpPr>
              <p:cNvPr id="17" name="iṡḷîḑê">
                <a:extLst>
                  <a:ext uri="{FF2B5EF4-FFF2-40B4-BE49-F238E27FC236}">
                    <a16:creationId xmlns:a16="http://schemas.microsoft.com/office/drawing/2014/main" id="{5C514693-6E1A-AA64-FFB5-AB12B1AB7478}"/>
                  </a:ext>
                </a:extLst>
              </p:cNvPr>
              <p:cNvSpPr/>
              <p:nvPr/>
            </p:nvSpPr>
            <p:spPr>
              <a:xfrm flipH="1">
                <a:off x="4180992" y="2160820"/>
                <a:ext cx="1021899" cy="647556"/>
              </a:xfrm>
              <a:custGeom>
                <a:avLst/>
                <a:gdLst>
                  <a:gd name="connsiteX0" fmla="*/ 0 w 787130"/>
                  <a:gd name="connsiteY0" fmla="*/ 0 h 498788"/>
                  <a:gd name="connsiteX1" fmla="*/ 0 w 787130"/>
                  <a:gd name="connsiteY1" fmla="*/ 44602 h 498788"/>
                  <a:gd name="connsiteX2" fmla="*/ 787130 w 787130"/>
                  <a:gd name="connsiteY2" fmla="*/ 498788 h 498788"/>
                  <a:gd name="connsiteX3" fmla="*/ 787130 w 787130"/>
                  <a:gd name="connsiteY3" fmla="*/ 454186 h 498788"/>
                  <a:gd name="connsiteX4" fmla="*/ 0 w 787130"/>
                  <a:gd name="connsiteY4" fmla="*/ 0 h 49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130" h="498788">
                    <a:moveTo>
                      <a:pt x="0" y="0"/>
                    </a:moveTo>
                    <a:lnTo>
                      <a:pt x="0" y="44602"/>
                    </a:lnTo>
                    <a:lnTo>
                      <a:pt x="787130" y="498788"/>
                    </a:lnTo>
                    <a:lnTo>
                      <a:pt x="787130" y="454186"/>
                    </a:lnTo>
                    <a:lnTo>
                      <a:pt x="0" y="0"/>
                    </a:lnTo>
                    <a:close/>
                  </a:path>
                </a:pathLst>
              </a:custGeom>
              <a:solidFill>
                <a:srgbClr val="E3DEFE"/>
              </a:solidFill>
              <a:ln w="62593"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18" name="íṥlíďe">
                <a:extLst>
                  <a:ext uri="{FF2B5EF4-FFF2-40B4-BE49-F238E27FC236}">
                    <a16:creationId xmlns:a16="http://schemas.microsoft.com/office/drawing/2014/main" id="{9C8F39DA-E173-F779-EA91-ED8826FC576D}"/>
                  </a:ext>
                </a:extLst>
              </p:cNvPr>
              <p:cNvSpPr/>
              <p:nvPr/>
            </p:nvSpPr>
            <p:spPr>
              <a:xfrm flipH="1">
                <a:off x="4180175" y="1856614"/>
                <a:ext cx="1021899" cy="647556"/>
              </a:xfrm>
              <a:custGeom>
                <a:avLst/>
                <a:gdLst>
                  <a:gd name="connsiteX0" fmla="*/ 0 w 787130"/>
                  <a:gd name="connsiteY0" fmla="*/ 0 h 498788"/>
                  <a:gd name="connsiteX1" fmla="*/ 0 w 787130"/>
                  <a:gd name="connsiteY1" fmla="*/ 44602 h 498788"/>
                  <a:gd name="connsiteX2" fmla="*/ 787130 w 787130"/>
                  <a:gd name="connsiteY2" fmla="*/ 498788 h 498788"/>
                  <a:gd name="connsiteX3" fmla="*/ 787130 w 787130"/>
                  <a:gd name="connsiteY3" fmla="*/ 454186 h 498788"/>
                  <a:gd name="connsiteX4" fmla="*/ 0 w 787130"/>
                  <a:gd name="connsiteY4" fmla="*/ 0 h 49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130" h="498788">
                    <a:moveTo>
                      <a:pt x="0" y="0"/>
                    </a:moveTo>
                    <a:lnTo>
                      <a:pt x="0" y="44602"/>
                    </a:lnTo>
                    <a:lnTo>
                      <a:pt x="787130" y="498788"/>
                    </a:lnTo>
                    <a:lnTo>
                      <a:pt x="787130" y="454186"/>
                    </a:lnTo>
                    <a:lnTo>
                      <a:pt x="0" y="0"/>
                    </a:lnTo>
                    <a:close/>
                  </a:path>
                </a:pathLst>
              </a:custGeom>
              <a:solidFill>
                <a:srgbClr val="E3DEFE"/>
              </a:solidFill>
              <a:ln w="62593"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0" name="ïş1îḑé">
                <a:extLst>
                  <a:ext uri="{FF2B5EF4-FFF2-40B4-BE49-F238E27FC236}">
                    <a16:creationId xmlns:a16="http://schemas.microsoft.com/office/drawing/2014/main" id="{8D37E3FA-CF46-CEA9-0CC8-FB40A27BC9BA}"/>
                  </a:ext>
                </a:extLst>
              </p:cNvPr>
              <p:cNvSpPr/>
              <p:nvPr/>
            </p:nvSpPr>
            <p:spPr>
              <a:xfrm flipH="1">
                <a:off x="4180175" y="1987105"/>
                <a:ext cx="1021899" cy="647556"/>
              </a:xfrm>
              <a:custGeom>
                <a:avLst/>
                <a:gdLst>
                  <a:gd name="connsiteX0" fmla="*/ 0 w 787130"/>
                  <a:gd name="connsiteY0" fmla="*/ 0 h 498788"/>
                  <a:gd name="connsiteX1" fmla="*/ 0 w 787130"/>
                  <a:gd name="connsiteY1" fmla="*/ 44602 h 498788"/>
                  <a:gd name="connsiteX2" fmla="*/ 787130 w 787130"/>
                  <a:gd name="connsiteY2" fmla="*/ 498788 h 498788"/>
                  <a:gd name="connsiteX3" fmla="*/ 787130 w 787130"/>
                  <a:gd name="connsiteY3" fmla="*/ 454186 h 498788"/>
                  <a:gd name="connsiteX4" fmla="*/ 0 w 787130"/>
                  <a:gd name="connsiteY4" fmla="*/ 0 h 49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130" h="498788">
                    <a:moveTo>
                      <a:pt x="0" y="0"/>
                    </a:moveTo>
                    <a:lnTo>
                      <a:pt x="0" y="44602"/>
                    </a:lnTo>
                    <a:lnTo>
                      <a:pt x="787130" y="498788"/>
                    </a:lnTo>
                    <a:lnTo>
                      <a:pt x="787130" y="454186"/>
                    </a:lnTo>
                    <a:lnTo>
                      <a:pt x="0" y="0"/>
                    </a:lnTo>
                    <a:close/>
                  </a:path>
                </a:pathLst>
              </a:custGeom>
              <a:solidFill>
                <a:srgbClr val="E3DEFE"/>
              </a:solidFill>
              <a:ln w="62593" cap="flat">
                <a:noFill/>
                <a:prstDash val="solid"/>
                <a:miter/>
              </a:ln>
            </p:spPr>
            <p:txBody>
              <a:bodyPr rtlCol="0" anchor="ctr"/>
              <a:lstStyle/>
              <a:p>
                <a:endParaRPr lang="zh-CN" altLang="en-US" dirty="0">
                  <a:latin typeface="宋体" panose="02010600030101010101" pitchFamily="2" charset="-122"/>
                  <a:ea typeface="宋体" panose="02010600030101010101" pitchFamily="2" charset="-122"/>
                </a:endParaRPr>
              </a:p>
            </p:txBody>
          </p:sp>
          <p:sp>
            <p:nvSpPr>
              <p:cNvPr id="21" name="ïṥḻïḑè">
                <a:extLst>
                  <a:ext uri="{FF2B5EF4-FFF2-40B4-BE49-F238E27FC236}">
                    <a16:creationId xmlns:a16="http://schemas.microsoft.com/office/drawing/2014/main" id="{F966B7EA-12D6-344D-A18C-1C4459DC4F22}"/>
                  </a:ext>
                </a:extLst>
              </p:cNvPr>
              <p:cNvSpPr/>
              <p:nvPr/>
            </p:nvSpPr>
            <p:spPr>
              <a:xfrm flipH="1">
                <a:off x="5272214" y="1959376"/>
                <a:ext cx="353954" cy="465686"/>
              </a:xfrm>
              <a:custGeom>
                <a:avLst/>
                <a:gdLst>
                  <a:gd name="connsiteX0" fmla="*/ 628 w 272637"/>
                  <a:gd name="connsiteY0" fmla="*/ 0 h 358700"/>
                  <a:gd name="connsiteX1" fmla="*/ 0 w 272637"/>
                  <a:gd name="connsiteY1" fmla="*/ 201023 h 358700"/>
                  <a:gd name="connsiteX2" fmla="*/ 272009 w 272637"/>
                  <a:gd name="connsiteY2" fmla="*/ 358700 h 358700"/>
                  <a:gd name="connsiteX3" fmla="*/ 272637 w 272637"/>
                  <a:gd name="connsiteY3" fmla="*/ 157049 h 358700"/>
                  <a:gd name="connsiteX4" fmla="*/ 628 w 272637"/>
                  <a:gd name="connsiteY4" fmla="*/ 0 h 35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637" h="358700">
                    <a:moveTo>
                      <a:pt x="628" y="0"/>
                    </a:moveTo>
                    <a:lnTo>
                      <a:pt x="0" y="201023"/>
                    </a:lnTo>
                    <a:lnTo>
                      <a:pt x="272009" y="358700"/>
                    </a:lnTo>
                    <a:lnTo>
                      <a:pt x="272637" y="157049"/>
                    </a:lnTo>
                    <a:lnTo>
                      <a:pt x="628" y="0"/>
                    </a:lnTo>
                    <a:close/>
                  </a:path>
                </a:pathLst>
              </a:custGeom>
              <a:solidFill>
                <a:srgbClr val="E3DEFE"/>
              </a:solidFill>
              <a:ln w="62593"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2" name="iSḻîďè">
                <a:extLst>
                  <a:ext uri="{FF2B5EF4-FFF2-40B4-BE49-F238E27FC236}">
                    <a16:creationId xmlns:a16="http://schemas.microsoft.com/office/drawing/2014/main" id="{22B6073B-7E17-E424-8DC2-1F8FADA98854}"/>
                  </a:ext>
                </a:extLst>
              </p:cNvPr>
              <p:cNvSpPr/>
              <p:nvPr/>
            </p:nvSpPr>
            <p:spPr>
              <a:xfrm flipH="1">
                <a:off x="5271399" y="1611946"/>
                <a:ext cx="353954" cy="464870"/>
              </a:xfrm>
              <a:custGeom>
                <a:avLst/>
                <a:gdLst>
                  <a:gd name="connsiteX0" fmla="*/ 628 w 272637"/>
                  <a:gd name="connsiteY0" fmla="*/ 0 h 358072"/>
                  <a:gd name="connsiteX1" fmla="*/ 0 w 272637"/>
                  <a:gd name="connsiteY1" fmla="*/ 201023 h 358072"/>
                  <a:gd name="connsiteX2" fmla="*/ 272637 w 272637"/>
                  <a:gd name="connsiteY2" fmla="*/ 358072 h 358072"/>
                  <a:gd name="connsiteX3" fmla="*/ 272637 w 272637"/>
                  <a:gd name="connsiteY3" fmla="*/ 157049 h 358072"/>
                  <a:gd name="connsiteX4" fmla="*/ 628 w 272637"/>
                  <a:gd name="connsiteY4" fmla="*/ 0 h 35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637" h="358072">
                    <a:moveTo>
                      <a:pt x="628" y="0"/>
                    </a:moveTo>
                    <a:lnTo>
                      <a:pt x="0" y="201023"/>
                    </a:lnTo>
                    <a:lnTo>
                      <a:pt x="272637" y="358072"/>
                    </a:lnTo>
                    <a:lnTo>
                      <a:pt x="272637" y="157049"/>
                    </a:lnTo>
                    <a:lnTo>
                      <a:pt x="628" y="0"/>
                    </a:lnTo>
                    <a:close/>
                  </a:path>
                </a:pathLst>
              </a:custGeom>
              <a:solidFill>
                <a:srgbClr val="E3DEFE"/>
              </a:solidFill>
              <a:ln w="62593"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grpSp>
    </p:spTree>
    <p:custDataLst>
      <p:tags r:id="rId1"/>
    </p:custDataLst>
    <p:extLst>
      <p:ext uri="{BB962C8B-B14F-4D97-AF65-F5344CB8AC3E}">
        <p14:creationId xmlns:p14="http://schemas.microsoft.com/office/powerpoint/2010/main" val="225678556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23" grpId="0"/>
      <p:bldP spid="23" grpId="1"/>
      <p:bldP spid="7" grpId="1"/>
      <p:bldP spid="10" grpId="1"/>
      <p:bldP spid="11" grpId="1"/>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518920" y="3822781"/>
            <a:ext cx="10701655" cy="4382738"/>
          </a:xfrm>
          <a:prstGeom prst="rect">
            <a:avLst/>
          </a:prstGeom>
          <a:noFill/>
        </p:spPr>
        <p:txBody>
          <a:bodyPr wrap="square" rtlCol="0">
            <a:spAutoFit/>
          </a:bodyPr>
          <a:lstStyle/>
          <a:p>
            <a:pPr algn="l">
              <a:lnSpc>
                <a:spcPct val="17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【评测用例规模与约定】</a:t>
            </a:r>
          </a:p>
          <a:p>
            <a:pPr algn="l">
              <a:lnSpc>
                <a:spcPct val="170000"/>
              </a:lnSpc>
            </a:pPr>
            <a:r>
              <a:rPr lang="en-US" altLang="zh-CN" sz="4000" dirty="0">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30%的数据，N, M≤20       </a:t>
            </a:r>
            <a:r>
              <a:rPr lang="en-US" altLang="zh-CN" sz="4000" b="1" dirty="0">
                <a:solidFill>
                  <a:srgbClr val="C00000"/>
                </a:solidFill>
                <a:latin typeface="宋体" panose="02010600030101010101" pitchFamily="2" charset="-122"/>
                <a:ea typeface="宋体" panose="02010600030101010101" pitchFamily="2" charset="-122"/>
                <a:cs typeface="+mn-ea"/>
                <a:sym typeface="+mn-lt"/>
              </a:rPr>
              <a:t>5</a:t>
            </a:r>
            <a:r>
              <a:rPr lang="zh-CN" altLang="en-US" sz="4000" b="1" dirty="0">
                <a:solidFill>
                  <a:srgbClr val="C00000"/>
                </a:solidFill>
                <a:latin typeface="宋体" panose="02010600030101010101" pitchFamily="2" charset="-122"/>
                <a:ea typeface="宋体" panose="02010600030101010101" pitchFamily="2" charset="-122"/>
                <a:cs typeface="+mn-ea"/>
                <a:sym typeface="+mn-lt"/>
              </a:rPr>
              <a:t>分</a:t>
            </a:r>
          </a:p>
          <a:p>
            <a:pPr algn="l">
              <a:lnSpc>
                <a:spcPct val="17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70%的数据，N, M≤100      </a:t>
            </a:r>
            <a:r>
              <a:rPr lang="en-US" altLang="zh-CN" sz="4000" b="1" dirty="0">
                <a:solidFill>
                  <a:srgbClr val="C00000"/>
                </a:solidFill>
                <a:latin typeface="宋体" panose="02010600030101010101" pitchFamily="2" charset="-122"/>
                <a:ea typeface="宋体" panose="02010600030101010101" pitchFamily="2" charset="-122"/>
                <a:cs typeface="+mn-ea"/>
                <a:sym typeface="+mn-lt"/>
              </a:rPr>
              <a:t>10</a:t>
            </a:r>
            <a:r>
              <a:rPr lang="zh-CN" altLang="en-US" sz="4000" b="1" dirty="0">
                <a:solidFill>
                  <a:srgbClr val="C00000"/>
                </a:solidFill>
                <a:latin typeface="宋体" panose="02010600030101010101" pitchFamily="2" charset="-122"/>
                <a:ea typeface="宋体" panose="02010600030101010101" pitchFamily="2" charset="-122"/>
                <a:cs typeface="+mn-ea"/>
                <a:sym typeface="+mn-lt"/>
              </a:rPr>
              <a:t>分</a:t>
            </a:r>
          </a:p>
          <a:p>
            <a:pPr algn="l">
              <a:lnSpc>
                <a:spcPct val="17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100%的数据，1≤N, M≤500  </a:t>
            </a:r>
            <a:r>
              <a:rPr lang="en-US" altLang="zh-CN" sz="4000" b="1" dirty="0">
                <a:solidFill>
                  <a:srgbClr val="C00000"/>
                </a:solidFill>
                <a:latin typeface="宋体" panose="02010600030101010101" pitchFamily="2" charset="-122"/>
                <a:ea typeface="宋体" panose="02010600030101010101" pitchFamily="2" charset="-122"/>
                <a:cs typeface="+mn-ea"/>
                <a:sym typeface="+mn-lt"/>
              </a:rPr>
              <a:t>15</a:t>
            </a:r>
            <a:r>
              <a:rPr lang="zh-CN" altLang="en-US" sz="4000" b="1" dirty="0" smtClean="0">
                <a:solidFill>
                  <a:srgbClr val="C00000"/>
                </a:solidFill>
                <a:latin typeface="宋体" panose="02010600030101010101" pitchFamily="2" charset="-122"/>
                <a:ea typeface="宋体" panose="02010600030101010101" pitchFamily="2" charset="-122"/>
                <a:cs typeface="+mn-ea"/>
                <a:sym typeface="+mn-lt"/>
              </a:rPr>
              <a:t>分</a:t>
            </a:r>
            <a:endParaRPr lang="en-US" altLang="zh-CN" sz="4000" b="1" dirty="0">
              <a:solidFill>
                <a:srgbClr val="C00000"/>
              </a:solidFill>
              <a:latin typeface="宋体" panose="02010600030101010101" pitchFamily="2" charset="-122"/>
              <a:ea typeface="宋体" panose="02010600030101010101" pitchFamily="2" charset="-122"/>
              <a:cs typeface="+mn-ea"/>
              <a:sym typeface="+mn-lt"/>
            </a:endParaRPr>
          </a:p>
        </p:txBody>
      </p:sp>
      <p:grpSp>
        <p:nvGrpSpPr>
          <p:cNvPr id="22" name="组合 21"/>
          <p:cNvGrpSpPr/>
          <p:nvPr/>
        </p:nvGrpSpPr>
        <p:grpSpPr>
          <a:xfrm>
            <a:off x="13517880" y="4724083"/>
            <a:ext cx="11106785" cy="6342380"/>
            <a:chOff x="21559" y="4218"/>
            <a:chExt cx="17491" cy="9988"/>
          </a:xfrm>
        </p:grpSpPr>
        <p:sp>
          <p:nvSpPr>
            <p:cNvPr id="11" name="文本框 10"/>
            <p:cNvSpPr txBox="1"/>
            <p:nvPr/>
          </p:nvSpPr>
          <p:spPr>
            <a:xfrm>
              <a:off x="22197" y="7750"/>
              <a:ext cx="16853" cy="4100"/>
            </a:xfrm>
            <a:prstGeom prst="rect">
              <a:avLst/>
            </a:prstGeom>
            <a:noFill/>
          </p:spPr>
          <p:txBody>
            <a:bodyPr wrap="square" rtlCol="0">
              <a:spAutoFit/>
            </a:bodyPr>
            <a:lstStyle/>
            <a:p>
              <a:pPr algn="l">
                <a:lnSpc>
                  <a:spcPct val="170000"/>
                </a:lnSpc>
              </a:pPr>
              <a:r>
                <a:rPr lang="zh-CN" altLang="en-US" sz="4800" b="1" dirty="0">
                  <a:solidFill>
                    <a:srgbClr val="C00000"/>
                  </a:solidFill>
                  <a:latin typeface="宋体" panose="02010600030101010101" pitchFamily="2" charset="-122"/>
                  <a:ea typeface="宋体" panose="02010600030101010101" pitchFamily="2" charset="-122"/>
                  <a:cs typeface="+mn-ea"/>
                  <a:sym typeface="+mn-lt"/>
                </a:rPr>
                <a:t>先看看</a:t>
              </a:r>
              <a:r>
                <a:rPr lang="en-US" altLang="zh-CN" sz="4800" b="1" dirty="0">
                  <a:solidFill>
                    <a:srgbClr val="C00000"/>
                  </a:solidFill>
                  <a:latin typeface="宋体" panose="02010600030101010101" pitchFamily="2" charset="-122"/>
                  <a:ea typeface="宋体" panose="02010600030101010101" pitchFamily="2" charset="-122"/>
                  <a:cs typeface="+mn-ea"/>
                  <a:sym typeface="+mn-lt"/>
                </a:rPr>
                <a:t>30%</a:t>
              </a:r>
              <a:r>
                <a:rPr lang="zh-CN" altLang="en-US" sz="4800" b="1" dirty="0">
                  <a:solidFill>
                    <a:srgbClr val="C00000"/>
                  </a:solidFill>
                  <a:latin typeface="宋体" panose="02010600030101010101" pitchFamily="2" charset="-122"/>
                  <a:ea typeface="宋体" panose="02010600030101010101" pitchFamily="2" charset="-122"/>
                  <a:cs typeface="+mn-ea"/>
                  <a:sym typeface="+mn-lt"/>
                </a:rPr>
                <a:t>的解法！</a:t>
              </a:r>
              <a:endParaRPr lang="en-US" altLang="zh-CN" sz="4800" b="1" dirty="0">
                <a:solidFill>
                  <a:srgbClr val="C00000"/>
                </a:solidFill>
                <a:latin typeface="宋体" panose="02010600030101010101" pitchFamily="2" charset="-122"/>
                <a:ea typeface="宋体" panose="02010600030101010101" pitchFamily="2" charset="-122"/>
                <a:cs typeface="+mn-ea"/>
                <a:sym typeface="+mn-lt"/>
              </a:endParaRPr>
            </a:p>
            <a:p>
              <a:pPr algn="l">
                <a:lnSpc>
                  <a:spcPct val="170000"/>
                </a:lnSpc>
              </a:pPr>
              <a:r>
                <a:rPr lang="en-US" altLang="zh-CN" sz="4800" b="1" dirty="0">
                  <a:solidFill>
                    <a:srgbClr val="C00000"/>
                  </a:solidFill>
                  <a:latin typeface="宋体" panose="02010600030101010101" pitchFamily="2" charset="-122"/>
                  <a:ea typeface="宋体" panose="02010600030101010101" pitchFamily="2" charset="-122"/>
                  <a:cs typeface="+mn-ea"/>
                  <a:sym typeface="+mn-lt"/>
                </a:rPr>
                <a:t>100%</a:t>
              </a:r>
              <a:r>
                <a:rPr lang="zh-CN" altLang="en-US" sz="4800" b="1" dirty="0">
                  <a:solidFill>
                    <a:srgbClr val="C00000"/>
                  </a:solidFill>
                  <a:latin typeface="宋体" panose="02010600030101010101" pitchFamily="2" charset="-122"/>
                  <a:ea typeface="宋体" panose="02010600030101010101" pitchFamily="2" charset="-122"/>
                  <a:cs typeface="+mn-ea"/>
                  <a:sym typeface="+mn-lt"/>
                </a:rPr>
                <a:t>的解法见“第</a:t>
              </a:r>
              <a:r>
                <a:rPr lang="en-US" altLang="zh-CN" sz="4800" b="1" dirty="0">
                  <a:solidFill>
                    <a:srgbClr val="C00000"/>
                  </a:solidFill>
                  <a:latin typeface="宋体" panose="02010600030101010101" pitchFamily="2" charset="-122"/>
                  <a:ea typeface="宋体" panose="02010600030101010101" pitchFamily="2" charset="-122"/>
                  <a:cs typeface="+mn-ea"/>
                  <a:sym typeface="+mn-lt"/>
                </a:rPr>
                <a:t>14</a:t>
              </a:r>
              <a:r>
                <a:rPr lang="zh-CN" altLang="en-US" sz="4800" b="1" dirty="0">
                  <a:solidFill>
                    <a:srgbClr val="C00000"/>
                  </a:solidFill>
                  <a:latin typeface="宋体" panose="02010600030101010101" pitchFamily="2" charset="-122"/>
                  <a:ea typeface="宋体" panose="02010600030101010101" pitchFamily="2" charset="-122"/>
                  <a:cs typeface="+mn-ea"/>
                  <a:sym typeface="+mn-lt"/>
                </a:rPr>
                <a:t>讲前缀和”</a:t>
              </a:r>
            </a:p>
          </p:txBody>
        </p:sp>
        <p:grpSp>
          <p:nvGrpSpPr>
            <p:cNvPr id="3" name="图形 43"/>
            <p:cNvGrpSpPr/>
            <p:nvPr/>
          </p:nvGrpSpPr>
          <p:grpSpPr>
            <a:xfrm>
              <a:off x="21559" y="4218"/>
              <a:ext cx="15448" cy="9988"/>
              <a:chOff x="3971924" y="2261975"/>
              <a:chExt cx="4571605" cy="2614041"/>
            </a:xfrm>
          </p:grpSpPr>
          <p:sp>
            <p:nvSpPr>
              <p:cNvPr id="4" name="任意多边形: 形状 2"/>
              <p:cNvSpPr/>
              <p:nvPr/>
            </p:nvSpPr>
            <p:spPr>
              <a:xfrm>
                <a:off x="3971924" y="2261975"/>
                <a:ext cx="4571605" cy="2461223"/>
              </a:xfrm>
              <a:custGeom>
                <a:avLst/>
                <a:gdLst>
                  <a:gd name="connsiteX0" fmla="*/ 4242435 w 4246278"/>
                  <a:gd name="connsiteY0" fmla="*/ 1688042 h 2335741"/>
                  <a:gd name="connsiteX1" fmla="*/ 3649980 w 4246278"/>
                  <a:gd name="connsiteY1" fmla="*/ 960332 h 2335741"/>
                  <a:gd name="connsiteX2" fmla="*/ 2506028 w 4246278"/>
                  <a:gd name="connsiteY2" fmla="*/ 356447 h 2335741"/>
                  <a:gd name="connsiteX3" fmla="*/ 686753 w 4246278"/>
                  <a:gd name="connsiteY3" fmla="*/ 705062 h 2335741"/>
                  <a:gd name="connsiteX4" fmla="*/ 0 w 4246278"/>
                  <a:gd name="connsiteY4" fmla="*/ 1514687 h 2335741"/>
                  <a:gd name="connsiteX5" fmla="*/ 821055 w 4246278"/>
                  <a:gd name="connsiteY5" fmla="*/ 2335742 h 2335741"/>
                  <a:gd name="connsiteX6" fmla="*/ 3640455 w 4246278"/>
                  <a:gd name="connsiteY6" fmla="*/ 2333837 h 2335741"/>
                  <a:gd name="connsiteX7" fmla="*/ 4242435 w 4246278"/>
                  <a:gd name="connsiteY7" fmla="*/ 1688042 h 23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6278" h="2335741">
                    <a:moveTo>
                      <a:pt x="4242435" y="1688042"/>
                    </a:moveTo>
                    <a:cubicBezTo>
                      <a:pt x="4286250" y="1214650"/>
                      <a:pt x="3947160" y="1003195"/>
                      <a:pt x="3649980" y="960332"/>
                    </a:cubicBezTo>
                    <a:cubicBezTo>
                      <a:pt x="3632835" y="531707"/>
                      <a:pt x="3041333" y="91652"/>
                      <a:pt x="2506028" y="356447"/>
                    </a:cubicBezTo>
                    <a:cubicBezTo>
                      <a:pt x="1625918" y="-382693"/>
                      <a:pt x="808673" y="174519"/>
                      <a:pt x="686753" y="705062"/>
                    </a:cubicBezTo>
                    <a:cubicBezTo>
                      <a:pt x="297180" y="768879"/>
                      <a:pt x="0" y="1107017"/>
                      <a:pt x="0" y="1514687"/>
                    </a:cubicBezTo>
                    <a:cubicBezTo>
                      <a:pt x="0" y="1968077"/>
                      <a:pt x="367665" y="2335742"/>
                      <a:pt x="821055" y="2335742"/>
                    </a:cubicBezTo>
                    <a:lnTo>
                      <a:pt x="3640455" y="2333837"/>
                    </a:lnTo>
                    <a:cubicBezTo>
                      <a:pt x="3976688" y="2310977"/>
                      <a:pt x="4211955" y="2026180"/>
                      <a:pt x="4242435" y="1688042"/>
                    </a:cubicBezTo>
                    <a:close/>
                  </a:path>
                </a:pathLst>
              </a:custGeom>
              <a:noFill/>
              <a:ln w="28575" cap="flat">
                <a:solidFill>
                  <a:srgbClr val="2A74DB"/>
                </a:solidFill>
                <a:prstDash val="solid"/>
                <a:miter/>
              </a:ln>
              <a:effectLst>
                <a:outerShdw blurRad="50800" dist="38100" dir="5400000" algn="t" rotWithShape="0">
                  <a:schemeClr val="bg1">
                    <a:lumMod val="75000"/>
                    <a:alpha val="4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宋体" panose="02010600030101010101" pitchFamily="2" charset="-122"/>
                  <a:ea typeface="宋体" panose="02010600030101010101" pitchFamily="2" charset="-122"/>
                  <a:cs typeface="+mn-ea"/>
                  <a:sym typeface="+mn-lt"/>
                </a:endParaRPr>
              </a:p>
            </p:txBody>
          </p:sp>
          <p:sp>
            <p:nvSpPr>
              <p:cNvPr id="5" name="任意多边形: 形状 3"/>
              <p:cNvSpPr/>
              <p:nvPr/>
            </p:nvSpPr>
            <p:spPr>
              <a:xfrm>
                <a:off x="4491037" y="2854642"/>
                <a:ext cx="82867" cy="54292"/>
              </a:xfrm>
              <a:custGeom>
                <a:avLst/>
                <a:gdLst>
                  <a:gd name="connsiteX0" fmla="*/ 82867 w 82867"/>
                  <a:gd name="connsiteY0" fmla="*/ 54293 h 54292"/>
                  <a:gd name="connsiteX1" fmla="*/ 0 w 82867"/>
                  <a:gd name="connsiteY1" fmla="*/ 0 h 54292"/>
                </a:gdLst>
                <a:ahLst/>
                <a:cxnLst>
                  <a:cxn ang="0">
                    <a:pos x="connsiteX0" y="connsiteY0"/>
                  </a:cxn>
                  <a:cxn ang="0">
                    <a:pos x="connsiteX1" y="connsiteY1"/>
                  </a:cxn>
                </a:cxnLst>
                <a:rect l="l" t="t" r="r" b="b"/>
                <a:pathLst>
                  <a:path w="82867" h="54292">
                    <a:moveTo>
                      <a:pt x="82867" y="54293"/>
                    </a:moveTo>
                    <a:lnTo>
                      <a:pt x="0"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sp>
            <p:nvSpPr>
              <p:cNvPr id="9" name="任意多边形: 形状 4"/>
              <p:cNvSpPr/>
              <p:nvPr/>
            </p:nvSpPr>
            <p:spPr>
              <a:xfrm>
                <a:off x="4587239" y="2725102"/>
                <a:ext cx="34290" cy="137160"/>
              </a:xfrm>
              <a:custGeom>
                <a:avLst/>
                <a:gdLst>
                  <a:gd name="connsiteX0" fmla="*/ 34290 w 34290"/>
                  <a:gd name="connsiteY0" fmla="*/ 137160 h 137160"/>
                  <a:gd name="connsiteX1" fmla="*/ 0 w 34290"/>
                  <a:gd name="connsiteY1" fmla="*/ 0 h 137160"/>
                </a:gdLst>
                <a:ahLst/>
                <a:cxnLst>
                  <a:cxn ang="0">
                    <a:pos x="connsiteX0" y="connsiteY0"/>
                  </a:cxn>
                  <a:cxn ang="0">
                    <a:pos x="connsiteX1" y="connsiteY1"/>
                  </a:cxn>
                </a:cxnLst>
                <a:rect l="l" t="t" r="r" b="b"/>
                <a:pathLst>
                  <a:path w="34290" h="137160">
                    <a:moveTo>
                      <a:pt x="34290" y="137160"/>
                    </a:moveTo>
                    <a:lnTo>
                      <a:pt x="0"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sp>
            <p:nvSpPr>
              <p:cNvPr id="13" name="任意多边形: 形状 5"/>
              <p:cNvSpPr/>
              <p:nvPr/>
            </p:nvSpPr>
            <p:spPr>
              <a:xfrm>
                <a:off x="7517606" y="4636102"/>
                <a:ext cx="174307" cy="9525"/>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sp>
            <p:nvSpPr>
              <p:cNvPr id="14" name="任意多边形: 形状 6"/>
              <p:cNvSpPr/>
              <p:nvPr/>
            </p:nvSpPr>
            <p:spPr>
              <a:xfrm>
                <a:off x="6654427" y="4866491"/>
                <a:ext cx="588645" cy="9525"/>
              </a:xfrm>
              <a:custGeom>
                <a:avLst/>
                <a:gdLst>
                  <a:gd name="connsiteX0" fmla="*/ 0 w 588645"/>
                  <a:gd name="connsiteY0" fmla="*/ 0 h 9525"/>
                  <a:gd name="connsiteX1" fmla="*/ 588645 w 588645"/>
                  <a:gd name="connsiteY1" fmla="*/ 0 h 9525"/>
                </a:gdLst>
                <a:ahLst/>
                <a:cxnLst>
                  <a:cxn ang="0">
                    <a:pos x="connsiteX0" y="connsiteY0"/>
                  </a:cxn>
                  <a:cxn ang="0">
                    <a:pos x="connsiteX1" y="connsiteY1"/>
                  </a:cxn>
                </a:cxnLst>
                <a:rect l="l" t="t" r="r" b="b"/>
                <a:pathLst>
                  <a:path w="588645" h="9525">
                    <a:moveTo>
                      <a:pt x="0" y="0"/>
                    </a:moveTo>
                    <a:lnTo>
                      <a:pt x="588645"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sp>
            <p:nvSpPr>
              <p:cNvPr id="16" name="任意多边形: 形状 7"/>
              <p:cNvSpPr/>
              <p:nvPr/>
            </p:nvSpPr>
            <p:spPr>
              <a:xfrm flipV="1">
                <a:off x="4680584" y="4530090"/>
                <a:ext cx="158115" cy="345926"/>
              </a:xfrm>
              <a:custGeom>
                <a:avLst/>
                <a:gdLst>
                  <a:gd name="connsiteX0" fmla="*/ 109538 w 109537"/>
                  <a:gd name="connsiteY0" fmla="*/ 0 h 9525"/>
                  <a:gd name="connsiteX1" fmla="*/ 0 w 109537"/>
                  <a:gd name="connsiteY1" fmla="*/ 0 h 9525"/>
                </a:gdLst>
                <a:ahLst/>
                <a:cxnLst>
                  <a:cxn ang="0">
                    <a:pos x="connsiteX0" y="connsiteY0"/>
                  </a:cxn>
                  <a:cxn ang="0">
                    <a:pos x="connsiteX1" y="connsiteY1"/>
                  </a:cxn>
                </a:cxnLst>
                <a:rect l="l" t="t" r="r" b="b"/>
                <a:pathLst>
                  <a:path w="109537" h="9525">
                    <a:moveTo>
                      <a:pt x="109538" y="0"/>
                    </a:moveTo>
                    <a:lnTo>
                      <a:pt x="0" y="0"/>
                    </a:lnTo>
                  </a:path>
                </a:pathLst>
              </a:custGeom>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sp>
            <p:nvSpPr>
              <p:cNvPr id="17" name="任意多边形: 形状 8"/>
              <p:cNvSpPr/>
              <p:nvPr/>
            </p:nvSpPr>
            <p:spPr>
              <a:xfrm>
                <a:off x="8082261" y="3206918"/>
                <a:ext cx="314325" cy="157162"/>
              </a:xfrm>
              <a:custGeom>
                <a:avLst/>
                <a:gdLst>
                  <a:gd name="connsiteX0" fmla="*/ 0 w 314325"/>
                  <a:gd name="connsiteY0" fmla="*/ 0 h 157162"/>
                  <a:gd name="connsiteX1" fmla="*/ 314325 w 314325"/>
                  <a:gd name="connsiteY1" fmla="*/ 157163 h 157162"/>
                </a:gdLst>
                <a:ahLst/>
                <a:cxnLst>
                  <a:cxn ang="0">
                    <a:pos x="connsiteX0" y="connsiteY0"/>
                  </a:cxn>
                  <a:cxn ang="0">
                    <a:pos x="connsiteX1" y="connsiteY1"/>
                  </a:cxn>
                </a:cxnLst>
                <a:rect l="l" t="t" r="r" b="b"/>
                <a:pathLst>
                  <a:path w="314325" h="157162">
                    <a:moveTo>
                      <a:pt x="0" y="0"/>
                    </a:moveTo>
                    <a:cubicBezTo>
                      <a:pt x="0" y="0"/>
                      <a:pt x="230505" y="18098"/>
                      <a:pt x="314325" y="157163"/>
                    </a:cubicBezTo>
                  </a:path>
                </a:pathLst>
              </a:custGeom>
              <a:noFill/>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sp>
            <p:nvSpPr>
              <p:cNvPr id="18" name="任意多边形: 形状 9"/>
              <p:cNvSpPr/>
              <p:nvPr/>
            </p:nvSpPr>
            <p:spPr>
              <a:xfrm>
                <a:off x="4411979" y="3036570"/>
                <a:ext cx="268605" cy="98107"/>
              </a:xfrm>
              <a:custGeom>
                <a:avLst/>
                <a:gdLst>
                  <a:gd name="connsiteX0" fmla="*/ 268605 w 268605"/>
                  <a:gd name="connsiteY0" fmla="*/ 0 h 98107"/>
                  <a:gd name="connsiteX1" fmla="*/ 0 w 268605"/>
                  <a:gd name="connsiteY1" fmla="*/ 98107 h 98107"/>
                </a:gdLst>
                <a:ahLst/>
                <a:cxnLst>
                  <a:cxn ang="0">
                    <a:pos x="connsiteX0" y="connsiteY0"/>
                  </a:cxn>
                  <a:cxn ang="0">
                    <a:pos x="connsiteX1" y="connsiteY1"/>
                  </a:cxn>
                </a:cxnLst>
                <a:rect l="l" t="t" r="r" b="b"/>
                <a:pathLst>
                  <a:path w="268605" h="98107">
                    <a:moveTo>
                      <a:pt x="268605" y="0"/>
                    </a:moveTo>
                    <a:cubicBezTo>
                      <a:pt x="268605" y="0"/>
                      <a:pt x="107632" y="7620"/>
                      <a:pt x="0" y="98107"/>
                    </a:cubicBezTo>
                  </a:path>
                </a:pathLst>
              </a:custGeom>
              <a:noFill/>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sp>
            <p:nvSpPr>
              <p:cNvPr id="20" name="任意多边形: 形状 10"/>
              <p:cNvSpPr/>
              <p:nvPr/>
            </p:nvSpPr>
            <p:spPr>
              <a:xfrm>
                <a:off x="4239577" y="3186112"/>
                <a:ext cx="110490" cy="116204"/>
              </a:xfrm>
              <a:custGeom>
                <a:avLst/>
                <a:gdLst>
                  <a:gd name="connsiteX0" fmla="*/ 110490 w 110490"/>
                  <a:gd name="connsiteY0" fmla="*/ 0 h 116204"/>
                  <a:gd name="connsiteX1" fmla="*/ 0 w 110490"/>
                  <a:gd name="connsiteY1" fmla="*/ 116205 h 116204"/>
                </a:gdLst>
                <a:ahLst/>
                <a:cxnLst>
                  <a:cxn ang="0">
                    <a:pos x="connsiteX0" y="connsiteY0"/>
                  </a:cxn>
                  <a:cxn ang="0">
                    <a:pos x="connsiteX1" y="connsiteY1"/>
                  </a:cxn>
                </a:cxnLst>
                <a:rect l="l" t="t" r="r" b="b"/>
                <a:pathLst>
                  <a:path w="110490" h="116204">
                    <a:moveTo>
                      <a:pt x="110490" y="0"/>
                    </a:moveTo>
                    <a:cubicBezTo>
                      <a:pt x="110490" y="0"/>
                      <a:pt x="41910" y="43815"/>
                      <a:pt x="0" y="116205"/>
                    </a:cubicBezTo>
                  </a:path>
                </a:pathLst>
              </a:custGeom>
              <a:noFill/>
              <a:ln w="28575" cap="rnd">
                <a:solidFill>
                  <a:srgbClr val="94C4FF"/>
                </a:solidFill>
                <a:prstDash val="solid"/>
                <a:round/>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宋体" panose="02010600030101010101" pitchFamily="2" charset="-122"/>
                  <a:ea typeface="宋体" panose="02010600030101010101" pitchFamily="2" charset="-122"/>
                  <a:cs typeface="+mn-ea"/>
                  <a:sym typeface="+mn-lt"/>
                </a:endParaRPr>
              </a:p>
            </p:txBody>
          </p:sp>
        </p:grpSp>
      </p:grpSp>
      <p:sp>
        <p:nvSpPr>
          <p:cNvPr id="2" name="文本框 1">
            <a:extLst>
              <a:ext uri="{FF2B5EF4-FFF2-40B4-BE49-F238E27FC236}">
                <a16:creationId xmlns:a16="http://schemas.microsoft.com/office/drawing/2014/main" id="{97C3C72C-3ECF-9E02-EF9B-650B1E91AFEC}"/>
              </a:ext>
            </a:extLst>
          </p:cNvPr>
          <p:cNvSpPr txBox="1"/>
          <p:nvPr/>
        </p:nvSpPr>
        <p:spPr>
          <a:xfrm>
            <a:off x="1751013" y="890580"/>
            <a:ext cx="8345170"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latin typeface="宋体" panose="02010600030101010101" pitchFamily="2" charset="-122"/>
                <a:ea typeface="宋体" panose="02010600030101010101" pitchFamily="2" charset="-122"/>
                <a:sym typeface="+mn-lt"/>
              </a:rPr>
              <a:t>二维数组例题</a:t>
            </a:r>
            <a:r>
              <a:rPr lang="en-US" altLang="zh-CN" dirty="0">
                <a:latin typeface="宋体" panose="02010600030101010101" pitchFamily="2" charset="-122"/>
                <a:ea typeface="宋体" panose="02010600030101010101" pitchFamily="2" charset="-122"/>
                <a:sym typeface="+mn-lt"/>
              </a:rPr>
              <a:t>1</a:t>
            </a:r>
            <a:endParaRPr lang="zh-CN" altLang="en-US" dirty="0">
              <a:latin typeface="宋体" panose="02010600030101010101" pitchFamily="2" charset="-122"/>
              <a:ea typeface="宋体" panose="02010600030101010101" pitchFamily="2" charset="-122"/>
              <a:sym typeface="+mn-lt"/>
            </a:endParaRPr>
          </a:p>
        </p:txBody>
      </p:sp>
    </p:spTree>
    <p:extLst>
      <p:ext uri="{BB962C8B-B14F-4D97-AF65-F5344CB8AC3E}">
        <p14:creationId xmlns:p14="http://schemas.microsoft.com/office/powerpoint/2010/main" val="2720657016"/>
      </p:ext>
    </p:extLst>
  </p:cSld>
  <p:clrMapOvr>
    <a:masterClrMapping/>
  </p:clrMapOvr>
  <p:transition spd="slow" advClick="0" advTm="1000">
    <p:push dir="u"/>
  </p:transition>
  <p:timing>
    <p:tnLst>
      <p:par>
        <p:cTn id="1" dur="indefinite" restart="never" nodeType="tmRoot"/>
      </p:par>
    </p:tnLst>
    <p:bldLst>
      <p:bldP spid="15" grpId="1"/>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8297" y="3598291"/>
            <a:ext cx="19143753" cy="1077218"/>
          </a:xfrm>
          <a:prstGeom prst="rect">
            <a:avLst/>
          </a:prstGeom>
          <a:noFill/>
        </p:spPr>
        <p:txBody>
          <a:bodyPr wrap="square" rtlCol="0">
            <a:spAutoFit/>
          </a:bodyPr>
          <a:lstStyle/>
          <a:p>
            <a:pPr algn="l">
              <a:lnSpc>
                <a:spcPct val="160000"/>
              </a:lnSpc>
            </a:pPr>
            <a:r>
              <a:rPr sz="4000" b="1" kern="100" dirty="0">
                <a:solidFill>
                  <a:srgbClr val="C00000"/>
                </a:solidFill>
                <a:latin typeface="宋体" panose="02010600030101010101" pitchFamily="2" charset="-122"/>
                <a:ea typeface="宋体" panose="02010600030101010101" pitchFamily="2" charset="-122"/>
                <a:cs typeface="+mn-ea"/>
                <a:sym typeface="+mn-lt"/>
              </a:rPr>
              <a:t>【</a:t>
            </a:r>
            <a:r>
              <a:rPr sz="4000" b="1" kern="100" dirty="0" err="1">
                <a:solidFill>
                  <a:srgbClr val="C00000"/>
                </a:solidFill>
                <a:latin typeface="宋体" panose="02010600030101010101" pitchFamily="2" charset="-122"/>
                <a:ea typeface="宋体" panose="02010600030101010101" pitchFamily="2" charset="-122"/>
                <a:cs typeface="+mn-ea"/>
                <a:sym typeface="+mn-lt"/>
              </a:rPr>
              <a:t>输入格式</a:t>
            </a:r>
            <a:r>
              <a:rPr sz="4000" b="1" kern="100" dirty="0" err="1" smtClean="0">
                <a:solidFill>
                  <a:srgbClr val="C00000"/>
                </a:solidFill>
                <a:latin typeface="宋体" panose="02010600030101010101" pitchFamily="2" charset="-122"/>
                <a:ea typeface="宋体" panose="02010600030101010101" pitchFamily="2" charset="-122"/>
                <a:cs typeface="+mn-ea"/>
                <a:sym typeface="+mn-lt"/>
              </a:rPr>
              <a:t>】</a:t>
            </a:r>
            <a:r>
              <a:rPr sz="4000" kern="100" dirty="0" err="1" smtClean="0">
                <a:solidFill>
                  <a:schemeClr val="tx1"/>
                </a:solidFill>
                <a:latin typeface="宋体" panose="02010600030101010101" pitchFamily="2" charset="-122"/>
                <a:ea typeface="宋体" panose="02010600030101010101" pitchFamily="2" charset="-122"/>
                <a:cs typeface="+mn-ea"/>
                <a:sym typeface="+mn-lt"/>
              </a:rPr>
              <a:t>第一行包含三个整数</a:t>
            </a:r>
            <a:r>
              <a:rPr lang="en-US" sz="4000" kern="100" dirty="0" err="1" smtClean="0">
                <a:solidFill>
                  <a:schemeClr val="tx1"/>
                </a:solidFill>
                <a:latin typeface="宋体" panose="02010600030101010101" pitchFamily="2" charset="-122"/>
                <a:ea typeface="宋体" panose="02010600030101010101" pitchFamily="2" charset="-122"/>
                <a:cs typeface="+mn-ea"/>
                <a:sym typeface="+mn-lt"/>
              </a:rPr>
              <a:t>n</a:t>
            </a:r>
            <a:r>
              <a:rPr sz="4000" kern="100" dirty="0" smtClean="0">
                <a:solidFill>
                  <a:schemeClr val="tx1"/>
                </a:solidFill>
                <a:latin typeface="宋体" panose="02010600030101010101" pitchFamily="2" charset="-122"/>
                <a:ea typeface="宋体" panose="02010600030101010101" pitchFamily="2" charset="-122"/>
                <a:cs typeface="+mn-ea"/>
                <a:sym typeface="+mn-lt"/>
              </a:rPr>
              <a:t>, </a:t>
            </a:r>
            <a:r>
              <a:rPr lang="en-US" sz="4000" kern="100" dirty="0" err="1" smtClean="0">
                <a:solidFill>
                  <a:schemeClr val="tx1"/>
                </a:solidFill>
                <a:latin typeface="宋体" panose="02010600030101010101" pitchFamily="2" charset="-122"/>
                <a:ea typeface="宋体" panose="02010600030101010101" pitchFamily="2" charset="-122"/>
                <a:cs typeface="+mn-ea"/>
                <a:sym typeface="+mn-lt"/>
              </a:rPr>
              <a:t>m</a:t>
            </a:r>
            <a:r>
              <a:rPr sz="4000" kern="100" dirty="0" err="1" smtClean="0">
                <a:solidFill>
                  <a:schemeClr val="tx1"/>
                </a:solidFill>
                <a:latin typeface="宋体" panose="02010600030101010101" pitchFamily="2" charset="-122"/>
                <a:ea typeface="宋体" panose="02010600030101010101" pitchFamily="2" charset="-122"/>
                <a:cs typeface="+mn-ea"/>
                <a:sym typeface="+mn-lt"/>
              </a:rPr>
              <a:t>和</a:t>
            </a:r>
            <a:r>
              <a:rPr lang="en-US" sz="4000" kern="100" dirty="0" err="1" smtClean="0">
                <a:solidFill>
                  <a:schemeClr val="tx1"/>
                </a:solidFill>
                <a:latin typeface="宋体" panose="02010600030101010101" pitchFamily="2" charset="-122"/>
                <a:ea typeface="宋体" panose="02010600030101010101" pitchFamily="2" charset="-122"/>
                <a:cs typeface="+mn-ea"/>
                <a:sym typeface="+mn-lt"/>
              </a:rPr>
              <a:t>k</a:t>
            </a:r>
            <a:r>
              <a:rPr sz="4000" kern="100" dirty="0" err="1" smtClean="0">
                <a:solidFill>
                  <a:schemeClr val="tx1"/>
                </a:solidFill>
                <a:latin typeface="宋体" panose="02010600030101010101" pitchFamily="2" charset="-122"/>
                <a:ea typeface="宋体" panose="02010600030101010101" pitchFamily="2" charset="-122"/>
                <a:cs typeface="+mn-ea"/>
                <a:sym typeface="+mn-lt"/>
              </a:rPr>
              <a:t>，之后</a:t>
            </a:r>
            <a:r>
              <a:rPr lang="en-US" sz="4000" kern="100" dirty="0" err="1" smtClean="0">
                <a:solidFill>
                  <a:schemeClr val="tx1"/>
                </a:solidFill>
                <a:latin typeface="宋体" panose="02010600030101010101" pitchFamily="2" charset="-122"/>
                <a:ea typeface="宋体" panose="02010600030101010101" pitchFamily="2" charset="-122"/>
                <a:cs typeface="+mn-ea"/>
                <a:sym typeface="+mn-lt"/>
              </a:rPr>
              <a:t>n</a:t>
            </a:r>
            <a:r>
              <a:rPr sz="4000" kern="100" dirty="0" err="1" smtClean="0">
                <a:solidFill>
                  <a:schemeClr val="tx1"/>
                </a:solidFill>
                <a:latin typeface="宋体" panose="02010600030101010101" pitchFamily="2" charset="-122"/>
                <a:ea typeface="宋体" panose="02010600030101010101" pitchFamily="2" charset="-122"/>
                <a:cs typeface="+mn-ea"/>
                <a:sym typeface="+mn-lt"/>
              </a:rPr>
              <a:t>行每行包含</a:t>
            </a:r>
            <a:r>
              <a:rPr lang="en-US" sz="4000" kern="100" dirty="0" err="1" smtClean="0">
                <a:solidFill>
                  <a:schemeClr val="tx1"/>
                </a:solidFill>
                <a:latin typeface="宋体" panose="02010600030101010101" pitchFamily="2" charset="-122"/>
                <a:ea typeface="宋体" panose="02010600030101010101" pitchFamily="2" charset="-122"/>
                <a:cs typeface="+mn-ea"/>
                <a:sym typeface="+mn-lt"/>
              </a:rPr>
              <a:t>m</a:t>
            </a:r>
            <a:r>
              <a:rPr sz="4000" kern="100" dirty="0" err="1" smtClean="0">
                <a:solidFill>
                  <a:schemeClr val="tx1"/>
                </a:solidFill>
                <a:latin typeface="宋体" panose="02010600030101010101" pitchFamily="2" charset="-122"/>
                <a:ea typeface="宋体" panose="02010600030101010101" pitchFamily="2" charset="-122"/>
                <a:cs typeface="+mn-ea"/>
                <a:sym typeface="+mn-lt"/>
              </a:rPr>
              <a:t>个整数</a:t>
            </a:r>
            <a:r>
              <a:rPr sz="4000" kern="100" dirty="0" err="1">
                <a:solidFill>
                  <a:schemeClr val="tx1"/>
                </a:solidFill>
                <a:latin typeface="宋体" panose="02010600030101010101" pitchFamily="2" charset="-122"/>
                <a:ea typeface="宋体" panose="02010600030101010101" pitchFamily="2" charset="-122"/>
                <a:cs typeface="+mn-ea"/>
                <a:sym typeface="+mn-lt"/>
              </a:rPr>
              <a:t>，代表矩阵A</a:t>
            </a:r>
            <a:r>
              <a:rPr sz="4000" kern="100" dirty="0">
                <a:solidFill>
                  <a:schemeClr val="tx1"/>
                </a:solidFill>
                <a:latin typeface="宋体" panose="02010600030101010101" pitchFamily="2" charset="-122"/>
                <a:ea typeface="宋体" panose="02010600030101010101" pitchFamily="2" charset="-122"/>
                <a:cs typeface="+mn-ea"/>
                <a:sym typeface="+mn-lt"/>
              </a:rPr>
              <a:t>。</a:t>
            </a:r>
          </a:p>
        </p:txBody>
      </p:sp>
      <p:sp>
        <p:nvSpPr>
          <p:cNvPr id="23" name="文本框 22"/>
          <p:cNvSpPr txBox="1"/>
          <p:nvPr/>
        </p:nvSpPr>
        <p:spPr>
          <a:xfrm>
            <a:off x="1929364" y="2824542"/>
            <a:ext cx="6537688" cy="90486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mn-ea"/>
                <a:sym typeface="+mn-lt"/>
              </a:rPr>
              <a:t>处理输入</a:t>
            </a:r>
          </a:p>
        </p:txBody>
      </p:sp>
      <p:sp>
        <p:nvSpPr>
          <p:cNvPr id="3" name="文本框 2"/>
          <p:cNvSpPr txBox="1"/>
          <p:nvPr/>
        </p:nvSpPr>
        <p:spPr>
          <a:xfrm>
            <a:off x="1748297" y="4993561"/>
            <a:ext cx="15585546" cy="1077218"/>
          </a:xfrm>
          <a:prstGeom prst="rect">
            <a:avLst/>
          </a:prstGeom>
          <a:noFill/>
        </p:spPr>
        <p:txBody>
          <a:bodyPr wrap="square" rtlCol="0">
            <a:spAutoFit/>
          </a:bodyPr>
          <a:lstStyle/>
          <a:p>
            <a:pPr algn="l">
              <a:lnSpc>
                <a:spcPct val="160000"/>
              </a:lnSpc>
            </a:pPr>
            <a:r>
              <a:rPr lang="en-US" sz="4000" kern="100" dirty="0">
                <a:solidFill>
                  <a:srgbClr val="FF0000"/>
                </a:solidFill>
                <a:latin typeface="宋体" panose="02010600030101010101" pitchFamily="2" charset="-122"/>
                <a:ea typeface="宋体" panose="02010600030101010101" pitchFamily="2" charset="-122"/>
                <a:cs typeface="+mn-ea"/>
                <a:sym typeface="+mn-lt"/>
              </a:rPr>
              <a:t> </a:t>
            </a:r>
            <a:r>
              <a:rPr sz="4000" b="1" kern="100" dirty="0" err="1" smtClean="0">
                <a:solidFill>
                  <a:srgbClr val="C00000"/>
                </a:solidFill>
                <a:latin typeface="宋体" panose="02010600030101010101" pitchFamily="2" charset="-122"/>
                <a:ea typeface="宋体" panose="02010600030101010101" pitchFamily="2" charset="-122"/>
                <a:cs typeface="+mn-ea"/>
                <a:sym typeface="+mn-lt"/>
              </a:rPr>
              <a:t>读矩阵</a:t>
            </a:r>
            <a:r>
              <a:rPr lang="zh-CN" altLang="en-US" sz="4000" b="1" kern="100" dirty="0" smtClean="0">
                <a:solidFill>
                  <a:srgbClr val="C00000"/>
                </a:solidFill>
                <a:latin typeface="宋体" panose="02010600030101010101" pitchFamily="2" charset="-122"/>
                <a:ea typeface="宋体" panose="02010600030101010101" pitchFamily="2" charset="-122"/>
                <a:cs typeface="+mn-ea"/>
                <a:sym typeface="+mn-lt"/>
              </a:rPr>
              <a:t>：</a:t>
            </a:r>
            <a:r>
              <a:rPr sz="4000" kern="100" dirty="0" err="1" smtClean="0">
                <a:solidFill>
                  <a:schemeClr val="tx1"/>
                </a:solidFill>
                <a:latin typeface="宋体" panose="02010600030101010101" pitchFamily="2" charset="-122"/>
                <a:ea typeface="宋体" panose="02010600030101010101" pitchFamily="2" charset="-122"/>
                <a:cs typeface="+mn-ea"/>
                <a:sym typeface="+mn-lt"/>
              </a:rPr>
              <a:t>定义矩阵</a:t>
            </a:r>
            <a:r>
              <a:rPr sz="4000" kern="100" dirty="0" err="1">
                <a:solidFill>
                  <a:schemeClr val="tx1"/>
                </a:solidFill>
                <a:latin typeface="宋体" panose="02010600030101010101" pitchFamily="2" charset="-122"/>
                <a:ea typeface="宋体" panose="02010600030101010101" pitchFamily="2" charset="-122"/>
                <a:cs typeface="+mn-ea"/>
                <a:sym typeface="+mn-lt"/>
              </a:rPr>
              <a:t>a</a:t>
            </a:r>
            <a:r>
              <a:rPr sz="4000" kern="100" dirty="0" smtClean="0">
                <a:solidFill>
                  <a:schemeClr val="tx1"/>
                </a:solidFill>
                <a:latin typeface="宋体" panose="02010600030101010101" pitchFamily="2" charset="-122"/>
                <a:ea typeface="宋体" panose="02010600030101010101" pitchFamily="2" charset="-122"/>
                <a:cs typeface="+mn-ea"/>
                <a:sym typeface="+mn-lt"/>
              </a:rPr>
              <a:t>[][]</a:t>
            </a:r>
            <a:r>
              <a:rPr lang="zh-CN" altLang="en-US" sz="4000" kern="100" dirty="0" smtClean="0">
                <a:solidFill>
                  <a:schemeClr val="tx1"/>
                </a:solidFill>
                <a:latin typeface="宋体" panose="02010600030101010101" pitchFamily="2" charset="-122"/>
                <a:ea typeface="宋体" panose="02010600030101010101" pitchFamily="2" charset="-122"/>
                <a:cs typeface="+mn-ea"/>
                <a:sym typeface="+mn-lt"/>
              </a:rPr>
              <a:t>，</a:t>
            </a:r>
            <a:r>
              <a:rPr sz="4000" kern="100" dirty="0" err="1" smtClean="0">
                <a:solidFill>
                  <a:schemeClr val="tx1"/>
                </a:solidFill>
                <a:latin typeface="宋体" panose="02010600030101010101" pitchFamily="2" charset="-122"/>
                <a:ea typeface="宋体" panose="02010600030101010101" pitchFamily="2" charset="-122"/>
                <a:cs typeface="+mn-ea"/>
                <a:sym typeface="+mn-lt"/>
              </a:rPr>
              <a:t>从</a:t>
            </a:r>
            <a:r>
              <a:rPr sz="4000" kern="100" dirty="0" err="1">
                <a:solidFill>
                  <a:schemeClr val="tx1"/>
                </a:solidFill>
                <a:latin typeface="宋体" panose="02010600030101010101" pitchFamily="2" charset="-122"/>
                <a:ea typeface="宋体" panose="02010600030101010101" pitchFamily="2" charset="-122"/>
                <a:cs typeface="+mn-ea"/>
                <a:sym typeface="+mn-lt"/>
              </a:rPr>
              <a:t>a</a:t>
            </a:r>
            <a:r>
              <a:rPr sz="4000" kern="100" dirty="0">
                <a:solidFill>
                  <a:schemeClr val="tx1"/>
                </a:solidFill>
                <a:latin typeface="宋体" panose="02010600030101010101" pitchFamily="2" charset="-122"/>
                <a:ea typeface="宋体" panose="02010600030101010101" pitchFamily="2" charset="-122"/>
                <a:cs typeface="+mn-ea"/>
                <a:sym typeface="+mn-lt"/>
              </a:rPr>
              <a:t>[1][</a:t>
            </a:r>
            <a:r>
              <a:rPr lang="en-US" altLang="zh-CN" sz="4000" kern="100" dirty="0">
                <a:solidFill>
                  <a:schemeClr val="tx1"/>
                </a:solidFill>
                <a:latin typeface="宋体" panose="02010600030101010101" pitchFamily="2" charset="-122"/>
                <a:ea typeface="宋体" panose="02010600030101010101" pitchFamily="2" charset="-122"/>
                <a:cs typeface="+mn-ea"/>
                <a:sym typeface="+mn-lt"/>
              </a:rPr>
              <a:t>1</a:t>
            </a:r>
            <a:r>
              <a:rPr sz="4000" kern="100" dirty="0">
                <a:solidFill>
                  <a:schemeClr val="tx1"/>
                </a:solidFill>
                <a:latin typeface="宋体" panose="02010600030101010101" pitchFamily="2" charset="-122"/>
                <a:ea typeface="宋体" panose="02010600030101010101" pitchFamily="2" charset="-122"/>
                <a:cs typeface="+mn-ea"/>
                <a:sym typeface="+mn-lt"/>
              </a:rPr>
              <a:t>]</a:t>
            </a:r>
            <a:r>
              <a:rPr sz="4000" kern="100" dirty="0" err="1">
                <a:solidFill>
                  <a:schemeClr val="tx1"/>
                </a:solidFill>
                <a:latin typeface="宋体" panose="02010600030101010101" pitchFamily="2" charset="-122"/>
                <a:ea typeface="宋体" panose="02010600030101010101" pitchFamily="2" charset="-122"/>
                <a:cs typeface="+mn-ea"/>
                <a:sym typeface="+mn-lt"/>
              </a:rPr>
              <a:t>读到a</a:t>
            </a:r>
            <a:r>
              <a:rPr sz="4000" kern="100" dirty="0">
                <a:solidFill>
                  <a:schemeClr val="tx1"/>
                </a:solidFill>
                <a:latin typeface="宋体" panose="02010600030101010101" pitchFamily="2" charset="-122"/>
                <a:ea typeface="宋体" panose="02010600030101010101" pitchFamily="2" charset="-122"/>
                <a:cs typeface="+mn-ea"/>
                <a:sym typeface="+mn-lt"/>
              </a:rPr>
              <a:t>[n][m]</a:t>
            </a:r>
          </a:p>
        </p:txBody>
      </p:sp>
      <p:pic>
        <p:nvPicPr>
          <p:cNvPr id="4" name="图片 3"/>
          <p:cNvPicPr>
            <a:picLocks noChangeAspect="1"/>
          </p:cNvPicPr>
          <p:nvPr/>
        </p:nvPicPr>
        <p:blipFill>
          <a:blip r:embed="rId2"/>
          <a:stretch>
            <a:fillRect/>
          </a:stretch>
        </p:blipFill>
        <p:spPr>
          <a:xfrm>
            <a:off x="2093050" y="6328856"/>
            <a:ext cx="18454245" cy="4912590"/>
          </a:xfrm>
          <a:prstGeom prst="rect">
            <a:avLst/>
          </a:prstGeom>
        </p:spPr>
      </p:pic>
      <p:sp>
        <p:nvSpPr>
          <p:cNvPr id="7" name="矩形 6"/>
          <p:cNvSpPr/>
          <p:nvPr/>
        </p:nvSpPr>
        <p:spPr>
          <a:xfrm>
            <a:off x="14544262" y="11241446"/>
            <a:ext cx="9819859" cy="2554545"/>
          </a:xfrm>
          <a:prstGeom prst="rect">
            <a:avLst/>
          </a:prstGeom>
        </p:spPr>
        <p:txBody>
          <a:bodyPr wrap="square">
            <a:spAutoFit/>
          </a:bodyPr>
          <a:lstStyle/>
          <a:p>
            <a:pPr algn="l"/>
            <a:r>
              <a:rPr lang="en-US" altLang="zh-CN" sz="2000" dirty="0">
                <a:solidFill>
                  <a:srgbClr val="0070C0"/>
                </a:solidFill>
                <a:latin typeface="宋体" panose="02010600030101010101" pitchFamily="2" charset="-122"/>
                <a:ea typeface="宋体" panose="02010600030101010101" pitchFamily="2" charset="-122"/>
                <a:cs typeface="+mn-ea"/>
                <a:sym typeface="+mn-lt"/>
              </a:rPr>
              <a:t>n, m, k = map(</a:t>
            </a:r>
            <a:r>
              <a:rPr lang="en-US" altLang="zh-CN" sz="2000" dirty="0" err="1">
                <a:solidFill>
                  <a:srgbClr val="0070C0"/>
                </a:solidFill>
                <a:latin typeface="宋体" panose="02010600030101010101" pitchFamily="2" charset="-122"/>
                <a:ea typeface="宋体" panose="02010600030101010101" pitchFamily="2" charset="-122"/>
                <a:cs typeface="+mn-ea"/>
                <a:sym typeface="+mn-lt"/>
              </a:rPr>
              <a:t>int</a:t>
            </a:r>
            <a:r>
              <a:rPr lang="en-US" altLang="zh-CN" sz="2000" dirty="0">
                <a:solidFill>
                  <a:srgbClr val="0070C0"/>
                </a:solidFill>
                <a:latin typeface="宋体" panose="02010600030101010101" pitchFamily="2" charset="-122"/>
                <a:ea typeface="宋体" panose="02010600030101010101" pitchFamily="2" charset="-122"/>
                <a:cs typeface="+mn-ea"/>
                <a:sym typeface="+mn-lt"/>
              </a:rPr>
              <a:t>, input().split())</a:t>
            </a:r>
          </a:p>
          <a:p>
            <a:pPr algn="l"/>
            <a:r>
              <a:rPr lang="en-US" altLang="zh-CN" sz="2000" dirty="0">
                <a:solidFill>
                  <a:srgbClr val="0070C0"/>
                </a:solidFill>
                <a:latin typeface="宋体" panose="02010600030101010101" pitchFamily="2" charset="-122"/>
                <a:ea typeface="宋体" panose="02010600030101010101" pitchFamily="2" charset="-122"/>
                <a:cs typeface="+mn-ea"/>
                <a:sym typeface="+mn-lt"/>
              </a:rPr>
              <a:t>a = [[0] for </a:t>
            </a:r>
            <a:r>
              <a:rPr lang="en-US" altLang="zh-CN" sz="2000" dirty="0" err="1">
                <a:solidFill>
                  <a:srgbClr val="0070C0"/>
                </a:solidFill>
                <a:latin typeface="宋体" panose="02010600030101010101" pitchFamily="2" charset="-122"/>
                <a:ea typeface="宋体" panose="02010600030101010101" pitchFamily="2" charset="-122"/>
                <a:cs typeface="+mn-ea"/>
                <a:sym typeface="+mn-lt"/>
              </a:rPr>
              <a:t>i</a:t>
            </a:r>
            <a:r>
              <a:rPr lang="en-US" altLang="zh-CN" sz="2000" dirty="0">
                <a:solidFill>
                  <a:srgbClr val="0070C0"/>
                </a:solidFill>
                <a:latin typeface="宋体" panose="02010600030101010101" pitchFamily="2" charset="-122"/>
                <a:ea typeface="宋体" panose="02010600030101010101" pitchFamily="2" charset="-122"/>
                <a:cs typeface="+mn-ea"/>
                <a:sym typeface="+mn-lt"/>
              </a:rPr>
              <a:t> in range(n)]</a:t>
            </a:r>
          </a:p>
          <a:p>
            <a:pPr algn="l"/>
            <a:r>
              <a:rPr lang="en-US" altLang="zh-CN" sz="2000" dirty="0">
                <a:solidFill>
                  <a:srgbClr val="0070C0"/>
                </a:solidFill>
                <a:latin typeface="宋体" panose="02010600030101010101" pitchFamily="2" charset="-122"/>
                <a:ea typeface="宋体" panose="02010600030101010101" pitchFamily="2" charset="-122"/>
                <a:cs typeface="+mn-ea"/>
                <a:sym typeface="+mn-lt"/>
              </a:rPr>
              <a:t>print(a)</a:t>
            </a:r>
          </a:p>
          <a:p>
            <a:pPr algn="l"/>
            <a:r>
              <a:rPr lang="en-US" altLang="zh-CN" sz="2000" dirty="0" err="1">
                <a:solidFill>
                  <a:srgbClr val="0070C0"/>
                </a:solidFill>
                <a:latin typeface="宋体" panose="02010600030101010101" pitchFamily="2" charset="-122"/>
                <a:ea typeface="宋体" panose="02010600030101010101" pitchFamily="2" charset="-122"/>
                <a:cs typeface="+mn-ea"/>
                <a:sym typeface="+mn-lt"/>
              </a:rPr>
              <a:t>a.insert</a:t>
            </a:r>
            <a:r>
              <a:rPr lang="en-US" altLang="zh-CN" sz="2000" dirty="0">
                <a:solidFill>
                  <a:srgbClr val="0070C0"/>
                </a:solidFill>
                <a:latin typeface="宋体" panose="02010600030101010101" pitchFamily="2" charset="-122"/>
                <a:ea typeface="宋体" panose="02010600030101010101" pitchFamily="2" charset="-122"/>
                <a:cs typeface="+mn-ea"/>
                <a:sym typeface="+mn-lt"/>
              </a:rPr>
              <a:t>(0,[0]*(m+1))</a:t>
            </a:r>
          </a:p>
          <a:p>
            <a:pPr algn="l"/>
            <a:r>
              <a:rPr lang="en-US" altLang="zh-CN" sz="2000" dirty="0">
                <a:solidFill>
                  <a:srgbClr val="0070C0"/>
                </a:solidFill>
                <a:latin typeface="宋体" panose="02010600030101010101" pitchFamily="2" charset="-122"/>
                <a:ea typeface="宋体" panose="02010600030101010101" pitchFamily="2" charset="-122"/>
                <a:cs typeface="+mn-ea"/>
                <a:sym typeface="+mn-lt"/>
              </a:rPr>
              <a:t>print(a)</a:t>
            </a:r>
          </a:p>
          <a:p>
            <a:pPr algn="l"/>
            <a:r>
              <a:rPr lang="en-US" altLang="zh-CN" sz="2000" dirty="0">
                <a:solidFill>
                  <a:srgbClr val="0070C0"/>
                </a:solidFill>
                <a:latin typeface="宋体" panose="02010600030101010101" pitchFamily="2" charset="-122"/>
                <a:ea typeface="宋体" panose="02010600030101010101" pitchFamily="2" charset="-122"/>
                <a:cs typeface="+mn-ea"/>
                <a:sym typeface="+mn-lt"/>
              </a:rPr>
              <a:t>for </a:t>
            </a:r>
            <a:r>
              <a:rPr lang="en-US" altLang="zh-CN" sz="2000" dirty="0" err="1">
                <a:solidFill>
                  <a:srgbClr val="0070C0"/>
                </a:solidFill>
                <a:latin typeface="宋体" panose="02010600030101010101" pitchFamily="2" charset="-122"/>
                <a:ea typeface="宋体" panose="02010600030101010101" pitchFamily="2" charset="-122"/>
                <a:cs typeface="+mn-ea"/>
                <a:sym typeface="+mn-lt"/>
              </a:rPr>
              <a:t>i</a:t>
            </a:r>
            <a:r>
              <a:rPr lang="en-US" altLang="zh-CN" sz="2000" dirty="0">
                <a:solidFill>
                  <a:srgbClr val="0070C0"/>
                </a:solidFill>
                <a:latin typeface="宋体" panose="02010600030101010101" pitchFamily="2" charset="-122"/>
                <a:ea typeface="宋体" panose="02010600030101010101" pitchFamily="2" charset="-122"/>
                <a:cs typeface="+mn-ea"/>
                <a:sym typeface="+mn-lt"/>
              </a:rPr>
              <a:t> in range(1,n+1):                       #</a:t>
            </a:r>
            <a:r>
              <a:rPr lang="zh-CN" altLang="en-US" sz="2000" dirty="0">
                <a:solidFill>
                  <a:srgbClr val="0070C0"/>
                </a:solidFill>
                <a:latin typeface="宋体" panose="02010600030101010101" pitchFamily="2" charset="-122"/>
                <a:ea typeface="宋体" panose="02010600030101010101" pitchFamily="2" charset="-122"/>
                <a:cs typeface="+mn-ea"/>
                <a:sym typeface="+mn-lt"/>
              </a:rPr>
              <a:t>从</a:t>
            </a:r>
            <a:r>
              <a:rPr lang="en-US" altLang="zh-CN" sz="2000" dirty="0">
                <a:solidFill>
                  <a:srgbClr val="0070C0"/>
                </a:solidFill>
                <a:latin typeface="宋体" panose="02010600030101010101" pitchFamily="2" charset="-122"/>
                <a:ea typeface="宋体" panose="02010600030101010101" pitchFamily="2" charset="-122"/>
                <a:cs typeface="+mn-ea"/>
                <a:sym typeface="+mn-lt"/>
              </a:rPr>
              <a:t>a[1][1]</a:t>
            </a:r>
            <a:r>
              <a:rPr lang="zh-CN" altLang="en-US" sz="2000" dirty="0">
                <a:solidFill>
                  <a:srgbClr val="0070C0"/>
                </a:solidFill>
                <a:latin typeface="宋体" panose="02010600030101010101" pitchFamily="2" charset="-122"/>
                <a:ea typeface="宋体" panose="02010600030101010101" pitchFamily="2" charset="-122"/>
                <a:cs typeface="+mn-ea"/>
                <a:sym typeface="+mn-lt"/>
              </a:rPr>
              <a:t>开始，读矩阵</a:t>
            </a:r>
          </a:p>
          <a:p>
            <a:pPr algn="l"/>
            <a:r>
              <a:rPr lang="zh-CN" altLang="en-US" sz="2000" dirty="0">
                <a:solidFill>
                  <a:srgbClr val="0070C0"/>
                </a:solidFill>
                <a:latin typeface="宋体" panose="02010600030101010101" pitchFamily="2" charset="-122"/>
                <a:ea typeface="宋体" panose="02010600030101010101" pitchFamily="2" charset="-122"/>
                <a:cs typeface="+mn-ea"/>
                <a:sym typeface="+mn-lt"/>
              </a:rPr>
              <a:t>    </a:t>
            </a:r>
            <a:r>
              <a:rPr lang="en-US" altLang="zh-CN" sz="2000" dirty="0">
                <a:solidFill>
                  <a:srgbClr val="0070C0"/>
                </a:solidFill>
                <a:latin typeface="宋体" panose="02010600030101010101" pitchFamily="2" charset="-122"/>
                <a:ea typeface="宋体" panose="02010600030101010101" pitchFamily="2" charset="-122"/>
                <a:cs typeface="+mn-ea"/>
                <a:sym typeface="+mn-lt"/>
              </a:rPr>
              <a:t>a[</a:t>
            </a:r>
            <a:r>
              <a:rPr lang="en-US" altLang="zh-CN" sz="2000" dirty="0" err="1">
                <a:solidFill>
                  <a:srgbClr val="0070C0"/>
                </a:solidFill>
                <a:latin typeface="宋体" panose="02010600030101010101" pitchFamily="2" charset="-122"/>
                <a:ea typeface="宋体" panose="02010600030101010101" pitchFamily="2" charset="-122"/>
                <a:cs typeface="+mn-ea"/>
                <a:sym typeface="+mn-lt"/>
              </a:rPr>
              <a:t>i</a:t>
            </a:r>
            <a:r>
              <a:rPr lang="en-US" altLang="zh-CN" sz="2000" dirty="0">
                <a:solidFill>
                  <a:srgbClr val="0070C0"/>
                </a:solidFill>
                <a:latin typeface="宋体" panose="02010600030101010101" pitchFamily="2" charset="-122"/>
                <a:ea typeface="宋体" panose="02010600030101010101" pitchFamily="2" charset="-122"/>
                <a:cs typeface="+mn-ea"/>
                <a:sym typeface="+mn-lt"/>
              </a:rPr>
              <a:t>].extend(map(</a:t>
            </a:r>
            <a:r>
              <a:rPr lang="en-US" altLang="zh-CN" sz="2000" dirty="0" err="1">
                <a:solidFill>
                  <a:srgbClr val="0070C0"/>
                </a:solidFill>
                <a:latin typeface="宋体" panose="02010600030101010101" pitchFamily="2" charset="-122"/>
                <a:ea typeface="宋体" panose="02010600030101010101" pitchFamily="2" charset="-122"/>
                <a:cs typeface="+mn-ea"/>
                <a:sym typeface="+mn-lt"/>
              </a:rPr>
              <a:t>int</a:t>
            </a:r>
            <a:r>
              <a:rPr lang="en-US" altLang="zh-CN" sz="2000" dirty="0">
                <a:solidFill>
                  <a:srgbClr val="0070C0"/>
                </a:solidFill>
                <a:latin typeface="宋体" panose="02010600030101010101" pitchFamily="2" charset="-122"/>
                <a:ea typeface="宋体" panose="02010600030101010101" pitchFamily="2" charset="-122"/>
                <a:cs typeface="+mn-ea"/>
                <a:sym typeface="+mn-lt"/>
              </a:rPr>
              <a:t>, input().split()))</a:t>
            </a:r>
          </a:p>
          <a:p>
            <a:pPr algn="l"/>
            <a:r>
              <a:rPr lang="en-US" altLang="zh-CN" sz="2000" dirty="0">
                <a:solidFill>
                  <a:srgbClr val="0070C0"/>
                </a:solidFill>
                <a:latin typeface="宋体" panose="02010600030101010101" pitchFamily="2" charset="-122"/>
                <a:ea typeface="宋体" panose="02010600030101010101" pitchFamily="2" charset="-122"/>
                <a:cs typeface="+mn-ea"/>
                <a:sym typeface="+mn-lt"/>
              </a:rPr>
              <a:t>print(a)</a:t>
            </a:r>
          </a:p>
        </p:txBody>
      </p:sp>
    </p:spTree>
    <p:extLst>
      <p:ext uri="{BB962C8B-B14F-4D97-AF65-F5344CB8AC3E}">
        <p14:creationId xmlns:p14="http://schemas.microsoft.com/office/powerpoint/2010/main" val="415063781"/>
      </p:ext>
    </p:extLst>
  </p:cSld>
  <p:clrMapOvr>
    <a:masterClrMapping/>
  </p:clrMapOvr>
  <p:transition spd="slow" advClick="0" advTm="1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3">
            <a:alphaModFix amt="20000"/>
            <a:duotone>
              <a:prstClr val="black"/>
              <a:schemeClr val="accent1">
                <a:tint val="45000"/>
                <a:satMod val="400000"/>
              </a:schemeClr>
            </a:duotone>
          </a:blip>
          <a:srcRect/>
          <a:stretch>
            <a:fillRect/>
          </a:stretch>
        </p:blipFill>
        <p:spPr>
          <a:xfrm>
            <a:off x="969645" y="6612890"/>
            <a:ext cx="11792585" cy="7102475"/>
          </a:xfrm>
          <a:prstGeom prst="rect">
            <a:avLst/>
          </a:prstGeom>
          <a:ln w="12700" cap="flat">
            <a:noFill/>
            <a:miter lim="400000"/>
            <a:headEnd/>
            <a:tailEnd/>
          </a:ln>
          <a:effectLst/>
        </p:spPr>
      </p:pic>
      <p:sp>
        <p:nvSpPr>
          <p:cNvPr id="23" name="文本框 22"/>
          <p:cNvSpPr txBox="1"/>
          <p:nvPr/>
        </p:nvSpPr>
        <p:spPr>
          <a:xfrm>
            <a:off x="1768475" y="3446214"/>
            <a:ext cx="11812270" cy="769441"/>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sz="4400" dirty="0" err="1">
                <a:solidFill>
                  <a:srgbClr val="C00000"/>
                </a:solidFill>
                <a:latin typeface="宋体" panose="02010600030101010101" pitchFamily="2" charset="-122"/>
                <a:ea typeface="宋体" panose="02010600030101010101" pitchFamily="2" charset="-122"/>
                <a:sym typeface="+mn-lt"/>
              </a:rPr>
              <a:t>暴力</a:t>
            </a:r>
            <a:r>
              <a:rPr lang="zh-CN" altLang="en-US" sz="4400" dirty="0">
                <a:solidFill>
                  <a:srgbClr val="C00000"/>
                </a:solidFill>
                <a:latin typeface="宋体" panose="02010600030101010101" pitchFamily="2" charset="-122"/>
                <a:ea typeface="宋体" panose="02010600030101010101" pitchFamily="2" charset="-122"/>
                <a:sym typeface="+mn-lt"/>
              </a:rPr>
              <a:t>法：通过</a:t>
            </a:r>
            <a:r>
              <a:rPr sz="4400" dirty="0">
                <a:solidFill>
                  <a:srgbClr val="C00000"/>
                </a:solidFill>
                <a:latin typeface="宋体" panose="02010600030101010101" pitchFamily="2" charset="-122"/>
                <a:ea typeface="宋体" panose="02010600030101010101" pitchFamily="2" charset="-122"/>
                <a:sym typeface="+mn-lt"/>
              </a:rPr>
              <a:t>30%</a:t>
            </a:r>
            <a:r>
              <a:rPr lang="zh-CN" altLang="en-US" sz="4400" dirty="0">
                <a:solidFill>
                  <a:srgbClr val="C00000"/>
                </a:solidFill>
                <a:latin typeface="宋体" panose="02010600030101010101" pitchFamily="2" charset="-122"/>
                <a:ea typeface="宋体" panose="02010600030101010101" pitchFamily="2" charset="-122"/>
                <a:sym typeface="+mn-lt"/>
              </a:rPr>
              <a:t>测试</a:t>
            </a:r>
            <a:endParaRPr sz="4400" dirty="0">
              <a:solidFill>
                <a:srgbClr val="C00000"/>
              </a:solidFill>
              <a:latin typeface="宋体" panose="02010600030101010101" pitchFamily="2" charset="-122"/>
              <a:ea typeface="宋体" panose="02010600030101010101" pitchFamily="2" charset="-122"/>
              <a:sym typeface="+mn-lt"/>
            </a:endParaRPr>
          </a:p>
        </p:txBody>
      </p:sp>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12900601" y="4215655"/>
            <a:ext cx="10053320" cy="6292850"/>
          </a:xfrm>
          <a:prstGeom prst="rect">
            <a:avLst/>
          </a:prstGeom>
        </p:spPr>
      </p:pic>
      <p:sp>
        <p:nvSpPr>
          <p:cNvPr id="10" name="文本框 9"/>
          <p:cNvSpPr txBox="1"/>
          <p:nvPr/>
        </p:nvSpPr>
        <p:spPr>
          <a:xfrm>
            <a:off x="1430079" y="5101995"/>
            <a:ext cx="8858250" cy="3145476"/>
          </a:xfrm>
          <a:prstGeom prst="rect">
            <a:avLst/>
          </a:prstGeom>
          <a:noFill/>
        </p:spPr>
        <p:txBody>
          <a:bodyPr wrap="square" rtlCol="0">
            <a:spAutoFit/>
          </a:bodyPr>
          <a:lstStyle/>
          <a:p>
            <a:pPr algn="l">
              <a:lnSpc>
                <a:spcPct val="160000"/>
              </a:lnSpc>
            </a:pPr>
            <a:r>
              <a:rPr sz="4400" b="1" kern="100" dirty="0">
                <a:solidFill>
                  <a:srgbClr val="C00000"/>
                </a:solidFill>
                <a:latin typeface="宋体" panose="02010600030101010101" pitchFamily="2" charset="-122"/>
                <a:ea typeface="宋体" panose="02010600030101010101" pitchFamily="2" charset="-122"/>
                <a:cs typeface="+mn-ea"/>
                <a:sym typeface="+mn-lt"/>
              </a:rPr>
              <a:t>【</a:t>
            </a:r>
            <a:r>
              <a:rPr lang="zh-CN" sz="4400" b="1" kern="100" dirty="0">
                <a:solidFill>
                  <a:srgbClr val="C00000"/>
                </a:solidFill>
                <a:latin typeface="宋体" panose="02010600030101010101" pitchFamily="2" charset="-122"/>
                <a:ea typeface="宋体" panose="02010600030101010101" pitchFamily="2" charset="-122"/>
                <a:cs typeface="+mn-ea"/>
                <a:sym typeface="+mn-lt"/>
              </a:rPr>
              <a:t>思路</a:t>
            </a:r>
            <a:r>
              <a:rPr sz="4400" b="1" kern="100" dirty="0">
                <a:solidFill>
                  <a:srgbClr val="C00000"/>
                </a:solidFill>
                <a:latin typeface="宋体" panose="02010600030101010101" pitchFamily="2" charset="-122"/>
                <a:ea typeface="宋体" panose="02010600030101010101" pitchFamily="2" charset="-122"/>
                <a:cs typeface="+mn-ea"/>
                <a:sym typeface="+mn-lt"/>
              </a:rPr>
              <a:t>】</a:t>
            </a:r>
          </a:p>
          <a:p>
            <a:pPr algn="l">
              <a:lnSpc>
                <a:spcPct val="160000"/>
              </a:lnSpc>
            </a:pPr>
            <a:r>
              <a:rPr lang="en-US" sz="4000" kern="100" dirty="0">
                <a:solidFill>
                  <a:schemeClr val="tx1"/>
                </a:solidFill>
                <a:latin typeface="宋体" panose="02010600030101010101" pitchFamily="2" charset="-122"/>
                <a:ea typeface="宋体" panose="02010600030101010101" pitchFamily="2" charset="-122"/>
                <a:cs typeface="+mn-ea"/>
                <a:sym typeface="+mn-lt"/>
              </a:rPr>
              <a:t>  </a:t>
            </a:r>
            <a:r>
              <a:rPr sz="4000" kern="100" dirty="0">
                <a:solidFill>
                  <a:schemeClr val="tx1"/>
                </a:solidFill>
                <a:latin typeface="宋体" panose="02010600030101010101" pitchFamily="2" charset="-122"/>
                <a:ea typeface="宋体" panose="02010600030101010101" pitchFamily="2" charset="-122"/>
                <a:cs typeface="+mn-ea"/>
                <a:sym typeface="+mn-lt"/>
              </a:rPr>
              <a:t>用i</a:t>
            </a:r>
            <a:r>
              <a:rPr lang="en-US" altLang="zh-CN" sz="4000" kern="100" dirty="0">
                <a:solidFill>
                  <a:schemeClr val="tx1"/>
                </a:solidFill>
                <a:latin typeface="宋体" panose="02010600030101010101" pitchFamily="2" charset="-122"/>
                <a:ea typeface="宋体" panose="02010600030101010101" pitchFamily="2" charset="-122"/>
                <a:cs typeface="+mn-ea"/>
                <a:sym typeface="+mn-lt"/>
              </a:rPr>
              <a:t>1</a:t>
            </a:r>
            <a:r>
              <a:rPr sz="4000" kern="100" dirty="0">
                <a:solidFill>
                  <a:schemeClr val="tx1"/>
                </a:solidFill>
                <a:latin typeface="宋体" panose="02010600030101010101" pitchFamily="2" charset="-122"/>
                <a:ea typeface="宋体" panose="02010600030101010101" pitchFamily="2" charset="-122"/>
                <a:cs typeface="+mn-ea"/>
                <a:sym typeface="+mn-lt"/>
              </a:rPr>
              <a:t>、i2、j</a:t>
            </a:r>
            <a:r>
              <a:rPr lang="en-US" altLang="zh-CN" sz="4000" kern="100" dirty="0">
                <a:solidFill>
                  <a:schemeClr val="tx1"/>
                </a:solidFill>
                <a:latin typeface="宋体" panose="02010600030101010101" pitchFamily="2" charset="-122"/>
                <a:ea typeface="宋体" panose="02010600030101010101" pitchFamily="2" charset="-122"/>
                <a:cs typeface="+mn-ea"/>
                <a:sym typeface="+mn-lt"/>
              </a:rPr>
              <a:t>1</a:t>
            </a:r>
            <a:r>
              <a:rPr sz="4000" kern="100" dirty="0">
                <a:solidFill>
                  <a:schemeClr val="tx1"/>
                </a:solidFill>
                <a:latin typeface="宋体" panose="02010600030101010101" pitchFamily="2" charset="-122"/>
                <a:ea typeface="宋体" panose="02010600030101010101" pitchFamily="2" charset="-122"/>
                <a:cs typeface="+mn-ea"/>
                <a:sym typeface="+mn-lt"/>
              </a:rPr>
              <a:t>、j2框出一个子矩阵</a:t>
            </a:r>
          </a:p>
          <a:p>
            <a:pPr algn="l">
              <a:lnSpc>
                <a:spcPct val="160000"/>
              </a:lnSpc>
            </a:pPr>
            <a:r>
              <a:rPr lang="en-US" sz="4000" kern="100" dirty="0">
                <a:solidFill>
                  <a:schemeClr val="tx1"/>
                </a:solidFill>
                <a:latin typeface="宋体" panose="02010600030101010101" pitchFamily="2" charset="-122"/>
                <a:ea typeface="宋体" panose="02010600030101010101" pitchFamily="2" charset="-122"/>
                <a:cs typeface="+mn-ea"/>
                <a:sym typeface="+mn-lt"/>
              </a:rPr>
              <a:t>  </a:t>
            </a:r>
            <a:r>
              <a:rPr sz="4000" kern="100" dirty="0" err="1">
                <a:solidFill>
                  <a:schemeClr val="tx1"/>
                </a:solidFill>
                <a:latin typeface="宋体" panose="02010600030101010101" pitchFamily="2" charset="-122"/>
                <a:ea typeface="宋体" panose="02010600030101010101" pitchFamily="2" charset="-122"/>
                <a:cs typeface="+mn-ea"/>
                <a:sym typeface="+mn-lt"/>
              </a:rPr>
              <a:t>用i、j两重for循环统计子矩阵和</a:t>
            </a:r>
            <a:endParaRPr sz="4000" kern="100" dirty="0">
              <a:solidFill>
                <a:schemeClr val="tx1"/>
              </a:solidFill>
              <a:latin typeface="宋体" panose="02010600030101010101" pitchFamily="2" charset="-122"/>
              <a:ea typeface="宋体" panose="02010600030101010101" pitchFamily="2" charset="-122"/>
              <a:cs typeface="+mn-ea"/>
              <a:sym typeface="+mn-lt"/>
            </a:endParaRPr>
          </a:p>
        </p:txBody>
      </p:sp>
    </p:spTree>
    <p:extLst>
      <p:ext uri="{BB962C8B-B14F-4D97-AF65-F5344CB8AC3E}">
        <p14:creationId xmlns:p14="http://schemas.microsoft.com/office/powerpoint/2010/main" val="962640580"/>
      </p:ext>
    </p:extLst>
  </p:cSld>
  <p:clrMapOvr>
    <a:masterClrMapping/>
  </p:clrMapOvr>
  <p:transition spd="slow" advClick="0" advTm="1000"/>
  <p:timing>
    <p:tnLst>
      <p:par>
        <p:cTn id="1" dur="indefinite" restart="never" nodeType="tmRoot"/>
      </p:par>
    </p:tnLst>
    <p:bldLst>
      <p:bldP spid="2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3">
            <a:alphaModFix amt="20000"/>
            <a:duotone>
              <a:prstClr val="black"/>
              <a:schemeClr val="accent1">
                <a:tint val="45000"/>
                <a:satMod val="400000"/>
              </a:schemeClr>
            </a:duotone>
          </a:blip>
          <a:srcRect/>
          <a:stretch>
            <a:fillRect/>
          </a:stretch>
        </p:blipFill>
        <p:spPr>
          <a:xfrm>
            <a:off x="969645" y="6612890"/>
            <a:ext cx="11792585" cy="7102475"/>
          </a:xfrm>
          <a:prstGeom prst="rect">
            <a:avLst/>
          </a:prstGeom>
          <a:ln w="12700" cap="flat">
            <a:noFill/>
            <a:miter lim="400000"/>
            <a:headEnd/>
            <a:tailEnd/>
          </a:ln>
          <a:effectLst/>
        </p:spPr>
      </p:pic>
      <p:sp>
        <p:nvSpPr>
          <p:cNvPr id="10" name="文本框 9"/>
          <p:cNvSpPr txBox="1"/>
          <p:nvPr/>
        </p:nvSpPr>
        <p:spPr>
          <a:xfrm>
            <a:off x="1500143" y="3188071"/>
            <a:ext cx="9810008" cy="2985817"/>
          </a:xfrm>
          <a:prstGeom prst="rect">
            <a:avLst/>
          </a:prstGeom>
          <a:noFill/>
        </p:spPr>
        <p:txBody>
          <a:bodyPr wrap="square" rtlCol="0">
            <a:spAutoFit/>
          </a:bodyPr>
          <a:lstStyle/>
          <a:p>
            <a:pPr algn="l">
              <a:lnSpc>
                <a:spcPct val="160000"/>
              </a:lnSpc>
            </a:pPr>
            <a:r>
              <a:rPr sz="4400" b="1" kern="100" dirty="0">
                <a:solidFill>
                  <a:srgbClr val="C00000"/>
                </a:solidFill>
                <a:latin typeface="宋体" panose="02010600030101010101" pitchFamily="2" charset="-122"/>
                <a:ea typeface="宋体" panose="02010600030101010101" pitchFamily="2" charset="-122"/>
                <a:cs typeface="+mn-ea"/>
                <a:sym typeface="+mn-lt"/>
              </a:rPr>
              <a:t>【</a:t>
            </a:r>
            <a:r>
              <a:rPr lang="zh-CN" sz="4400" b="1" kern="100" dirty="0">
                <a:solidFill>
                  <a:srgbClr val="C00000"/>
                </a:solidFill>
                <a:latin typeface="宋体" panose="02010600030101010101" pitchFamily="2" charset="-122"/>
                <a:ea typeface="宋体" panose="02010600030101010101" pitchFamily="2" charset="-122"/>
                <a:cs typeface="+mn-ea"/>
                <a:sym typeface="+mn-lt"/>
              </a:rPr>
              <a:t>思路</a:t>
            </a:r>
            <a:r>
              <a:rPr sz="4400" b="1" kern="100" dirty="0">
                <a:solidFill>
                  <a:srgbClr val="C00000"/>
                </a:solidFill>
                <a:latin typeface="宋体" panose="02010600030101010101" pitchFamily="2" charset="-122"/>
                <a:ea typeface="宋体" panose="02010600030101010101" pitchFamily="2" charset="-122"/>
                <a:cs typeface="+mn-ea"/>
                <a:sym typeface="+mn-lt"/>
              </a:rPr>
              <a:t>】</a:t>
            </a:r>
          </a:p>
          <a:p>
            <a:pPr algn="l">
              <a:lnSpc>
                <a:spcPct val="160000"/>
              </a:lnSpc>
            </a:pPr>
            <a:r>
              <a:rPr lang="en-US" sz="4000" kern="100" dirty="0">
                <a:solidFill>
                  <a:schemeClr val="tx1"/>
                </a:solidFill>
                <a:latin typeface="宋体" panose="02010600030101010101" pitchFamily="2" charset="-122"/>
                <a:ea typeface="宋体" panose="02010600030101010101" pitchFamily="2" charset="-122"/>
                <a:cs typeface="+mn-ea"/>
                <a:sym typeface="+mn-lt"/>
              </a:rPr>
              <a:t>  </a:t>
            </a:r>
            <a:r>
              <a:rPr sz="4000" kern="100" dirty="0">
                <a:solidFill>
                  <a:schemeClr val="tx1"/>
                </a:solidFill>
                <a:latin typeface="宋体" panose="02010600030101010101" pitchFamily="2" charset="-122"/>
                <a:ea typeface="宋体" panose="02010600030101010101" pitchFamily="2" charset="-122"/>
                <a:cs typeface="+mn-ea"/>
                <a:sym typeface="+mn-lt"/>
              </a:rPr>
              <a:t>用i</a:t>
            </a:r>
            <a:r>
              <a:rPr lang="en-US" altLang="zh-CN" sz="4000" kern="100" dirty="0">
                <a:solidFill>
                  <a:schemeClr val="tx1"/>
                </a:solidFill>
                <a:latin typeface="宋体" panose="02010600030101010101" pitchFamily="2" charset="-122"/>
                <a:ea typeface="宋体" panose="02010600030101010101" pitchFamily="2" charset="-122"/>
                <a:cs typeface="+mn-ea"/>
                <a:sym typeface="+mn-lt"/>
              </a:rPr>
              <a:t>1</a:t>
            </a:r>
            <a:r>
              <a:rPr sz="4000" kern="100" dirty="0">
                <a:solidFill>
                  <a:schemeClr val="tx1"/>
                </a:solidFill>
                <a:latin typeface="宋体" panose="02010600030101010101" pitchFamily="2" charset="-122"/>
                <a:ea typeface="宋体" panose="02010600030101010101" pitchFamily="2" charset="-122"/>
                <a:cs typeface="+mn-ea"/>
                <a:sym typeface="+mn-lt"/>
              </a:rPr>
              <a:t>、i2、j</a:t>
            </a:r>
            <a:r>
              <a:rPr lang="en-US" altLang="zh-CN" sz="4000" kern="100" dirty="0">
                <a:solidFill>
                  <a:schemeClr val="tx1"/>
                </a:solidFill>
                <a:latin typeface="宋体" panose="02010600030101010101" pitchFamily="2" charset="-122"/>
                <a:ea typeface="宋体" panose="02010600030101010101" pitchFamily="2" charset="-122"/>
                <a:cs typeface="+mn-ea"/>
                <a:sym typeface="+mn-lt"/>
              </a:rPr>
              <a:t>1</a:t>
            </a:r>
            <a:r>
              <a:rPr sz="4000" kern="100" dirty="0">
                <a:solidFill>
                  <a:schemeClr val="tx1"/>
                </a:solidFill>
                <a:latin typeface="宋体" panose="02010600030101010101" pitchFamily="2" charset="-122"/>
                <a:ea typeface="宋体" panose="02010600030101010101" pitchFamily="2" charset="-122"/>
                <a:cs typeface="+mn-ea"/>
                <a:sym typeface="+mn-lt"/>
              </a:rPr>
              <a:t>、j2框出一个子矩阵</a:t>
            </a:r>
          </a:p>
          <a:p>
            <a:pPr algn="l">
              <a:lnSpc>
                <a:spcPct val="160000"/>
              </a:lnSpc>
            </a:pPr>
            <a:r>
              <a:rPr lang="en-US" sz="4000" kern="100" dirty="0">
                <a:solidFill>
                  <a:schemeClr val="tx1"/>
                </a:solidFill>
                <a:latin typeface="宋体" panose="02010600030101010101" pitchFamily="2" charset="-122"/>
                <a:ea typeface="宋体" panose="02010600030101010101" pitchFamily="2" charset="-122"/>
                <a:cs typeface="+mn-ea"/>
                <a:sym typeface="+mn-lt"/>
              </a:rPr>
              <a:t>  </a:t>
            </a:r>
            <a:r>
              <a:rPr sz="4000" kern="100" dirty="0" err="1">
                <a:solidFill>
                  <a:schemeClr val="tx1"/>
                </a:solidFill>
                <a:latin typeface="宋体" panose="02010600030101010101" pitchFamily="2" charset="-122"/>
                <a:ea typeface="宋体" panose="02010600030101010101" pitchFamily="2" charset="-122"/>
                <a:cs typeface="+mn-ea"/>
                <a:sym typeface="+mn-lt"/>
              </a:rPr>
              <a:t>用i、j两重for循环统计子矩阵和</a:t>
            </a:r>
            <a:endParaRPr sz="4000" kern="100" dirty="0">
              <a:solidFill>
                <a:schemeClr val="tx1"/>
              </a:solidFill>
              <a:latin typeface="宋体" panose="02010600030101010101" pitchFamily="2" charset="-122"/>
              <a:ea typeface="宋体" panose="02010600030101010101" pitchFamily="2" charset="-122"/>
              <a:cs typeface="+mn-ea"/>
              <a:sym typeface="+mn-lt"/>
            </a:endParaRPr>
          </a:p>
        </p:txBody>
      </p:sp>
      <p:sp>
        <p:nvSpPr>
          <p:cNvPr id="3" name="文本框 2"/>
          <p:cNvSpPr txBox="1"/>
          <p:nvPr/>
        </p:nvSpPr>
        <p:spPr>
          <a:xfrm>
            <a:off x="12762230" y="2688030"/>
            <a:ext cx="8858250" cy="1000082"/>
          </a:xfrm>
          <a:prstGeom prst="rect">
            <a:avLst/>
          </a:prstGeom>
          <a:noFill/>
        </p:spPr>
        <p:txBody>
          <a:bodyPr wrap="square" rtlCol="0">
            <a:spAutoFit/>
          </a:bodyPr>
          <a:lstStyle/>
          <a:p>
            <a:pPr algn="l">
              <a:lnSpc>
                <a:spcPct val="160000"/>
              </a:lnSpc>
            </a:pPr>
            <a:r>
              <a:rPr sz="4400" b="1" kern="100" dirty="0">
                <a:solidFill>
                  <a:srgbClr val="C00000"/>
                </a:solidFill>
                <a:latin typeface="宋体" panose="02010600030101010101" pitchFamily="2" charset="-122"/>
                <a:ea typeface="宋体" panose="02010600030101010101" pitchFamily="2" charset="-122"/>
                <a:cs typeface="+mn-ea"/>
                <a:sym typeface="+mn-lt"/>
              </a:rPr>
              <a:t>【</a:t>
            </a:r>
            <a:r>
              <a:rPr lang="zh-CN" sz="4400" b="1" kern="100" dirty="0">
                <a:solidFill>
                  <a:srgbClr val="C00000"/>
                </a:solidFill>
                <a:latin typeface="宋体" panose="02010600030101010101" pitchFamily="2" charset="-122"/>
                <a:ea typeface="宋体" panose="02010600030101010101" pitchFamily="2" charset="-122"/>
                <a:cs typeface="+mn-ea"/>
                <a:sym typeface="+mn-lt"/>
              </a:rPr>
              <a:t>复杂度</a:t>
            </a:r>
            <a:r>
              <a:rPr sz="4400" b="1" kern="100" dirty="0" smtClean="0">
                <a:solidFill>
                  <a:srgbClr val="C00000"/>
                </a:solidFill>
                <a:latin typeface="宋体" panose="02010600030101010101" pitchFamily="2" charset="-122"/>
                <a:ea typeface="宋体" panose="02010600030101010101" pitchFamily="2" charset="-122"/>
                <a:cs typeface="+mn-ea"/>
                <a:sym typeface="+mn-lt"/>
              </a:rPr>
              <a:t>】</a:t>
            </a:r>
            <a:r>
              <a:rPr lang="en-US" sz="4000" kern="100" dirty="0" smtClean="0">
                <a:solidFill>
                  <a:schemeClr val="tx1"/>
                </a:solidFill>
                <a:latin typeface="宋体" panose="02010600030101010101" pitchFamily="2" charset="-122"/>
                <a:ea typeface="宋体" panose="02010600030101010101" pitchFamily="2" charset="-122"/>
                <a:cs typeface="+mn-ea"/>
                <a:sym typeface="+mn-lt"/>
              </a:rPr>
              <a:t>  </a:t>
            </a:r>
            <a:r>
              <a:rPr sz="4000" kern="100" dirty="0">
                <a:solidFill>
                  <a:schemeClr val="tx1"/>
                </a:solidFill>
                <a:latin typeface="宋体" panose="02010600030101010101" pitchFamily="2" charset="-122"/>
                <a:ea typeface="宋体" panose="02010600030101010101" pitchFamily="2" charset="-122"/>
                <a:cs typeface="+mn-ea"/>
                <a:sym typeface="+mn-lt"/>
              </a:rPr>
              <a:t>6个for循环，O(N</a:t>
            </a:r>
            <a:r>
              <a:rPr lang="en-US" altLang="zh-CN" sz="4000" baseline="30000" dirty="0">
                <a:solidFill>
                  <a:schemeClr val="tx1"/>
                </a:solidFill>
                <a:latin typeface="宋体" panose="02010600030101010101" pitchFamily="2" charset="-122"/>
                <a:ea typeface="宋体" panose="02010600030101010101" pitchFamily="2" charset="-122"/>
                <a:cs typeface="+mn-ea"/>
                <a:sym typeface="+mn-lt"/>
              </a:rPr>
              <a:t>6</a:t>
            </a:r>
            <a:r>
              <a:rPr sz="4000" kern="100" dirty="0">
                <a:solidFill>
                  <a:schemeClr val="tx1"/>
                </a:solidFill>
                <a:latin typeface="宋体" panose="02010600030101010101" pitchFamily="2" charset="-122"/>
                <a:ea typeface="宋体" panose="02010600030101010101" pitchFamily="2" charset="-122"/>
                <a:cs typeface="+mn-ea"/>
                <a:sym typeface="+mn-lt"/>
              </a:rPr>
              <a:t>)</a:t>
            </a:r>
          </a:p>
        </p:txBody>
      </p:sp>
      <p:pic>
        <p:nvPicPr>
          <p:cNvPr id="2" name="图片 1">
            <a:extLst>
              <a:ext uri="{FF2B5EF4-FFF2-40B4-BE49-F238E27FC236}">
                <a16:creationId xmlns:a16="http://schemas.microsoft.com/office/drawing/2014/main" id="{59A45D5B-E165-FD50-645A-DF8C782B80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39044" y="7016750"/>
            <a:ext cx="8735218" cy="5467788"/>
          </a:xfrm>
          <a:prstGeom prst="rect">
            <a:avLst/>
          </a:prstGeom>
        </p:spPr>
      </p:pic>
      <p:pic>
        <p:nvPicPr>
          <p:cNvPr id="7" name="图片 6">
            <a:extLst>
              <a:ext uri="{FF2B5EF4-FFF2-40B4-BE49-F238E27FC236}">
                <a16:creationId xmlns:a16="http://schemas.microsoft.com/office/drawing/2014/main" id="{6E1B8AAD-7E9B-5BFB-A1E1-7188134B2A54}"/>
              </a:ext>
            </a:extLst>
          </p:cNvPr>
          <p:cNvPicPr>
            <a:picLocks noChangeAspect="1"/>
          </p:cNvPicPr>
          <p:nvPr/>
        </p:nvPicPr>
        <p:blipFill>
          <a:blip r:embed="rId5"/>
          <a:stretch>
            <a:fillRect/>
          </a:stretch>
        </p:blipFill>
        <p:spPr>
          <a:xfrm>
            <a:off x="12050038" y="4085070"/>
            <a:ext cx="11014149" cy="9341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204632"/>
      </p:ext>
    </p:extLst>
  </p:cSld>
  <p:clrMapOvr>
    <a:masterClrMapping/>
  </p:clrMapOvr>
  <p:transition spd="slow" advClick="0" advTm="1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096390" y="4294701"/>
            <a:ext cx="8858250" cy="2160591"/>
          </a:xfrm>
          <a:prstGeom prst="rect">
            <a:avLst/>
          </a:prstGeom>
          <a:noFill/>
        </p:spPr>
        <p:txBody>
          <a:bodyPr wrap="square" rtlCol="0">
            <a:spAutoFit/>
          </a:bodyPr>
          <a:lstStyle/>
          <a:p>
            <a:pPr algn="l">
              <a:lnSpc>
                <a:spcPct val="160000"/>
              </a:lnSpc>
            </a:pPr>
            <a:r>
              <a:rPr sz="4400" b="1" kern="100" dirty="0">
                <a:solidFill>
                  <a:srgbClr val="C00000"/>
                </a:solidFill>
                <a:latin typeface="宋体" panose="02010600030101010101" pitchFamily="2" charset="-122"/>
                <a:ea typeface="宋体" panose="02010600030101010101" pitchFamily="2" charset="-122"/>
                <a:cs typeface="+mn-ea"/>
                <a:sym typeface="+mn-lt"/>
              </a:rPr>
              <a:t>【</a:t>
            </a:r>
            <a:r>
              <a:rPr lang="zh-CN" sz="4400" b="1" kern="100" dirty="0">
                <a:solidFill>
                  <a:srgbClr val="C00000"/>
                </a:solidFill>
                <a:latin typeface="宋体" panose="02010600030101010101" pitchFamily="2" charset="-122"/>
                <a:ea typeface="宋体" panose="02010600030101010101" pitchFamily="2" charset="-122"/>
                <a:cs typeface="+mn-ea"/>
                <a:sym typeface="+mn-lt"/>
              </a:rPr>
              <a:t>复杂度</a:t>
            </a:r>
            <a:r>
              <a:rPr sz="4400" b="1" kern="100" dirty="0">
                <a:solidFill>
                  <a:srgbClr val="C00000"/>
                </a:solidFill>
                <a:latin typeface="宋体" panose="02010600030101010101" pitchFamily="2" charset="-122"/>
                <a:ea typeface="宋体" panose="02010600030101010101" pitchFamily="2" charset="-122"/>
                <a:cs typeface="+mn-ea"/>
                <a:sym typeface="+mn-lt"/>
              </a:rPr>
              <a:t>】</a:t>
            </a:r>
          </a:p>
          <a:p>
            <a:pPr algn="l">
              <a:lnSpc>
                <a:spcPct val="160000"/>
              </a:lnSpc>
            </a:pPr>
            <a:r>
              <a:rPr lang="en-US" sz="4000" kern="100" dirty="0">
                <a:solidFill>
                  <a:schemeClr val="tx1"/>
                </a:solidFill>
                <a:latin typeface="宋体" panose="02010600030101010101" pitchFamily="2" charset="-122"/>
                <a:ea typeface="宋体" panose="02010600030101010101" pitchFamily="2" charset="-122"/>
                <a:cs typeface="+mn-ea"/>
                <a:sym typeface="+mn-lt"/>
              </a:rPr>
              <a:t>  </a:t>
            </a:r>
            <a:r>
              <a:rPr sz="4000" kern="100" dirty="0">
                <a:solidFill>
                  <a:schemeClr val="tx1"/>
                </a:solidFill>
                <a:latin typeface="宋体" panose="02010600030101010101" pitchFamily="2" charset="-122"/>
                <a:ea typeface="宋体" panose="02010600030101010101" pitchFamily="2" charset="-122"/>
                <a:cs typeface="+mn-ea"/>
                <a:sym typeface="+mn-lt"/>
              </a:rPr>
              <a:t>6个for循环，O(N</a:t>
            </a:r>
            <a:r>
              <a:rPr lang="en-US" altLang="zh-CN" sz="4000" baseline="30000" dirty="0">
                <a:solidFill>
                  <a:schemeClr val="tx1"/>
                </a:solidFill>
                <a:latin typeface="宋体" panose="02010600030101010101" pitchFamily="2" charset="-122"/>
                <a:ea typeface="宋体" panose="02010600030101010101" pitchFamily="2" charset="-122"/>
                <a:cs typeface="+mn-ea"/>
                <a:sym typeface="+mn-lt"/>
              </a:rPr>
              <a:t>6</a:t>
            </a:r>
            <a:r>
              <a:rPr sz="4000" kern="100" dirty="0">
                <a:solidFill>
                  <a:schemeClr val="tx1"/>
                </a:solidFill>
                <a:latin typeface="宋体" panose="02010600030101010101" pitchFamily="2" charset="-122"/>
                <a:ea typeface="宋体" panose="02010600030101010101" pitchFamily="2" charset="-122"/>
                <a:cs typeface="+mn-ea"/>
                <a:sym typeface="+mn-lt"/>
              </a:rPr>
              <a:t>)</a:t>
            </a:r>
          </a:p>
        </p:txBody>
      </p:sp>
      <p:sp>
        <p:nvSpPr>
          <p:cNvPr id="15" name="文本框 14"/>
          <p:cNvSpPr txBox="1"/>
          <p:nvPr/>
        </p:nvSpPr>
        <p:spPr>
          <a:xfrm>
            <a:off x="1672274" y="4443274"/>
            <a:ext cx="10701655" cy="4276725"/>
          </a:xfrm>
          <a:prstGeom prst="rect">
            <a:avLst/>
          </a:prstGeom>
          <a:noFill/>
        </p:spPr>
        <p:txBody>
          <a:bodyPr wrap="square" rtlCol="0">
            <a:spAutoFit/>
          </a:bodyPr>
          <a:lstStyle/>
          <a:p>
            <a:pPr algn="l">
              <a:lnSpc>
                <a:spcPct val="170000"/>
              </a:lnSpc>
            </a:pPr>
            <a:r>
              <a:rPr lang="zh-CN" altLang="en-US" sz="4000" b="1" dirty="0">
                <a:solidFill>
                  <a:srgbClr val="C00000"/>
                </a:solidFill>
                <a:latin typeface="宋体" panose="02010600030101010101" pitchFamily="2" charset="-122"/>
                <a:ea typeface="宋体" panose="02010600030101010101" pitchFamily="2" charset="-122"/>
                <a:cs typeface="+mn-ea"/>
                <a:sym typeface="+mn-lt"/>
              </a:rPr>
              <a:t>【评测用例规模与约定】</a:t>
            </a:r>
          </a:p>
          <a:p>
            <a:pPr algn="l">
              <a:lnSpc>
                <a:spcPct val="170000"/>
              </a:lnSpc>
            </a:pPr>
            <a:r>
              <a:rPr lang="en-US" altLang="zh-CN" sz="4000" dirty="0">
                <a:latin typeface="宋体" panose="02010600030101010101" pitchFamily="2" charset="-122"/>
                <a:ea typeface="宋体" panose="02010600030101010101" pitchFamily="2" charset="-122"/>
                <a:cs typeface="+mn-ea"/>
                <a:sym typeface="+mn-lt"/>
              </a:rPr>
              <a:t> </a:t>
            </a:r>
            <a:r>
              <a:rPr lang="zh-CN" altLang="en-US" sz="4000" b="1" dirty="0">
                <a:solidFill>
                  <a:srgbClr val="C00000"/>
                </a:solidFill>
                <a:latin typeface="宋体" panose="02010600030101010101" pitchFamily="2" charset="-122"/>
                <a:ea typeface="宋体" panose="02010600030101010101" pitchFamily="2" charset="-122"/>
                <a:cs typeface="+mn-ea"/>
                <a:sym typeface="+mn-lt"/>
              </a:rPr>
              <a:t>30%的数据，N, M≤20</a:t>
            </a:r>
          </a:p>
          <a:p>
            <a:pPr algn="l">
              <a:lnSpc>
                <a:spcPct val="17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70%的数据，N, M≤100</a:t>
            </a:r>
          </a:p>
          <a:p>
            <a:pPr algn="l">
              <a:lnSpc>
                <a:spcPct val="170000"/>
              </a:lnSpc>
            </a:pP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zh-CN" altLang="en-US" sz="4000" dirty="0">
                <a:solidFill>
                  <a:schemeClr val="tx1"/>
                </a:solidFill>
                <a:latin typeface="宋体" panose="02010600030101010101" pitchFamily="2" charset="-122"/>
                <a:ea typeface="宋体" panose="02010600030101010101" pitchFamily="2" charset="-122"/>
                <a:cs typeface="+mn-ea"/>
                <a:sym typeface="+mn-lt"/>
              </a:rPr>
              <a:t>100%的数据，1≤N, M≤500 </a:t>
            </a:r>
          </a:p>
        </p:txBody>
      </p:sp>
      <p:sp>
        <p:nvSpPr>
          <p:cNvPr id="4" name="文本框 3">
            <a:extLst>
              <a:ext uri="{FF2B5EF4-FFF2-40B4-BE49-F238E27FC236}">
                <a16:creationId xmlns:a16="http://schemas.microsoft.com/office/drawing/2014/main" id="{B28E0165-BEE5-D73B-77E7-10433604A3CC}"/>
              </a:ext>
            </a:extLst>
          </p:cNvPr>
          <p:cNvSpPr txBox="1"/>
          <p:nvPr/>
        </p:nvSpPr>
        <p:spPr>
          <a:xfrm>
            <a:off x="1751013" y="890580"/>
            <a:ext cx="8345170"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latin typeface="宋体" panose="02010600030101010101" pitchFamily="2" charset="-122"/>
                <a:ea typeface="宋体" panose="02010600030101010101" pitchFamily="2" charset="-122"/>
                <a:sym typeface="+mn-lt"/>
              </a:rPr>
              <a:t>二维数组例题</a:t>
            </a:r>
            <a:r>
              <a:rPr lang="en-US" altLang="zh-CN" dirty="0">
                <a:latin typeface="宋体" panose="02010600030101010101" pitchFamily="2" charset="-122"/>
                <a:ea typeface="宋体" panose="02010600030101010101" pitchFamily="2" charset="-122"/>
                <a:sym typeface="+mn-lt"/>
              </a:rPr>
              <a:t>1</a:t>
            </a:r>
            <a:endParaRPr lang="zh-CN" altLang="en-US" dirty="0">
              <a:latin typeface="宋体" panose="02010600030101010101" pitchFamily="2" charset="-122"/>
              <a:ea typeface="宋体" panose="02010600030101010101" pitchFamily="2" charset="-122"/>
              <a:sym typeface="+mn-lt"/>
            </a:endParaRPr>
          </a:p>
        </p:txBody>
      </p:sp>
    </p:spTree>
    <p:extLst>
      <p:ext uri="{BB962C8B-B14F-4D97-AF65-F5344CB8AC3E}">
        <p14:creationId xmlns:p14="http://schemas.microsoft.com/office/powerpoint/2010/main" val="3793014204"/>
      </p:ext>
    </p:extLst>
  </p:cSld>
  <p:clrMapOvr>
    <a:masterClrMapping/>
  </p:clrMapOvr>
  <p:transition spd="slow" advClick="0" advTm="1000"/>
  <p:timing>
    <p:tnLst>
      <p:par>
        <p:cTn id="1" dur="indefinite" restart="never" nodeType="tmRoot"/>
      </p:par>
    </p:tnLst>
    <p:bldLst>
      <p:bldP spid="15" grpId="1"/>
      <p:bldP spid="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019027" y="881799"/>
            <a:ext cx="7829550" cy="1200329"/>
          </a:xfrm>
          <a:prstGeom prst="rect">
            <a:avLst/>
          </a:prstGeom>
          <a:noFill/>
        </p:spPr>
        <p:txBody>
          <a:bodyPr wrap="square" anchor="ctr">
            <a:spAutoFit/>
          </a:bodyPr>
          <a:lstStyle/>
          <a:p>
            <a:r>
              <a:rPr lang="zh-CN" altLang="en-US" sz="7200" b="1" dirty="0">
                <a:solidFill>
                  <a:schemeClr val="bg1"/>
                </a:solidFill>
                <a:latin typeface="宋体" panose="02010600030101010101" pitchFamily="2" charset="-122"/>
                <a:ea typeface="宋体" panose="02010600030101010101" pitchFamily="2" charset="-122"/>
                <a:cs typeface="+mn-ea"/>
                <a:sym typeface="+mn-lt"/>
              </a:rPr>
              <a:t>二维数组例题</a:t>
            </a:r>
            <a:r>
              <a:rPr lang="en-US" altLang="zh-CN" sz="7200" b="1" dirty="0">
                <a:solidFill>
                  <a:schemeClr val="bg1"/>
                </a:solidFill>
                <a:latin typeface="宋体" panose="02010600030101010101" pitchFamily="2" charset="-122"/>
                <a:ea typeface="宋体" panose="02010600030101010101" pitchFamily="2" charset="-122"/>
                <a:cs typeface="+mn-ea"/>
                <a:sym typeface="+mn-lt"/>
              </a:rPr>
              <a:t>2</a:t>
            </a:r>
            <a:endParaRPr lang="zh-CN" altLang="en-US" sz="7200" b="1" dirty="0">
              <a:solidFill>
                <a:schemeClr val="bg1"/>
              </a:solidFill>
              <a:latin typeface="宋体" panose="02010600030101010101" pitchFamily="2" charset="-122"/>
              <a:ea typeface="宋体" panose="02010600030101010101" pitchFamily="2" charset="-122"/>
              <a:cs typeface="+mn-ea"/>
              <a:sym typeface="+mn-lt"/>
            </a:endParaRPr>
          </a:p>
        </p:txBody>
      </p:sp>
      <p:sp>
        <p:nvSpPr>
          <p:cNvPr id="5" name="文本框 4"/>
          <p:cNvSpPr txBox="1"/>
          <p:nvPr/>
        </p:nvSpPr>
        <p:spPr>
          <a:xfrm>
            <a:off x="1751013" y="4506541"/>
            <a:ext cx="11268302" cy="8863965"/>
          </a:xfrm>
          <a:prstGeom prst="rect">
            <a:avLst/>
          </a:prstGeom>
          <a:noFill/>
        </p:spPr>
        <p:txBody>
          <a:bodyPr wrap="square">
            <a:spAutoFit/>
          </a:bodyPr>
          <a:lstStyle/>
          <a:p>
            <a:pPr algn="l"/>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题目描述</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3600" dirty="0">
                <a:solidFill>
                  <a:schemeClr val="tx1"/>
                </a:solidFill>
                <a:latin typeface="宋体" panose="02010600030101010101" pitchFamily="2" charset="-122"/>
                <a:ea typeface="宋体" panose="02010600030101010101" pitchFamily="2" charset="-122"/>
                <a:cs typeface="+mn-ea"/>
                <a:sym typeface="+mn-lt"/>
              </a:rPr>
              <a:t>给定一个长度为</a:t>
            </a:r>
            <a:r>
              <a:rPr lang="en-US" altLang="zh-CN" sz="3600" dirty="0">
                <a:solidFill>
                  <a:schemeClr val="tx1"/>
                </a:solidFill>
                <a:latin typeface="宋体" panose="02010600030101010101" pitchFamily="2" charset="-122"/>
                <a:ea typeface="宋体" panose="02010600030101010101" pitchFamily="2" charset="-122"/>
                <a:cs typeface="+mn-ea"/>
                <a:sym typeface="+mn-lt"/>
              </a:rPr>
              <a:t>N</a:t>
            </a:r>
            <a:r>
              <a:rPr lang="zh-CN" altLang="en-US" sz="3600" dirty="0">
                <a:solidFill>
                  <a:schemeClr val="tx1"/>
                </a:solidFill>
                <a:latin typeface="宋体" panose="02010600030101010101" pitchFamily="2" charset="-122"/>
                <a:ea typeface="宋体" panose="02010600030101010101" pitchFamily="2" charset="-122"/>
                <a:cs typeface="+mn-ea"/>
                <a:sym typeface="+mn-lt"/>
              </a:rPr>
              <a:t>的数组</a:t>
            </a:r>
            <a:r>
              <a:rPr lang="en-US" altLang="zh-CN" sz="3600" dirty="0">
                <a:solidFill>
                  <a:schemeClr val="tx1"/>
                </a:solidFill>
                <a:latin typeface="宋体" panose="02010600030101010101" pitchFamily="2" charset="-122"/>
                <a:ea typeface="宋体" panose="02010600030101010101" pitchFamily="2" charset="-122"/>
                <a:cs typeface="+mn-ea"/>
                <a:sym typeface="+mn-lt"/>
              </a:rPr>
              <a:t>A = [A1, A2,…,AN]</a:t>
            </a:r>
            <a:r>
              <a:rPr lang="zh-CN" altLang="en-US" sz="3600" dirty="0">
                <a:solidFill>
                  <a:schemeClr val="tx1"/>
                </a:solidFill>
                <a:latin typeface="宋体" panose="02010600030101010101" pitchFamily="2" charset="-122"/>
                <a:ea typeface="宋体" panose="02010600030101010101" pitchFamily="2" charset="-122"/>
                <a:cs typeface="+mn-ea"/>
                <a:sym typeface="+mn-lt"/>
              </a:rPr>
              <a:t>，数组中有可能有重复出现的整数。现在小明要按以下方法将其修改为没有重复整数的数组。小明会依次修改</a:t>
            </a:r>
            <a:r>
              <a:rPr lang="en-US" altLang="zh-CN" sz="3600" dirty="0">
                <a:solidFill>
                  <a:schemeClr val="tx1"/>
                </a:solidFill>
                <a:latin typeface="宋体" panose="02010600030101010101" pitchFamily="2" charset="-122"/>
                <a:ea typeface="宋体" panose="02010600030101010101" pitchFamily="2" charset="-122"/>
                <a:cs typeface="+mn-ea"/>
                <a:sym typeface="+mn-lt"/>
              </a:rPr>
              <a:t>A2, A3, …, AN</a:t>
            </a:r>
            <a:r>
              <a:rPr lang="zh-CN" altLang="en-US" sz="3600" dirty="0">
                <a:solidFill>
                  <a:schemeClr val="tx1"/>
                </a:solidFill>
                <a:latin typeface="宋体" panose="02010600030101010101" pitchFamily="2" charset="-122"/>
                <a:ea typeface="宋体" panose="02010600030101010101" pitchFamily="2" charset="-122"/>
                <a:cs typeface="+mn-ea"/>
                <a:sym typeface="+mn-lt"/>
              </a:rPr>
              <a:t>。当修改</a:t>
            </a:r>
            <a:r>
              <a:rPr lang="en-US" altLang="zh-CN" sz="3600" dirty="0">
                <a:solidFill>
                  <a:schemeClr val="tx1"/>
                </a:solidFill>
                <a:latin typeface="宋体" panose="02010600030101010101" pitchFamily="2" charset="-122"/>
                <a:ea typeface="宋体" panose="02010600030101010101" pitchFamily="2" charset="-122"/>
                <a:cs typeface="+mn-ea"/>
                <a:sym typeface="+mn-lt"/>
              </a:rPr>
              <a:t>Ai</a:t>
            </a:r>
            <a:r>
              <a:rPr lang="zh-CN" altLang="en-US" sz="3600" dirty="0">
                <a:solidFill>
                  <a:schemeClr val="tx1"/>
                </a:solidFill>
                <a:latin typeface="宋体" panose="02010600030101010101" pitchFamily="2" charset="-122"/>
                <a:ea typeface="宋体" panose="02010600030101010101" pitchFamily="2" charset="-122"/>
                <a:cs typeface="+mn-ea"/>
                <a:sym typeface="+mn-lt"/>
              </a:rPr>
              <a:t>时，小明会检查</a:t>
            </a:r>
            <a:r>
              <a:rPr lang="en-US" altLang="zh-CN" sz="3600" dirty="0">
                <a:solidFill>
                  <a:schemeClr val="tx1"/>
                </a:solidFill>
                <a:latin typeface="宋体" panose="02010600030101010101" pitchFamily="2" charset="-122"/>
                <a:ea typeface="宋体" panose="02010600030101010101" pitchFamily="2" charset="-122"/>
                <a:cs typeface="+mn-ea"/>
                <a:sym typeface="+mn-lt"/>
              </a:rPr>
              <a:t>Ai</a:t>
            </a:r>
            <a:r>
              <a:rPr lang="zh-CN" altLang="en-US" sz="3600" dirty="0">
                <a:solidFill>
                  <a:schemeClr val="tx1"/>
                </a:solidFill>
                <a:latin typeface="宋体" panose="02010600030101010101" pitchFamily="2" charset="-122"/>
                <a:ea typeface="宋体" panose="02010600030101010101" pitchFamily="2" charset="-122"/>
                <a:cs typeface="+mn-ea"/>
                <a:sym typeface="+mn-lt"/>
              </a:rPr>
              <a:t>是否在</a:t>
            </a:r>
            <a:r>
              <a:rPr lang="en-US" altLang="zh-CN" sz="3600" dirty="0">
                <a:solidFill>
                  <a:schemeClr val="tx1"/>
                </a:solidFill>
                <a:latin typeface="宋体" panose="02010600030101010101" pitchFamily="2" charset="-122"/>
                <a:ea typeface="宋体" panose="02010600030101010101" pitchFamily="2" charset="-122"/>
                <a:cs typeface="+mn-ea"/>
                <a:sym typeface="+mn-lt"/>
              </a:rPr>
              <a:t>A1~ Ai-1</a:t>
            </a:r>
            <a:r>
              <a:rPr lang="zh-CN" altLang="en-US" sz="3600" dirty="0">
                <a:solidFill>
                  <a:schemeClr val="tx1"/>
                </a:solidFill>
                <a:latin typeface="宋体" panose="02010600030101010101" pitchFamily="2" charset="-122"/>
                <a:ea typeface="宋体" panose="02010600030101010101" pitchFamily="2" charset="-122"/>
                <a:cs typeface="+mn-ea"/>
                <a:sym typeface="+mn-lt"/>
              </a:rPr>
              <a:t>中出现过。如果出现过，则小明会给</a:t>
            </a:r>
            <a:r>
              <a:rPr lang="en-US" altLang="zh-CN" sz="3600" dirty="0">
                <a:solidFill>
                  <a:schemeClr val="tx1"/>
                </a:solidFill>
                <a:latin typeface="宋体" panose="02010600030101010101" pitchFamily="2" charset="-122"/>
                <a:ea typeface="宋体" panose="02010600030101010101" pitchFamily="2" charset="-122"/>
                <a:cs typeface="+mn-ea"/>
                <a:sym typeface="+mn-lt"/>
              </a:rPr>
              <a:t>Ai</a:t>
            </a:r>
            <a:r>
              <a:rPr lang="zh-CN" altLang="en-US" sz="3600" dirty="0">
                <a:solidFill>
                  <a:schemeClr val="tx1"/>
                </a:solidFill>
                <a:latin typeface="宋体" panose="02010600030101010101" pitchFamily="2" charset="-122"/>
                <a:ea typeface="宋体" panose="02010600030101010101" pitchFamily="2" charset="-122"/>
                <a:cs typeface="+mn-ea"/>
                <a:sym typeface="+mn-lt"/>
              </a:rPr>
              <a:t>加上</a:t>
            </a:r>
            <a:r>
              <a:rPr lang="en-US" altLang="zh-CN" sz="3600" dirty="0">
                <a:solidFill>
                  <a:schemeClr val="tx1"/>
                </a:solidFill>
                <a:latin typeface="宋体" panose="02010600030101010101" pitchFamily="2" charset="-122"/>
                <a:ea typeface="宋体" panose="02010600030101010101" pitchFamily="2" charset="-122"/>
                <a:cs typeface="+mn-ea"/>
                <a:sym typeface="+mn-lt"/>
              </a:rPr>
              <a:t>1</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endParaRPr lang="en-US" altLang="zh-CN" sz="36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zh-CN" altLang="en-US" sz="3600" dirty="0">
                <a:solidFill>
                  <a:schemeClr val="tx1"/>
                </a:solidFill>
                <a:latin typeface="宋体" panose="02010600030101010101" pitchFamily="2" charset="-122"/>
                <a:ea typeface="宋体" panose="02010600030101010101" pitchFamily="2" charset="-122"/>
                <a:cs typeface="+mn-ea"/>
                <a:sym typeface="+mn-lt"/>
              </a:rPr>
              <a:t>如果新的</a:t>
            </a:r>
            <a:r>
              <a:rPr lang="en-US" altLang="zh-CN" sz="3600" dirty="0">
                <a:solidFill>
                  <a:schemeClr val="tx1"/>
                </a:solidFill>
                <a:latin typeface="宋体" panose="02010600030101010101" pitchFamily="2" charset="-122"/>
                <a:ea typeface="宋体" panose="02010600030101010101" pitchFamily="2" charset="-122"/>
                <a:cs typeface="+mn-ea"/>
                <a:sym typeface="+mn-lt"/>
              </a:rPr>
              <a:t>Ai</a:t>
            </a:r>
            <a:r>
              <a:rPr lang="zh-CN" altLang="en-US" sz="3600" dirty="0">
                <a:solidFill>
                  <a:schemeClr val="tx1"/>
                </a:solidFill>
                <a:latin typeface="宋体" panose="02010600030101010101" pitchFamily="2" charset="-122"/>
                <a:ea typeface="宋体" panose="02010600030101010101" pitchFamily="2" charset="-122"/>
                <a:cs typeface="+mn-ea"/>
                <a:sym typeface="+mn-lt"/>
              </a:rPr>
              <a:t>仍在之前出现过，小明会持续给</a:t>
            </a:r>
            <a:r>
              <a:rPr lang="en-US" altLang="zh-CN" sz="3600" dirty="0">
                <a:solidFill>
                  <a:schemeClr val="tx1"/>
                </a:solidFill>
                <a:latin typeface="宋体" panose="02010600030101010101" pitchFamily="2" charset="-122"/>
                <a:ea typeface="宋体" panose="02010600030101010101" pitchFamily="2" charset="-122"/>
                <a:cs typeface="+mn-ea"/>
                <a:sym typeface="+mn-lt"/>
              </a:rPr>
              <a:t>Ai</a:t>
            </a:r>
            <a:r>
              <a:rPr lang="zh-CN" altLang="en-US" sz="3600" dirty="0">
                <a:solidFill>
                  <a:schemeClr val="tx1"/>
                </a:solidFill>
                <a:latin typeface="宋体" panose="02010600030101010101" pitchFamily="2" charset="-122"/>
                <a:ea typeface="宋体" panose="02010600030101010101" pitchFamily="2" charset="-122"/>
                <a:cs typeface="+mn-ea"/>
                <a:sym typeface="+mn-lt"/>
              </a:rPr>
              <a:t>加</a:t>
            </a:r>
            <a:r>
              <a:rPr lang="en-US" altLang="zh-CN" sz="3600" dirty="0">
                <a:solidFill>
                  <a:schemeClr val="tx1"/>
                </a:solidFill>
                <a:latin typeface="宋体" panose="02010600030101010101" pitchFamily="2" charset="-122"/>
                <a:ea typeface="宋体" panose="02010600030101010101" pitchFamily="2" charset="-122"/>
                <a:cs typeface="+mn-ea"/>
                <a:sym typeface="+mn-lt"/>
              </a:rPr>
              <a:t>1</a:t>
            </a:r>
            <a:r>
              <a:rPr lang="zh-CN" altLang="en-US" sz="3600" dirty="0">
                <a:solidFill>
                  <a:schemeClr val="tx1"/>
                </a:solidFill>
                <a:latin typeface="宋体" panose="02010600030101010101" pitchFamily="2" charset="-122"/>
                <a:ea typeface="宋体" panose="02010600030101010101" pitchFamily="2" charset="-122"/>
                <a:cs typeface="+mn-ea"/>
                <a:sym typeface="+mn-lt"/>
              </a:rPr>
              <a:t>，直到</a:t>
            </a:r>
            <a:r>
              <a:rPr lang="en-US" altLang="zh-CN" sz="3600" dirty="0">
                <a:solidFill>
                  <a:schemeClr val="tx1"/>
                </a:solidFill>
                <a:latin typeface="宋体" panose="02010600030101010101" pitchFamily="2" charset="-122"/>
                <a:ea typeface="宋体" panose="02010600030101010101" pitchFamily="2" charset="-122"/>
                <a:cs typeface="+mn-ea"/>
                <a:sym typeface="+mn-lt"/>
              </a:rPr>
              <a:t>Ai</a:t>
            </a:r>
            <a:r>
              <a:rPr lang="zh-CN" altLang="en-US" sz="3600" dirty="0">
                <a:solidFill>
                  <a:schemeClr val="tx1"/>
                </a:solidFill>
                <a:latin typeface="宋体" panose="02010600030101010101" pitchFamily="2" charset="-122"/>
                <a:ea typeface="宋体" panose="02010600030101010101" pitchFamily="2" charset="-122"/>
                <a:cs typeface="+mn-ea"/>
                <a:sym typeface="+mn-lt"/>
              </a:rPr>
              <a:t>没有在</a:t>
            </a:r>
            <a:r>
              <a:rPr lang="en-US" altLang="zh-CN" sz="3600" dirty="0">
                <a:solidFill>
                  <a:schemeClr val="tx1"/>
                </a:solidFill>
                <a:latin typeface="宋体" panose="02010600030101010101" pitchFamily="2" charset="-122"/>
                <a:ea typeface="宋体" panose="02010600030101010101" pitchFamily="2" charset="-122"/>
                <a:cs typeface="+mn-ea"/>
                <a:sym typeface="+mn-lt"/>
              </a:rPr>
              <a:t>A1~Ai-1</a:t>
            </a:r>
            <a:r>
              <a:rPr lang="zh-CN" altLang="en-US" sz="3600" dirty="0">
                <a:solidFill>
                  <a:schemeClr val="tx1"/>
                </a:solidFill>
                <a:latin typeface="宋体" panose="02010600030101010101" pitchFamily="2" charset="-122"/>
                <a:ea typeface="宋体" panose="02010600030101010101" pitchFamily="2" charset="-122"/>
                <a:cs typeface="+mn-ea"/>
                <a:sym typeface="+mn-lt"/>
              </a:rPr>
              <a:t>中出现过。当</a:t>
            </a:r>
            <a:r>
              <a:rPr lang="en-US" altLang="zh-CN" sz="3600" dirty="0">
                <a:solidFill>
                  <a:schemeClr val="tx1"/>
                </a:solidFill>
                <a:latin typeface="宋体" panose="02010600030101010101" pitchFamily="2" charset="-122"/>
                <a:ea typeface="宋体" panose="02010600030101010101" pitchFamily="2" charset="-122"/>
                <a:cs typeface="+mn-ea"/>
                <a:sym typeface="+mn-lt"/>
              </a:rPr>
              <a:t>AN</a:t>
            </a:r>
            <a:r>
              <a:rPr lang="zh-CN" altLang="en-US" sz="3600" dirty="0">
                <a:solidFill>
                  <a:schemeClr val="tx1"/>
                </a:solidFill>
                <a:latin typeface="宋体" panose="02010600030101010101" pitchFamily="2" charset="-122"/>
                <a:ea typeface="宋体" panose="02010600030101010101" pitchFamily="2" charset="-122"/>
                <a:cs typeface="+mn-ea"/>
                <a:sym typeface="+mn-lt"/>
              </a:rPr>
              <a:t>也经过上述修改之后，显然</a:t>
            </a:r>
            <a:r>
              <a:rPr lang="en-US" altLang="zh-CN" sz="3600" dirty="0">
                <a:solidFill>
                  <a:schemeClr val="tx1"/>
                </a:solidFill>
                <a:latin typeface="宋体" panose="02010600030101010101" pitchFamily="2" charset="-122"/>
                <a:ea typeface="宋体" panose="02010600030101010101" pitchFamily="2" charset="-122"/>
                <a:cs typeface="+mn-ea"/>
                <a:sym typeface="+mn-lt"/>
              </a:rPr>
              <a:t>A</a:t>
            </a:r>
            <a:r>
              <a:rPr lang="zh-CN" altLang="en-US" sz="3600" dirty="0">
                <a:solidFill>
                  <a:schemeClr val="tx1"/>
                </a:solidFill>
                <a:latin typeface="宋体" panose="02010600030101010101" pitchFamily="2" charset="-122"/>
                <a:ea typeface="宋体" panose="02010600030101010101" pitchFamily="2" charset="-122"/>
                <a:cs typeface="+mn-ea"/>
                <a:sym typeface="+mn-lt"/>
              </a:rPr>
              <a:t>数组中就没有重复的整数了。现在给定初始的</a:t>
            </a:r>
            <a:r>
              <a:rPr lang="en-US" altLang="zh-CN" sz="3600" dirty="0">
                <a:solidFill>
                  <a:schemeClr val="tx1"/>
                </a:solidFill>
                <a:latin typeface="宋体" panose="02010600030101010101" pitchFamily="2" charset="-122"/>
                <a:ea typeface="宋体" panose="02010600030101010101" pitchFamily="2" charset="-122"/>
                <a:cs typeface="+mn-ea"/>
                <a:sym typeface="+mn-lt"/>
              </a:rPr>
              <a:t>A</a:t>
            </a:r>
            <a:r>
              <a:rPr lang="zh-CN" altLang="en-US" sz="3600" dirty="0">
                <a:solidFill>
                  <a:schemeClr val="tx1"/>
                </a:solidFill>
                <a:latin typeface="宋体" panose="02010600030101010101" pitchFamily="2" charset="-122"/>
                <a:ea typeface="宋体" panose="02010600030101010101" pitchFamily="2" charset="-122"/>
                <a:cs typeface="+mn-ea"/>
                <a:sym typeface="+mn-lt"/>
              </a:rPr>
              <a:t>数组，请你计算出最终的</a:t>
            </a:r>
            <a:r>
              <a:rPr lang="en-US" altLang="zh-CN" sz="3600" dirty="0">
                <a:solidFill>
                  <a:schemeClr val="tx1"/>
                </a:solidFill>
                <a:latin typeface="宋体" panose="02010600030101010101" pitchFamily="2" charset="-122"/>
                <a:ea typeface="宋体" panose="02010600030101010101" pitchFamily="2" charset="-122"/>
                <a:cs typeface="+mn-ea"/>
                <a:sym typeface="+mn-lt"/>
              </a:rPr>
              <a:t>A</a:t>
            </a:r>
            <a:r>
              <a:rPr lang="zh-CN" altLang="en-US" sz="3600" dirty="0">
                <a:solidFill>
                  <a:schemeClr val="tx1"/>
                </a:solidFill>
                <a:latin typeface="宋体" panose="02010600030101010101" pitchFamily="2" charset="-122"/>
                <a:ea typeface="宋体" panose="02010600030101010101" pitchFamily="2" charset="-122"/>
                <a:cs typeface="+mn-ea"/>
                <a:sym typeface="+mn-lt"/>
              </a:rPr>
              <a:t>数组。</a:t>
            </a:r>
          </a:p>
          <a:p>
            <a:pPr algn="l"/>
            <a:endParaRPr lang="zh-CN" altLang="en-US" sz="4000" dirty="0">
              <a:solidFill>
                <a:schemeClr val="tx1"/>
              </a:solidFill>
              <a:latin typeface="宋体" panose="02010600030101010101" pitchFamily="2" charset="-122"/>
              <a:ea typeface="宋体" panose="02010600030101010101" pitchFamily="2" charset="-122"/>
              <a:cs typeface="+mn-ea"/>
              <a:sym typeface="+mn-lt"/>
            </a:endParaRPr>
          </a:p>
        </p:txBody>
      </p:sp>
      <p:sp>
        <p:nvSpPr>
          <p:cNvPr id="3" name="文本框 2">
            <a:extLst>
              <a:ext uri="{FF2B5EF4-FFF2-40B4-BE49-F238E27FC236}">
                <a16:creationId xmlns:a16="http://schemas.microsoft.com/office/drawing/2014/main" id="{91E0A62E-E709-089E-D053-8B54120272E4}"/>
              </a:ext>
            </a:extLst>
          </p:cNvPr>
          <p:cNvSpPr txBox="1"/>
          <p:nvPr/>
        </p:nvSpPr>
        <p:spPr>
          <a:xfrm>
            <a:off x="13903979" y="4242891"/>
            <a:ext cx="8729008" cy="8956298"/>
          </a:xfrm>
          <a:prstGeom prst="rect">
            <a:avLst/>
          </a:prstGeom>
          <a:noFill/>
        </p:spPr>
        <p:txBody>
          <a:bodyPr wrap="square">
            <a:spAutoFit/>
          </a:bodyPr>
          <a:lstStyle/>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输入</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3600" dirty="0">
                <a:solidFill>
                  <a:schemeClr val="tx1"/>
                </a:solidFill>
                <a:latin typeface="宋体" panose="02010600030101010101" pitchFamily="2" charset="-122"/>
                <a:ea typeface="宋体" panose="02010600030101010101" pitchFamily="2" charset="-122"/>
                <a:cs typeface="+mn-ea"/>
                <a:sym typeface="+mn-lt"/>
              </a:rPr>
              <a:t>第一行包含一个整数</a:t>
            </a:r>
            <a:r>
              <a:rPr lang="en-US" altLang="zh-CN" sz="3600" dirty="0">
                <a:solidFill>
                  <a:schemeClr val="tx1"/>
                </a:solidFill>
                <a:latin typeface="宋体" panose="02010600030101010101" pitchFamily="2" charset="-122"/>
                <a:ea typeface="宋体" panose="02010600030101010101" pitchFamily="2" charset="-122"/>
                <a:cs typeface="+mn-ea"/>
                <a:sym typeface="+mn-lt"/>
              </a:rPr>
              <a:t>N(1≤N≤100000)</a:t>
            </a:r>
            <a:r>
              <a:rPr lang="zh-CN" altLang="en-US" sz="3600" dirty="0">
                <a:solidFill>
                  <a:schemeClr val="tx1"/>
                </a:solidFill>
                <a:latin typeface="宋体" panose="02010600030101010101" pitchFamily="2" charset="-122"/>
                <a:ea typeface="宋体" panose="02010600030101010101" pitchFamily="2" charset="-122"/>
                <a:cs typeface="+mn-ea"/>
                <a:sym typeface="+mn-lt"/>
              </a:rPr>
              <a:t>，第二行包含</a:t>
            </a:r>
            <a:r>
              <a:rPr lang="en-US" altLang="zh-CN" sz="3600" dirty="0">
                <a:solidFill>
                  <a:schemeClr val="tx1"/>
                </a:solidFill>
                <a:latin typeface="宋体" panose="02010600030101010101" pitchFamily="2" charset="-122"/>
                <a:ea typeface="宋体" panose="02010600030101010101" pitchFamily="2" charset="-122"/>
                <a:cs typeface="+mn-ea"/>
                <a:sym typeface="+mn-lt"/>
              </a:rPr>
              <a:t>N</a:t>
            </a:r>
            <a:r>
              <a:rPr lang="zh-CN" altLang="en-US" sz="3600" dirty="0">
                <a:solidFill>
                  <a:schemeClr val="tx1"/>
                </a:solidFill>
                <a:latin typeface="宋体" panose="02010600030101010101" pitchFamily="2" charset="-122"/>
                <a:ea typeface="宋体" panose="02010600030101010101" pitchFamily="2" charset="-122"/>
                <a:cs typeface="+mn-ea"/>
                <a:sym typeface="+mn-lt"/>
              </a:rPr>
              <a:t>个整数</a:t>
            </a:r>
            <a:r>
              <a:rPr lang="en-US" altLang="zh-CN" sz="3600" dirty="0">
                <a:solidFill>
                  <a:schemeClr val="tx1"/>
                </a:solidFill>
                <a:latin typeface="宋体" panose="02010600030101010101" pitchFamily="2" charset="-122"/>
                <a:ea typeface="宋体" panose="02010600030101010101" pitchFamily="2" charset="-122"/>
                <a:cs typeface="+mn-ea"/>
                <a:sym typeface="+mn-lt"/>
              </a:rPr>
              <a:t>A1, A2, …, AN (1≤Ai≤1000000)</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输出</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3600" dirty="0">
                <a:solidFill>
                  <a:schemeClr val="tx1"/>
                </a:solidFill>
                <a:latin typeface="宋体" panose="02010600030101010101" pitchFamily="2" charset="-122"/>
                <a:ea typeface="宋体" panose="02010600030101010101" pitchFamily="2" charset="-122"/>
                <a:cs typeface="+mn-ea"/>
                <a:sym typeface="+mn-lt"/>
              </a:rPr>
              <a:t>输出</a:t>
            </a:r>
            <a:r>
              <a:rPr lang="en-US" altLang="zh-CN" sz="3600" dirty="0">
                <a:solidFill>
                  <a:schemeClr val="tx1"/>
                </a:solidFill>
                <a:latin typeface="宋体" panose="02010600030101010101" pitchFamily="2" charset="-122"/>
                <a:ea typeface="宋体" panose="02010600030101010101" pitchFamily="2" charset="-122"/>
                <a:cs typeface="+mn-ea"/>
                <a:sym typeface="+mn-lt"/>
              </a:rPr>
              <a:t>N</a:t>
            </a:r>
            <a:r>
              <a:rPr lang="zh-CN" altLang="en-US" sz="3600" dirty="0">
                <a:solidFill>
                  <a:schemeClr val="tx1"/>
                </a:solidFill>
                <a:latin typeface="宋体" panose="02010600030101010101" pitchFamily="2" charset="-122"/>
                <a:ea typeface="宋体" panose="02010600030101010101" pitchFamily="2" charset="-122"/>
                <a:cs typeface="+mn-ea"/>
                <a:sym typeface="+mn-lt"/>
              </a:rPr>
              <a:t>个整数，依次是最终的</a:t>
            </a:r>
            <a:r>
              <a:rPr lang="en-US" altLang="zh-CN" sz="3600" dirty="0">
                <a:solidFill>
                  <a:schemeClr val="tx1"/>
                </a:solidFill>
                <a:latin typeface="宋体" panose="02010600030101010101" pitchFamily="2" charset="-122"/>
                <a:ea typeface="宋体" panose="02010600030101010101" pitchFamily="2" charset="-122"/>
                <a:cs typeface="+mn-ea"/>
                <a:sym typeface="+mn-lt"/>
              </a:rPr>
              <a:t>A1, A2, …, AN</a:t>
            </a:r>
          </a:p>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评测用例规模与约定</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endParaRPr lang="zh-CN" altLang="en-US" sz="4400" b="1" dirty="0">
              <a:solidFill>
                <a:srgbClr val="C00000"/>
              </a:solidFill>
              <a:latin typeface="宋体" panose="02010600030101010101" pitchFamily="2" charset="-122"/>
              <a:ea typeface="宋体" panose="02010600030101010101" pitchFamily="2" charset="-122"/>
              <a:cs typeface="+mn-ea"/>
              <a:sym typeface="+mn-lt"/>
            </a:endParaRPr>
          </a:p>
          <a:p>
            <a:pPr algn="l">
              <a:lnSpc>
                <a:spcPct val="150000"/>
              </a:lnSpc>
            </a:pPr>
            <a:r>
              <a:rPr lang="zh-CN" altLang="en-US" sz="3600" dirty="0">
                <a:solidFill>
                  <a:schemeClr val="tx1"/>
                </a:solidFill>
                <a:latin typeface="宋体" panose="02010600030101010101" pitchFamily="2" charset="-122"/>
                <a:ea typeface="宋体" panose="02010600030101010101" pitchFamily="2" charset="-122"/>
                <a:cs typeface="+mn-ea"/>
                <a:sym typeface="+mn-lt"/>
              </a:rPr>
              <a:t>对于 </a:t>
            </a:r>
            <a:r>
              <a:rPr lang="en-US" altLang="zh-CN" sz="3600" dirty="0">
                <a:solidFill>
                  <a:schemeClr val="tx1"/>
                </a:solidFill>
                <a:latin typeface="宋体" panose="02010600030101010101" pitchFamily="2" charset="-122"/>
                <a:ea typeface="宋体" panose="02010600030101010101" pitchFamily="2" charset="-122"/>
                <a:cs typeface="+mn-ea"/>
                <a:sym typeface="+mn-lt"/>
              </a:rPr>
              <a:t>80% </a:t>
            </a:r>
            <a:r>
              <a:rPr lang="zh-CN" altLang="en-US" sz="3600" dirty="0">
                <a:solidFill>
                  <a:schemeClr val="tx1"/>
                </a:solidFill>
                <a:latin typeface="宋体" panose="02010600030101010101" pitchFamily="2" charset="-122"/>
                <a:ea typeface="宋体" panose="02010600030101010101" pitchFamily="2" charset="-122"/>
                <a:cs typeface="+mn-ea"/>
                <a:sym typeface="+mn-lt"/>
              </a:rPr>
              <a:t>的评测用例，</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1≤N≤10000</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3600" dirty="0">
                <a:solidFill>
                  <a:schemeClr val="tx1"/>
                </a:solidFill>
                <a:latin typeface="宋体" panose="02010600030101010101" pitchFamily="2" charset="-122"/>
                <a:ea typeface="宋体" panose="02010600030101010101" pitchFamily="2" charset="-122"/>
                <a:cs typeface="+mn-ea"/>
                <a:sym typeface="+mn-lt"/>
              </a:rPr>
              <a:t>对于所有评测用例，</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1≤N≤100000</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r>
              <a:rPr lang="en-US" altLang="zh-CN" sz="3600" dirty="0" smtClean="0">
                <a:solidFill>
                  <a:schemeClr val="tx1"/>
                </a:solidFill>
                <a:latin typeface="宋体" panose="02010600030101010101" pitchFamily="2" charset="-122"/>
                <a:ea typeface="宋体" panose="02010600030101010101" pitchFamily="2" charset="-122"/>
                <a:cs typeface="+mn-ea"/>
                <a:sym typeface="+mn-lt"/>
              </a:rPr>
              <a:t>1≤Ai ≤1000000</a:t>
            </a:r>
            <a:r>
              <a:rPr lang="zh-CN" altLang="en-US" sz="3600" dirty="0">
                <a:solidFill>
                  <a:schemeClr val="tx1"/>
                </a:solidFill>
                <a:latin typeface="宋体" panose="02010600030101010101" pitchFamily="2" charset="-122"/>
                <a:ea typeface="宋体" panose="02010600030101010101" pitchFamily="2" charset="-122"/>
                <a:cs typeface="+mn-ea"/>
                <a:sym typeface="+mn-lt"/>
              </a:rPr>
              <a:t>。</a:t>
            </a:r>
            <a:endParaRPr lang="zh-CN" altLang="en-US" sz="36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104D468C-FEC3-11E5-CAFF-016B8D86B8E2}"/>
              </a:ext>
            </a:extLst>
          </p:cNvPr>
          <p:cNvSpPr txBox="1"/>
          <p:nvPr/>
        </p:nvSpPr>
        <p:spPr>
          <a:xfrm>
            <a:off x="1751013" y="3473450"/>
            <a:ext cx="13432970" cy="769441"/>
          </a:xfrm>
          <a:prstGeom prst="rect">
            <a:avLst/>
          </a:prstGeom>
          <a:noFill/>
        </p:spPr>
        <p:txBody>
          <a:bodyPr wrap="square">
            <a:spAutoFit/>
          </a:bodyPr>
          <a:lstStyle/>
          <a:p>
            <a:pPr algn="l"/>
            <a:r>
              <a:rPr lang="zh-CN" altLang="en-US" sz="4400" b="1" dirty="0">
                <a:solidFill>
                  <a:srgbClr val="C00000"/>
                </a:solidFill>
                <a:latin typeface="宋体" panose="02010600030101010101" pitchFamily="2" charset="-122"/>
                <a:ea typeface="宋体" panose="02010600030101010101" pitchFamily="2" charset="-122"/>
                <a:cs typeface="+mn-ea"/>
                <a:sym typeface="+mn-lt"/>
              </a:rPr>
              <a:t>修改数组 </a:t>
            </a:r>
            <a:r>
              <a:rPr lang="en-US" altLang="zh-CN" sz="4400" b="1" dirty="0">
                <a:solidFill>
                  <a:srgbClr val="C00000"/>
                </a:solidFill>
                <a:latin typeface="宋体" panose="02010600030101010101" pitchFamily="2" charset="-122"/>
                <a:ea typeface="宋体" panose="02010600030101010101" pitchFamily="2" charset="-122"/>
                <a:cs typeface="+mn-ea"/>
                <a:sym typeface="+mn-lt"/>
              </a:rPr>
              <a:t>2019</a:t>
            </a:r>
            <a:r>
              <a:rPr lang="zh-CN" altLang="en-US" sz="4400" b="1" dirty="0">
                <a:solidFill>
                  <a:srgbClr val="C00000"/>
                </a:solidFill>
                <a:latin typeface="宋体" panose="02010600030101010101" pitchFamily="2" charset="-122"/>
                <a:ea typeface="宋体" panose="02010600030101010101" pitchFamily="2" charset="-122"/>
                <a:cs typeface="+mn-ea"/>
                <a:sym typeface="+mn-lt"/>
              </a:rPr>
              <a:t>年第十届省赛，</a:t>
            </a:r>
            <a:r>
              <a:rPr lang="en-US" altLang="zh-CN" sz="4400" b="1" dirty="0" err="1">
                <a:solidFill>
                  <a:srgbClr val="C00000"/>
                </a:solidFill>
                <a:latin typeface="宋体" panose="02010600030101010101" pitchFamily="2" charset="-122"/>
                <a:ea typeface="宋体" panose="02010600030101010101" pitchFamily="2" charset="-122"/>
                <a:cs typeface="+mn-ea"/>
                <a:sym typeface="+mn-lt"/>
              </a:rPr>
              <a:t>lanqiaoOJ</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题号</a:t>
            </a:r>
            <a:r>
              <a:rPr lang="en-US" altLang="zh-CN" sz="4400" b="1" dirty="0">
                <a:solidFill>
                  <a:srgbClr val="C00000"/>
                </a:solidFill>
                <a:latin typeface="宋体" panose="02010600030101010101" pitchFamily="2" charset="-122"/>
                <a:ea typeface="宋体" panose="02010600030101010101" pitchFamily="2" charset="-122"/>
                <a:cs typeface="+mn-ea"/>
                <a:sym typeface="+mn-lt"/>
              </a:rPr>
              <a:t>185</a:t>
            </a:r>
          </a:p>
        </p:txBody>
      </p:sp>
    </p:spTree>
    <p:custDataLst>
      <p:tags r:id="rId1"/>
    </p:custDataLst>
    <p:extLst>
      <p:ext uri="{BB962C8B-B14F-4D97-AF65-F5344CB8AC3E}">
        <p14:creationId xmlns:p14="http://schemas.microsoft.com/office/powerpoint/2010/main" val="10674862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14113" y="3142373"/>
            <a:ext cx="12990887" cy="9017212"/>
          </a:xfrm>
          <a:prstGeom prst="rect">
            <a:avLst/>
          </a:prstGeom>
          <a:noFill/>
        </p:spPr>
        <p:txBody>
          <a:bodyPr wrap="square" rtlCol="0">
            <a:spAutoFit/>
          </a:bodyPr>
          <a:lstStyle/>
          <a:p>
            <a:pPr marL="571500" indent="-571500" algn="l">
              <a:lnSpc>
                <a:spcPct val="160000"/>
              </a:lnSpc>
              <a:buFont typeface="Wingdings" panose="05000000000000000000" pitchFamily="2" charset="2"/>
              <a:buChar char="Ø"/>
            </a:pPr>
            <a:r>
              <a:rPr lang="zh-CN" altLang="en-US" sz="4400" b="1" kern="100" dirty="0">
                <a:solidFill>
                  <a:srgbClr val="C00000"/>
                </a:solidFill>
                <a:cs typeface="+mn-ea"/>
                <a:sym typeface="+mn-lt"/>
              </a:rPr>
              <a:t>什么是数据结构？</a:t>
            </a:r>
            <a:endParaRPr lang="en-US" altLang="zh-CN" sz="4400" b="1" kern="100" dirty="0">
              <a:solidFill>
                <a:srgbClr val="C00000"/>
              </a:solidFill>
              <a:cs typeface="+mn-ea"/>
              <a:sym typeface="+mn-lt"/>
            </a:endParaRPr>
          </a:p>
          <a:p>
            <a:pPr lvl="1" indent="0" algn="l">
              <a:lnSpc>
                <a:spcPct val="160000"/>
              </a:lnSpc>
            </a:pPr>
            <a:r>
              <a:rPr lang="zh-CN" altLang="en-US" sz="3600" kern="100" dirty="0">
                <a:solidFill>
                  <a:schemeClr val="tx1"/>
                </a:solidFill>
                <a:cs typeface="+mn-ea"/>
                <a:sym typeface="+mn-lt"/>
              </a:rPr>
              <a:t>每道编程题都有输入数据和输出数据，输入数据是代码处理的对象，输出数据是代码运行的结果。代码在执行过程中需要用一定的方式来存储、处理数据，就是数据结构。</a:t>
            </a:r>
            <a:endParaRPr lang="en-US" altLang="zh-CN" sz="3600" kern="100" dirty="0">
              <a:solidFill>
                <a:schemeClr val="tx1"/>
              </a:solidFill>
              <a:cs typeface="+mn-ea"/>
              <a:sym typeface="+mn-lt"/>
            </a:endParaRPr>
          </a:p>
          <a:p>
            <a:pPr marL="571500" indent="-571500" algn="l">
              <a:lnSpc>
                <a:spcPct val="160000"/>
              </a:lnSpc>
              <a:buFont typeface="Wingdings" panose="05000000000000000000" pitchFamily="2" charset="2"/>
              <a:buChar char="Ø"/>
            </a:pPr>
            <a:r>
              <a:rPr lang="en-US" altLang="zh-CN" sz="4400" b="1" kern="100" dirty="0">
                <a:solidFill>
                  <a:srgbClr val="C00000"/>
                </a:solidFill>
                <a:cs typeface="+mn-ea"/>
                <a:sym typeface="+mn-lt"/>
              </a:rPr>
              <a:t>《</a:t>
            </a:r>
            <a:r>
              <a:rPr lang="zh-CN" altLang="en-US" sz="4400" b="1" kern="100" dirty="0">
                <a:solidFill>
                  <a:srgbClr val="C00000"/>
                </a:solidFill>
                <a:cs typeface="+mn-ea"/>
                <a:sym typeface="+mn-lt"/>
              </a:rPr>
              <a:t>数据结构</a:t>
            </a:r>
            <a:r>
              <a:rPr lang="en-US" altLang="zh-CN" sz="4400" b="1" kern="100" dirty="0">
                <a:solidFill>
                  <a:srgbClr val="C00000"/>
                </a:solidFill>
                <a:cs typeface="+mn-ea"/>
                <a:sym typeface="+mn-lt"/>
              </a:rPr>
              <a:t>》</a:t>
            </a:r>
            <a:r>
              <a:rPr lang="zh-CN" altLang="en-US" sz="4400" b="1" kern="100" dirty="0">
                <a:solidFill>
                  <a:srgbClr val="C00000"/>
                </a:solidFill>
                <a:cs typeface="+mn-ea"/>
                <a:sym typeface="+mn-lt"/>
              </a:rPr>
              <a:t>教材一般包含</a:t>
            </a:r>
            <a:endParaRPr lang="en-US" altLang="zh-CN" sz="4400" b="1" kern="100" dirty="0">
              <a:solidFill>
                <a:srgbClr val="C00000"/>
              </a:solidFill>
              <a:cs typeface="+mn-ea"/>
              <a:sym typeface="+mn-lt"/>
            </a:endParaRPr>
          </a:p>
          <a:p>
            <a:pPr algn="l">
              <a:lnSpc>
                <a:spcPct val="160000"/>
              </a:lnSpc>
            </a:pPr>
            <a:r>
              <a:rPr lang="zh-CN" altLang="en-US" sz="3600" kern="100" dirty="0">
                <a:solidFill>
                  <a:schemeClr val="tx1"/>
                </a:solidFill>
                <a:cs typeface="+mn-ea"/>
                <a:sym typeface="+mn-lt"/>
              </a:rPr>
              <a:t>线性表（数组、链表）、栈和队列、串、多维数组和广义表、哈希、树和二叉树、图、排序等。</a:t>
            </a:r>
          </a:p>
          <a:p>
            <a:pPr marL="571500" indent="-571500" algn="l">
              <a:lnSpc>
                <a:spcPct val="160000"/>
              </a:lnSpc>
              <a:buFont typeface="Wingdings" panose="05000000000000000000" pitchFamily="2" charset="2"/>
              <a:buChar char="Ø"/>
            </a:pPr>
            <a:r>
              <a:rPr lang="zh-CN" altLang="en-US" sz="4400" b="1" kern="100" dirty="0">
                <a:solidFill>
                  <a:srgbClr val="C00000"/>
                </a:solidFill>
                <a:cs typeface="+mn-ea"/>
                <a:sym typeface="+mn-lt"/>
              </a:rPr>
              <a:t>基础数据结构</a:t>
            </a:r>
            <a:endParaRPr lang="en-US" altLang="zh-CN" sz="4400" b="1" kern="100" dirty="0">
              <a:solidFill>
                <a:srgbClr val="C00000"/>
              </a:solidFill>
              <a:cs typeface="+mn-ea"/>
              <a:sym typeface="+mn-lt"/>
            </a:endParaRPr>
          </a:p>
          <a:p>
            <a:pPr algn="l">
              <a:lnSpc>
                <a:spcPct val="160000"/>
              </a:lnSpc>
            </a:pPr>
            <a:r>
              <a:rPr lang="zh-CN" altLang="en-US" sz="4400" kern="100" dirty="0">
                <a:solidFill>
                  <a:schemeClr val="tx1"/>
                </a:solidFill>
                <a:cs typeface="+mn-ea"/>
                <a:sym typeface="+mn-lt"/>
              </a:rPr>
              <a:t>数组、链表、队列、栈、二叉树。</a:t>
            </a:r>
            <a:endParaRPr lang="en-US" sz="4400" kern="100" dirty="0">
              <a:solidFill>
                <a:schemeClr val="tx1"/>
              </a:solidFill>
              <a:cs typeface="+mn-ea"/>
              <a:sym typeface="+mn-lt"/>
            </a:endParaRPr>
          </a:p>
        </p:txBody>
      </p:sp>
      <p:sp>
        <p:nvSpPr>
          <p:cNvPr id="38" name="文本框 37"/>
          <p:cNvSpPr txBox="1"/>
          <p:nvPr/>
        </p:nvSpPr>
        <p:spPr>
          <a:xfrm>
            <a:off x="1614113" y="857160"/>
            <a:ext cx="7829550"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数据结构</a:t>
            </a:r>
          </a:p>
        </p:txBody>
      </p:sp>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DA8B2B5-FBFE-D291-FC5F-017EAE90B588}"/>
              </a:ext>
            </a:extLst>
          </p:cNvPr>
          <p:cNvGrpSpPr>
            <a:grpSpLocks noChangeAspect="1"/>
          </p:cNvGrpSpPr>
          <p:nvPr/>
        </p:nvGrpSpPr>
        <p:grpSpPr>
          <a:xfrm>
            <a:off x="17907157" y="6064885"/>
            <a:ext cx="4697745" cy="6193790"/>
            <a:chOff x="4184650" y="1123950"/>
            <a:chExt cx="3822700" cy="5040078"/>
          </a:xfrm>
        </p:grpSpPr>
        <p:sp>
          <p:nvSpPr>
            <p:cNvPr id="3" name="iṥḻiďe">
              <a:extLst>
                <a:ext uri="{FF2B5EF4-FFF2-40B4-BE49-F238E27FC236}">
                  <a16:creationId xmlns:a16="http://schemas.microsoft.com/office/drawing/2014/main" id="{DEE9EAA7-5D52-AB40-E98B-323BFD025FFD}"/>
                </a:ext>
              </a:extLst>
            </p:cNvPr>
            <p:cNvSpPr/>
            <p:nvPr/>
          </p:nvSpPr>
          <p:spPr bwMode="auto">
            <a:xfrm>
              <a:off x="6907028" y="3526934"/>
              <a:ext cx="573573" cy="391300"/>
            </a:xfrm>
            <a:custGeom>
              <a:avLst/>
              <a:gdLst>
                <a:gd name="T0" fmla="*/ 123 w 145"/>
                <a:gd name="T1" fmla="*/ 7 h 99"/>
                <a:gd name="T2" fmla="*/ 78 w 145"/>
                <a:gd name="T3" fmla="*/ 59 h 99"/>
                <a:gd name="T4" fmla="*/ 10 w 145"/>
                <a:gd name="T5" fmla="*/ 79 h 99"/>
                <a:gd name="T6" fmla="*/ 0 w 145"/>
                <a:gd name="T7" fmla="*/ 89 h 99"/>
                <a:gd name="T8" fmla="*/ 10 w 145"/>
                <a:gd name="T9" fmla="*/ 99 h 99"/>
                <a:gd name="T10" fmla="*/ 89 w 145"/>
                <a:gd name="T11" fmla="*/ 76 h 99"/>
                <a:gd name="T12" fmla="*/ 142 w 145"/>
                <a:gd name="T13" fmla="*/ 16 h 99"/>
                <a:gd name="T14" fmla="*/ 137 w 145"/>
                <a:gd name="T15" fmla="*/ 2 h 99"/>
                <a:gd name="T16" fmla="*/ 123 w 145"/>
                <a:gd name="T17" fmla="*/ 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9">
                  <a:moveTo>
                    <a:pt x="123" y="7"/>
                  </a:moveTo>
                  <a:cubicBezTo>
                    <a:pt x="113" y="28"/>
                    <a:pt x="97" y="46"/>
                    <a:pt x="78" y="59"/>
                  </a:cubicBezTo>
                  <a:cubicBezTo>
                    <a:pt x="58" y="71"/>
                    <a:pt x="35" y="79"/>
                    <a:pt x="10" y="79"/>
                  </a:cubicBezTo>
                  <a:cubicBezTo>
                    <a:pt x="4" y="79"/>
                    <a:pt x="0" y="83"/>
                    <a:pt x="0" y="89"/>
                  </a:cubicBezTo>
                  <a:cubicBezTo>
                    <a:pt x="0" y="95"/>
                    <a:pt x="4" y="99"/>
                    <a:pt x="10" y="99"/>
                  </a:cubicBezTo>
                  <a:cubicBezTo>
                    <a:pt x="39" y="99"/>
                    <a:pt x="66" y="91"/>
                    <a:pt x="89" y="76"/>
                  </a:cubicBezTo>
                  <a:cubicBezTo>
                    <a:pt x="112" y="62"/>
                    <a:pt x="130" y="41"/>
                    <a:pt x="142" y="16"/>
                  </a:cubicBezTo>
                  <a:cubicBezTo>
                    <a:pt x="145" y="11"/>
                    <a:pt x="142" y="5"/>
                    <a:pt x="137" y="2"/>
                  </a:cubicBezTo>
                  <a:cubicBezTo>
                    <a:pt x="132" y="0"/>
                    <a:pt x="126" y="2"/>
                    <a:pt x="123" y="7"/>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 name="ïŝḻiďê">
              <a:extLst>
                <a:ext uri="{FF2B5EF4-FFF2-40B4-BE49-F238E27FC236}">
                  <a16:creationId xmlns:a16="http://schemas.microsoft.com/office/drawing/2014/main" id="{88D6A46A-A8A9-55CF-71CE-7F53E32E4E71}"/>
                </a:ext>
              </a:extLst>
            </p:cNvPr>
            <p:cNvSpPr/>
            <p:nvPr/>
          </p:nvSpPr>
          <p:spPr bwMode="auto">
            <a:xfrm>
              <a:off x="5187983" y="3361383"/>
              <a:ext cx="1053500" cy="2755822"/>
            </a:xfrm>
            <a:custGeom>
              <a:avLst/>
              <a:gdLst>
                <a:gd name="T0" fmla="*/ 266 w 266"/>
                <a:gd name="T1" fmla="*/ 581 h 696"/>
                <a:gd name="T2" fmla="*/ 227 w 266"/>
                <a:gd name="T3" fmla="*/ 667 h 696"/>
                <a:gd name="T4" fmla="*/ 219 w 266"/>
                <a:gd name="T5" fmla="*/ 674 h 696"/>
                <a:gd name="T6" fmla="*/ 220 w 266"/>
                <a:gd name="T7" fmla="*/ 674 h 696"/>
                <a:gd name="T8" fmla="*/ 237 w 266"/>
                <a:gd name="T9" fmla="*/ 691 h 696"/>
                <a:gd name="T10" fmla="*/ 236 w 266"/>
                <a:gd name="T11" fmla="*/ 696 h 696"/>
                <a:gd name="T12" fmla="*/ 246 w 266"/>
                <a:gd name="T13" fmla="*/ 696 h 696"/>
                <a:gd name="T14" fmla="*/ 266 w 266"/>
                <a:gd name="T15" fmla="*/ 676 h 696"/>
                <a:gd name="T16" fmla="*/ 266 w 266"/>
                <a:gd name="T17" fmla="*/ 581 h 696"/>
                <a:gd name="T18" fmla="*/ 149 w 266"/>
                <a:gd name="T19" fmla="*/ 34 h 696"/>
                <a:gd name="T20" fmla="*/ 147 w 266"/>
                <a:gd name="T21" fmla="*/ 48 h 696"/>
                <a:gd name="T22" fmla="*/ 147 w 266"/>
                <a:gd name="T23" fmla="*/ 277 h 696"/>
                <a:gd name="T24" fmla="*/ 227 w 266"/>
                <a:gd name="T25" fmla="*/ 316 h 696"/>
                <a:gd name="T26" fmla="*/ 266 w 266"/>
                <a:gd name="T27" fmla="*/ 401 h 696"/>
                <a:gd name="T28" fmla="*/ 266 w 266"/>
                <a:gd name="T29" fmla="*/ 37 h 696"/>
                <a:gd name="T30" fmla="*/ 230 w 266"/>
                <a:gd name="T31" fmla="*/ 38 h 696"/>
                <a:gd name="T32" fmla="*/ 149 w 266"/>
                <a:gd name="T33" fmla="*/ 34 h 696"/>
                <a:gd name="T34" fmla="*/ 0 w 266"/>
                <a:gd name="T35" fmla="*/ 0 h 696"/>
                <a:gd name="T36" fmla="*/ 0 w 266"/>
                <a:gd name="T37" fmla="*/ 676 h 696"/>
                <a:gd name="T38" fmla="*/ 20 w 266"/>
                <a:gd name="T39" fmla="*/ 696 h 696"/>
                <a:gd name="T40" fmla="*/ 23 w 266"/>
                <a:gd name="T41" fmla="*/ 696 h 696"/>
                <a:gd name="T42" fmla="*/ 23 w 266"/>
                <a:gd name="T43" fmla="*/ 691 h 696"/>
                <a:gd name="T44" fmla="*/ 39 w 266"/>
                <a:gd name="T45" fmla="*/ 674 h 696"/>
                <a:gd name="T46" fmla="*/ 48 w 266"/>
                <a:gd name="T47" fmla="*/ 674 h 696"/>
                <a:gd name="T48" fmla="*/ 40 w 266"/>
                <a:gd name="T49" fmla="*/ 667 h 696"/>
                <a:gd name="T50" fmla="*/ 1 w 266"/>
                <a:gd name="T51" fmla="*/ 573 h 696"/>
                <a:gd name="T52" fmla="*/ 1 w 266"/>
                <a:gd name="T53" fmla="*/ 410 h 696"/>
                <a:gd name="T54" fmla="*/ 40 w 266"/>
                <a:gd name="T55" fmla="*/ 316 h 696"/>
                <a:gd name="T56" fmla="*/ 118 w 266"/>
                <a:gd name="T57" fmla="*/ 278 h 696"/>
                <a:gd name="T58" fmla="*/ 118 w 266"/>
                <a:gd name="T59" fmla="*/ 48 h 696"/>
                <a:gd name="T60" fmla="*/ 119 w 266"/>
                <a:gd name="T61" fmla="*/ 31 h 696"/>
                <a:gd name="T62" fmla="*/ 99 w 266"/>
                <a:gd name="T63" fmla="*/ 28 h 696"/>
                <a:gd name="T64" fmla="*/ 0 w 266"/>
                <a:gd name="T6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6" h="696">
                  <a:moveTo>
                    <a:pt x="266" y="581"/>
                  </a:moveTo>
                  <a:cubicBezTo>
                    <a:pt x="264" y="615"/>
                    <a:pt x="250" y="645"/>
                    <a:pt x="227" y="667"/>
                  </a:cubicBezTo>
                  <a:cubicBezTo>
                    <a:pt x="225" y="670"/>
                    <a:pt x="222" y="672"/>
                    <a:pt x="219" y="674"/>
                  </a:cubicBezTo>
                  <a:cubicBezTo>
                    <a:pt x="220" y="674"/>
                    <a:pt x="220" y="674"/>
                    <a:pt x="220" y="674"/>
                  </a:cubicBezTo>
                  <a:cubicBezTo>
                    <a:pt x="229" y="674"/>
                    <a:pt x="237" y="682"/>
                    <a:pt x="237" y="691"/>
                  </a:cubicBezTo>
                  <a:cubicBezTo>
                    <a:pt x="237" y="693"/>
                    <a:pt x="236" y="694"/>
                    <a:pt x="236" y="696"/>
                  </a:cubicBezTo>
                  <a:cubicBezTo>
                    <a:pt x="246" y="696"/>
                    <a:pt x="246" y="696"/>
                    <a:pt x="246" y="696"/>
                  </a:cubicBezTo>
                  <a:cubicBezTo>
                    <a:pt x="257" y="696"/>
                    <a:pt x="266" y="687"/>
                    <a:pt x="266" y="676"/>
                  </a:cubicBezTo>
                  <a:cubicBezTo>
                    <a:pt x="266" y="581"/>
                    <a:pt x="266" y="581"/>
                    <a:pt x="266" y="581"/>
                  </a:cubicBezTo>
                  <a:moveTo>
                    <a:pt x="149" y="34"/>
                  </a:moveTo>
                  <a:cubicBezTo>
                    <a:pt x="148" y="39"/>
                    <a:pt x="147" y="43"/>
                    <a:pt x="147" y="48"/>
                  </a:cubicBezTo>
                  <a:cubicBezTo>
                    <a:pt x="147" y="277"/>
                    <a:pt x="147" y="277"/>
                    <a:pt x="147" y="277"/>
                  </a:cubicBezTo>
                  <a:cubicBezTo>
                    <a:pt x="178" y="281"/>
                    <a:pt x="206" y="295"/>
                    <a:pt x="227" y="316"/>
                  </a:cubicBezTo>
                  <a:cubicBezTo>
                    <a:pt x="250" y="338"/>
                    <a:pt x="264" y="368"/>
                    <a:pt x="266" y="401"/>
                  </a:cubicBezTo>
                  <a:cubicBezTo>
                    <a:pt x="266" y="37"/>
                    <a:pt x="266" y="37"/>
                    <a:pt x="266" y="37"/>
                  </a:cubicBezTo>
                  <a:cubicBezTo>
                    <a:pt x="254" y="38"/>
                    <a:pt x="242" y="38"/>
                    <a:pt x="230" y="38"/>
                  </a:cubicBezTo>
                  <a:cubicBezTo>
                    <a:pt x="202" y="38"/>
                    <a:pt x="175" y="37"/>
                    <a:pt x="149" y="34"/>
                  </a:cubicBezTo>
                  <a:moveTo>
                    <a:pt x="0" y="0"/>
                  </a:moveTo>
                  <a:cubicBezTo>
                    <a:pt x="0" y="676"/>
                    <a:pt x="0" y="676"/>
                    <a:pt x="0" y="676"/>
                  </a:cubicBezTo>
                  <a:cubicBezTo>
                    <a:pt x="0" y="687"/>
                    <a:pt x="9" y="696"/>
                    <a:pt x="20" y="696"/>
                  </a:cubicBezTo>
                  <a:cubicBezTo>
                    <a:pt x="23" y="696"/>
                    <a:pt x="23" y="696"/>
                    <a:pt x="23" y="696"/>
                  </a:cubicBezTo>
                  <a:cubicBezTo>
                    <a:pt x="23" y="694"/>
                    <a:pt x="23" y="693"/>
                    <a:pt x="23" y="691"/>
                  </a:cubicBezTo>
                  <a:cubicBezTo>
                    <a:pt x="23" y="682"/>
                    <a:pt x="30" y="674"/>
                    <a:pt x="39" y="674"/>
                  </a:cubicBezTo>
                  <a:cubicBezTo>
                    <a:pt x="48" y="674"/>
                    <a:pt x="48" y="674"/>
                    <a:pt x="48" y="674"/>
                  </a:cubicBezTo>
                  <a:cubicBezTo>
                    <a:pt x="45" y="672"/>
                    <a:pt x="42" y="670"/>
                    <a:pt x="40" y="667"/>
                  </a:cubicBezTo>
                  <a:cubicBezTo>
                    <a:pt x="16" y="643"/>
                    <a:pt x="1" y="610"/>
                    <a:pt x="1" y="573"/>
                  </a:cubicBezTo>
                  <a:cubicBezTo>
                    <a:pt x="1" y="410"/>
                    <a:pt x="1" y="410"/>
                    <a:pt x="1" y="410"/>
                  </a:cubicBezTo>
                  <a:cubicBezTo>
                    <a:pt x="1" y="373"/>
                    <a:pt x="16" y="340"/>
                    <a:pt x="40" y="316"/>
                  </a:cubicBezTo>
                  <a:cubicBezTo>
                    <a:pt x="60" y="295"/>
                    <a:pt x="87" y="281"/>
                    <a:pt x="118" y="278"/>
                  </a:cubicBezTo>
                  <a:cubicBezTo>
                    <a:pt x="118" y="48"/>
                    <a:pt x="118" y="48"/>
                    <a:pt x="118" y="48"/>
                  </a:cubicBezTo>
                  <a:cubicBezTo>
                    <a:pt x="118" y="42"/>
                    <a:pt x="118" y="36"/>
                    <a:pt x="119" y="31"/>
                  </a:cubicBezTo>
                  <a:cubicBezTo>
                    <a:pt x="113" y="30"/>
                    <a:pt x="106" y="29"/>
                    <a:pt x="99" y="28"/>
                  </a:cubicBezTo>
                  <a:cubicBezTo>
                    <a:pt x="61" y="21"/>
                    <a:pt x="27" y="12"/>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 name="iSlïḍè">
              <a:extLst>
                <a:ext uri="{FF2B5EF4-FFF2-40B4-BE49-F238E27FC236}">
                  <a16:creationId xmlns:a16="http://schemas.microsoft.com/office/drawing/2014/main" id="{B4439F46-CDF7-3440-737C-70D4397EBE98}"/>
                </a:ext>
              </a:extLst>
            </p:cNvPr>
            <p:cNvSpPr/>
            <p:nvPr/>
          </p:nvSpPr>
          <p:spPr bwMode="auto">
            <a:xfrm>
              <a:off x="5032467" y="6097139"/>
              <a:ext cx="48495" cy="0"/>
            </a:xfrm>
            <a:custGeom>
              <a:avLst/>
              <a:gdLst>
                <a:gd name="T0" fmla="*/ 29 w 29"/>
                <a:gd name="T1" fmla="*/ 0 w 29"/>
                <a:gd name="T2" fmla="*/ 29 w 29"/>
              </a:gdLst>
              <a:ahLst/>
              <a:cxnLst>
                <a:cxn ang="0">
                  <a:pos x="T0" y="0"/>
                </a:cxn>
                <a:cxn ang="0">
                  <a:pos x="T1" y="0"/>
                </a:cxn>
                <a:cxn ang="0">
                  <a:pos x="T2" y="0"/>
                </a:cxn>
              </a:cxnLst>
              <a:rect l="0" t="0" r="r" b="b"/>
              <a:pathLst>
                <a:path w="29">
                  <a:moveTo>
                    <a:pt x="29" y="0"/>
                  </a:moveTo>
                  <a:lnTo>
                    <a:pt x="0" y="0"/>
                  </a:lnTo>
                  <a:lnTo>
                    <a:pt x="29"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iṩlídê">
              <a:extLst>
                <a:ext uri="{FF2B5EF4-FFF2-40B4-BE49-F238E27FC236}">
                  <a16:creationId xmlns:a16="http://schemas.microsoft.com/office/drawing/2014/main" id="{701BB398-29FC-FF01-2DED-E6C667EA3394}"/>
                </a:ext>
              </a:extLst>
            </p:cNvPr>
            <p:cNvSpPr/>
            <p:nvPr/>
          </p:nvSpPr>
          <p:spPr bwMode="auto">
            <a:xfrm flipH="1">
              <a:off x="5032467" y="6097139"/>
              <a:ext cx="4849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ṥļídè">
              <a:extLst>
                <a:ext uri="{FF2B5EF4-FFF2-40B4-BE49-F238E27FC236}">
                  <a16:creationId xmlns:a16="http://schemas.microsoft.com/office/drawing/2014/main" id="{4466C526-098C-6A3C-C5DB-618580DA8B2E}"/>
                </a:ext>
              </a:extLst>
            </p:cNvPr>
            <p:cNvSpPr/>
            <p:nvPr/>
          </p:nvSpPr>
          <p:spPr bwMode="auto">
            <a:xfrm>
              <a:off x="4965578" y="6030250"/>
              <a:ext cx="178928" cy="133778"/>
            </a:xfrm>
            <a:custGeom>
              <a:avLst/>
              <a:gdLst>
                <a:gd name="T0" fmla="*/ 29 w 45"/>
                <a:gd name="T1" fmla="*/ 0 h 34"/>
                <a:gd name="T2" fmla="*/ 17 w 45"/>
                <a:gd name="T3" fmla="*/ 0 h 34"/>
                <a:gd name="T4" fmla="*/ 0 w 45"/>
                <a:gd name="T5" fmla="*/ 17 h 34"/>
                <a:gd name="T6" fmla="*/ 17 w 45"/>
                <a:gd name="T7" fmla="*/ 34 h 34"/>
                <a:gd name="T8" fmla="*/ 29 w 45"/>
                <a:gd name="T9" fmla="*/ 34 h 34"/>
                <a:gd name="T10" fmla="*/ 45 w 45"/>
                <a:gd name="T11" fmla="*/ 17 h 34"/>
                <a:gd name="T12" fmla="*/ 29 w 4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5" h="34">
                  <a:moveTo>
                    <a:pt x="29" y="0"/>
                  </a:moveTo>
                  <a:cubicBezTo>
                    <a:pt x="17" y="0"/>
                    <a:pt x="17" y="0"/>
                    <a:pt x="17" y="0"/>
                  </a:cubicBezTo>
                  <a:cubicBezTo>
                    <a:pt x="8" y="0"/>
                    <a:pt x="0" y="8"/>
                    <a:pt x="0" y="17"/>
                  </a:cubicBezTo>
                  <a:cubicBezTo>
                    <a:pt x="0" y="27"/>
                    <a:pt x="8" y="34"/>
                    <a:pt x="17" y="34"/>
                  </a:cubicBezTo>
                  <a:cubicBezTo>
                    <a:pt x="29" y="34"/>
                    <a:pt x="29" y="34"/>
                    <a:pt x="29" y="34"/>
                  </a:cubicBezTo>
                  <a:cubicBezTo>
                    <a:pt x="38" y="34"/>
                    <a:pt x="45" y="27"/>
                    <a:pt x="45" y="17"/>
                  </a:cubicBezTo>
                  <a:cubicBezTo>
                    <a:pt x="45" y="8"/>
                    <a:pt x="38" y="0"/>
                    <a:pt x="29" y="0"/>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Sḷíḓê">
              <a:extLst>
                <a:ext uri="{FF2B5EF4-FFF2-40B4-BE49-F238E27FC236}">
                  <a16:creationId xmlns:a16="http://schemas.microsoft.com/office/drawing/2014/main" id="{7599E76C-B171-016B-B7D1-348CF8B62B06}"/>
                </a:ext>
              </a:extLst>
            </p:cNvPr>
            <p:cNvSpPr/>
            <p:nvPr/>
          </p:nvSpPr>
          <p:spPr bwMode="auto">
            <a:xfrm>
              <a:off x="6276601" y="6097139"/>
              <a:ext cx="46822" cy="0"/>
            </a:xfrm>
            <a:custGeom>
              <a:avLst/>
              <a:gdLst>
                <a:gd name="T0" fmla="*/ 28 w 28"/>
                <a:gd name="T1" fmla="*/ 0 w 28"/>
                <a:gd name="T2" fmla="*/ 28 w 28"/>
              </a:gdLst>
              <a:ahLst/>
              <a:cxnLst>
                <a:cxn ang="0">
                  <a:pos x="T0" y="0"/>
                </a:cxn>
                <a:cxn ang="0">
                  <a:pos x="T1" y="0"/>
                </a:cxn>
                <a:cxn ang="0">
                  <a:pos x="T2" y="0"/>
                </a:cxn>
              </a:cxnLst>
              <a:rect l="0" t="0" r="r" b="b"/>
              <a:pathLst>
                <a:path w="28">
                  <a:moveTo>
                    <a:pt x="28" y="0"/>
                  </a:moveTo>
                  <a:lnTo>
                    <a:pt x="0" y="0"/>
                  </a:lnTo>
                  <a:lnTo>
                    <a:pt x="28"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ṡ1îḍè">
              <a:extLst>
                <a:ext uri="{FF2B5EF4-FFF2-40B4-BE49-F238E27FC236}">
                  <a16:creationId xmlns:a16="http://schemas.microsoft.com/office/drawing/2014/main" id="{C1B42AEF-B14D-6529-F421-E198ED48C68D}"/>
                </a:ext>
              </a:extLst>
            </p:cNvPr>
            <p:cNvSpPr/>
            <p:nvPr/>
          </p:nvSpPr>
          <p:spPr bwMode="auto">
            <a:xfrm flipH="1">
              <a:off x="6276601" y="6097139"/>
              <a:ext cx="4682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ṥlíḍè">
              <a:extLst>
                <a:ext uri="{FF2B5EF4-FFF2-40B4-BE49-F238E27FC236}">
                  <a16:creationId xmlns:a16="http://schemas.microsoft.com/office/drawing/2014/main" id="{7F495AE6-DCC4-532C-E47A-AD98B4538989}"/>
                </a:ext>
              </a:extLst>
            </p:cNvPr>
            <p:cNvSpPr/>
            <p:nvPr/>
          </p:nvSpPr>
          <p:spPr bwMode="auto">
            <a:xfrm>
              <a:off x="6209712" y="6030250"/>
              <a:ext cx="177256" cy="133778"/>
            </a:xfrm>
            <a:custGeom>
              <a:avLst/>
              <a:gdLst>
                <a:gd name="T0" fmla="*/ 29 w 45"/>
                <a:gd name="T1" fmla="*/ 0 h 34"/>
                <a:gd name="T2" fmla="*/ 17 w 45"/>
                <a:gd name="T3" fmla="*/ 0 h 34"/>
                <a:gd name="T4" fmla="*/ 0 w 45"/>
                <a:gd name="T5" fmla="*/ 17 h 34"/>
                <a:gd name="T6" fmla="*/ 17 w 45"/>
                <a:gd name="T7" fmla="*/ 34 h 34"/>
                <a:gd name="T8" fmla="*/ 29 w 45"/>
                <a:gd name="T9" fmla="*/ 34 h 34"/>
                <a:gd name="T10" fmla="*/ 45 w 45"/>
                <a:gd name="T11" fmla="*/ 17 h 34"/>
                <a:gd name="T12" fmla="*/ 29 w 4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5" h="34">
                  <a:moveTo>
                    <a:pt x="29" y="0"/>
                  </a:moveTo>
                  <a:cubicBezTo>
                    <a:pt x="17" y="0"/>
                    <a:pt x="17" y="0"/>
                    <a:pt x="17" y="0"/>
                  </a:cubicBezTo>
                  <a:cubicBezTo>
                    <a:pt x="8" y="0"/>
                    <a:pt x="0" y="8"/>
                    <a:pt x="0" y="17"/>
                  </a:cubicBezTo>
                  <a:cubicBezTo>
                    <a:pt x="0" y="27"/>
                    <a:pt x="8" y="34"/>
                    <a:pt x="17" y="34"/>
                  </a:cubicBezTo>
                  <a:cubicBezTo>
                    <a:pt x="29" y="34"/>
                    <a:pt x="29" y="34"/>
                    <a:pt x="29" y="34"/>
                  </a:cubicBezTo>
                  <a:cubicBezTo>
                    <a:pt x="38" y="34"/>
                    <a:pt x="45" y="27"/>
                    <a:pt x="45" y="17"/>
                  </a:cubicBezTo>
                  <a:cubicBezTo>
                    <a:pt x="45" y="8"/>
                    <a:pt x="38" y="0"/>
                    <a:pt x="29" y="0"/>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ş1ïḋê">
              <a:extLst>
                <a:ext uri="{FF2B5EF4-FFF2-40B4-BE49-F238E27FC236}">
                  <a16:creationId xmlns:a16="http://schemas.microsoft.com/office/drawing/2014/main" id="{30903118-C8B9-5A8C-3B39-26C7AADF2832}"/>
                </a:ext>
              </a:extLst>
            </p:cNvPr>
            <p:cNvSpPr/>
            <p:nvPr/>
          </p:nvSpPr>
          <p:spPr bwMode="auto">
            <a:xfrm>
              <a:off x="5341828" y="6097139"/>
              <a:ext cx="717384" cy="0"/>
            </a:xfrm>
            <a:custGeom>
              <a:avLst/>
              <a:gdLst>
                <a:gd name="T0" fmla="*/ 429 w 429"/>
                <a:gd name="T1" fmla="*/ 0 w 429"/>
                <a:gd name="T2" fmla="*/ 429 w 429"/>
              </a:gdLst>
              <a:ahLst/>
              <a:cxnLst>
                <a:cxn ang="0">
                  <a:pos x="T0" y="0"/>
                </a:cxn>
                <a:cxn ang="0">
                  <a:pos x="T1" y="0"/>
                </a:cxn>
                <a:cxn ang="0">
                  <a:pos x="T2" y="0"/>
                </a:cxn>
              </a:cxnLst>
              <a:rect l="0" t="0" r="r" b="b"/>
              <a:pathLst>
                <a:path w="429">
                  <a:moveTo>
                    <a:pt x="429" y="0"/>
                  </a:moveTo>
                  <a:lnTo>
                    <a:pt x="0" y="0"/>
                  </a:lnTo>
                  <a:lnTo>
                    <a:pt x="429"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şľïďè">
              <a:extLst>
                <a:ext uri="{FF2B5EF4-FFF2-40B4-BE49-F238E27FC236}">
                  <a16:creationId xmlns:a16="http://schemas.microsoft.com/office/drawing/2014/main" id="{8E9AEA38-C381-E573-F9D9-6FDB1C2FCAC2}"/>
                </a:ext>
              </a:extLst>
            </p:cNvPr>
            <p:cNvSpPr/>
            <p:nvPr/>
          </p:nvSpPr>
          <p:spPr bwMode="auto">
            <a:xfrm flipH="1">
              <a:off x="5341828" y="6097139"/>
              <a:ext cx="71738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ṥļîdê">
              <a:extLst>
                <a:ext uri="{FF2B5EF4-FFF2-40B4-BE49-F238E27FC236}">
                  <a16:creationId xmlns:a16="http://schemas.microsoft.com/office/drawing/2014/main" id="{6101D43F-00B6-AF01-3F97-FFCDC8FE66AE}"/>
                </a:ext>
              </a:extLst>
            </p:cNvPr>
            <p:cNvSpPr/>
            <p:nvPr/>
          </p:nvSpPr>
          <p:spPr bwMode="auto">
            <a:xfrm>
              <a:off x="5278283" y="6030250"/>
              <a:ext cx="847817" cy="133778"/>
            </a:xfrm>
            <a:custGeom>
              <a:avLst/>
              <a:gdLst>
                <a:gd name="T0" fmla="*/ 197 w 214"/>
                <a:gd name="T1" fmla="*/ 0 h 34"/>
                <a:gd name="T2" fmla="*/ 16 w 214"/>
                <a:gd name="T3" fmla="*/ 0 h 34"/>
                <a:gd name="T4" fmla="*/ 0 w 214"/>
                <a:gd name="T5" fmla="*/ 17 h 34"/>
                <a:gd name="T6" fmla="*/ 16 w 214"/>
                <a:gd name="T7" fmla="*/ 34 h 34"/>
                <a:gd name="T8" fmla="*/ 197 w 214"/>
                <a:gd name="T9" fmla="*/ 34 h 34"/>
                <a:gd name="T10" fmla="*/ 214 w 214"/>
                <a:gd name="T11" fmla="*/ 17 h 34"/>
                <a:gd name="T12" fmla="*/ 197 w 21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14" h="34">
                  <a:moveTo>
                    <a:pt x="197" y="0"/>
                  </a:moveTo>
                  <a:cubicBezTo>
                    <a:pt x="16" y="0"/>
                    <a:pt x="16" y="0"/>
                    <a:pt x="16" y="0"/>
                  </a:cubicBezTo>
                  <a:cubicBezTo>
                    <a:pt x="7" y="0"/>
                    <a:pt x="0" y="8"/>
                    <a:pt x="0" y="17"/>
                  </a:cubicBezTo>
                  <a:cubicBezTo>
                    <a:pt x="0" y="27"/>
                    <a:pt x="7" y="34"/>
                    <a:pt x="16" y="34"/>
                  </a:cubicBezTo>
                  <a:cubicBezTo>
                    <a:pt x="197" y="34"/>
                    <a:pt x="197" y="34"/>
                    <a:pt x="197" y="34"/>
                  </a:cubicBezTo>
                  <a:cubicBezTo>
                    <a:pt x="206" y="34"/>
                    <a:pt x="214" y="27"/>
                    <a:pt x="214" y="17"/>
                  </a:cubicBezTo>
                  <a:cubicBezTo>
                    <a:pt x="214" y="8"/>
                    <a:pt x="206" y="0"/>
                    <a:pt x="197" y="0"/>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šľíḑê">
              <a:extLst>
                <a:ext uri="{FF2B5EF4-FFF2-40B4-BE49-F238E27FC236}">
                  <a16:creationId xmlns:a16="http://schemas.microsoft.com/office/drawing/2014/main" id="{49369E5F-EE90-4896-A120-4E22F288AF5E}"/>
                </a:ext>
              </a:extLst>
            </p:cNvPr>
            <p:cNvSpPr/>
            <p:nvPr/>
          </p:nvSpPr>
          <p:spPr bwMode="auto">
            <a:xfrm>
              <a:off x="4244850" y="1187494"/>
              <a:ext cx="3707317" cy="1210689"/>
            </a:xfrm>
            <a:custGeom>
              <a:avLst/>
              <a:gdLst>
                <a:gd name="T0" fmla="*/ 1783 w 2217"/>
                <a:gd name="T1" fmla="*/ 724 h 724"/>
                <a:gd name="T2" fmla="*/ 2217 w 2217"/>
                <a:gd name="T3" fmla="*/ 530 h 724"/>
                <a:gd name="T4" fmla="*/ 1108 w 2217"/>
                <a:gd name="T5" fmla="*/ 0 h 724"/>
                <a:gd name="T6" fmla="*/ 0 w 2217"/>
                <a:gd name="T7" fmla="*/ 530 h 724"/>
                <a:gd name="T8" fmla="*/ 431 w 2217"/>
                <a:gd name="T9" fmla="*/ 724 h 724"/>
                <a:gd name="T10" fmla="*/ 1783 w 2217"/>
                <a:gd name="T11" fmla="*/ 724 h 724"/>
              </a:gdLst>
              <a:ahLst/>
              <a:cxnLst>
                <a:cxn ang="0">
                  <a:pos x="T0" y="T1"/>
                </a:cxn>
                <a:cxn ang="0">
                  <a:pos x="T2" y="T3"/>
                </a:cxn>
                <a:cxn ang="0">
                  <a:pos x="T4" y="T5"/>
                </a:cxn>
                <a:cxn ang="0">
                  <a:pos x="T6" y="T7"/>
                </a:cxn>
                <a:cxn ang="0">
                  <a:pos x="T8" y="T9"/>
                </a:cxn>
                <a:cxn ang="0">
                  <a:pos x="T10" y="T11"/>
                </a:cxn>
              </a:cxnLst>
              <a:rect l="0" t="0" r="r" b="b"/>
              <a:pathLst>
                <a:path w="2217" h="724">
                  <a:moveTo>
                    <a:pt x="1783" y="724"/>
                  </a:moveTo>
                  <a:lnTo>
                    <a:pt x="2217" y="530"/>
                  </a:lnTo>
                  <a:lnTo>
                    <a:pt x="1108" y="0"/>
                  </a:lnTo>
                  <a:lnTo>
                    <a:pt x="0" y="530"/>
                  </a:lnTo>
                  <a:lnTo>
                    <a:pt x="431" y="724"/>
                  </a:lnTo>
                  <a:lnTo>
                    <a:pt x="1783" y="724"/>
                  </a:lnTo>
                  <a:close/>
                </a:path>
              </a:pathLst>
            </a:custGeom>
            <a:solidFill>
              <a:srgbClr val="9C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ṥ1ïḓè">
              <a:extLst>
                <a:ext uri="{FF2B5EF4-FFF2-40B4-BE49-F238E27FC236}">
                  <a16:creationId xmlns:a16="http://schemas.microsoft.com/office/drawing/2014/main" id="{92E803F1-2524-F4B4-7665-2F04727567E6}"/>
                </a:ext>
              </a:extLst>
            </p:cNvPr>
            <p:cNvSpPr/>
            <p:nvPr/>
          </p:nvSpPr>
          <p:spPr bwMode="auto">
            <a:xfrm>
              <a:off x="4244850" y="1187494"/>
              <a:ext cx="3707317" cy="1210689"/>
            </a:xfrm>
            <a:custGeom>
              <a:avLst/>
              <a:gdLst>
                <a:gd name="T0" fmla="*/ 1783 w 2217"/>
                <a:gd name="T1" fmla="*/ 724 h 724"/>
                <a:gd name="T2" fmla="*/ 2217 w 2217"/>
                <a:gd name="T3" fmla="*/ 530 h 724"/>
                <a:gd name="T4" fmla="*/ 1108 w 2217"/>
                <a:gd name="T5" fmla="*/ 0 h 724"/>
                <a:gd name="T6" fmla="*/ 0 w 2217"/>
                <a:gd name="T7" fmla="*/ 530 h 724"/>
                <a:gd name="T8" fmla="*/ 431 w 2217"/>
                <a:gd name="T9" fmla="*/ 724 h 724"/>
                <a:gd name="T10" fmla="*/ 1783 w 2217"/>
                <a:gd name="T11" fmla="*/ 724 h 724"/>
              </a:gdLst>
              <a:ahLst/>
              <a:cxnLst>
                <a:cxn ang="0">
                  <a:pos x="T0" y="T1"/>
                </a:cxn>
                <a:cxn ang="0">
                  <a:pos x="T2" y="T3"/>
                </a:cxn>
                <a:cxn ang="0">
                  <a:pos x="T4" y="T5"/>
                </a:cxn>
                <a:cxn ang="0">
                  <a:pos x="T6" y="T7"/>
                </a:cxn>
                <a:cxn ang="0">
                  <a:pos x="T8" y="T9"/>
                </a:cxn>
                <a:cxn ang="0">
                  <a:pos x="T10" y="T11"/>
                </a:cxn>
              </a:cxnLst>
              <a:rect l="0" t="0" r="r" b="b"/>
              <a:pathLst>
                <a:path w="2217" h="724">
                  <a:moveTo>
                    <a:pt x="1783" y="724"/>
                  </a:moveTo>
                  <a:lnTo>
                    <a:pt x="2217" y="530"/>
                  </a:lnTo>
                  <a:lnTo>
                    <a:pt x="1108" y="0"/>
                  </a:lnTo>
                  <a:lnTo>
                    <a:pt x="0" y="530"/>
                  </a:lnTo>
                  <a:lnTo>
                    <a:pt x="431" y="724"/>
                  </a:lnTo>
                  <a:lnTo>
                    <a:pt x="1783" y="7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şliďe">
              <a:extLst>
                <a:ext uri="{FF2B5EF4-FFF2-40B4-BE49-F238E27FC236}">
                  <a16:creationId xmlns:a16="http://schemas.microsoft.com/office/drawing/2014/main" id="{7AC15A5E-DD07-3431-E3F7-62AE35B0CC32}"/>
                </a:ext>
              </a:extLst>
            </p:cNvPr>
            <p:cNvSpPr/>
            <p:nvPr/>
          </p:nvSpPr>
          <p:spPr bwMode="auto">
            <a:xfrm>
              <a:off x="4184650" y="1123950"/>
              <a:ext cx="3822700" cy="1329417"/>
            </a:xfrm>
            <a:custGeom>
              <a:avLst/>
              <a:gdLst>
                <a:gd name="T0" fmla="*/ 774 w 965"/>
                <a:gd name="T1" fmla="*/ 336 h 336"/>
                <a:gd name="T2" fmla="*/ 957 w 965"/>
                <a:gd name="T3" fmla="*/ 253 h 336"/>
                <a:gd name="T4" fmla="*/ 965 w 965"/>
                <a:gd name="T5" fmla="*/ 240 h 336"/>
                <a:gd name="T6" fmla="*/ 957 w 965"/>
                <a:gd name="T7" fmla="*/ 226 h 336"/>
                <a:gd name="T8" fmla="*/ 489 w 965"/>
                <a:gd name="T9" fmla="*/ 2 h 336"/>
                <a:gd name="T10" fmla="*/ 476 w 965"/>
                <a:gd name="T11" fmla="*/ 2 h 336"/>
                <a:gd name="T12" fmla="*/ 8 w 965"/>
                <a:gd name="T13" fmla="*/ 226 h 336"/>
                <a:gd name="T14" fmla="*/ 0 w 965"/>
                <a:gd name="T15" fmla="*/ 240 h 336"/>
                <a:gd name="T16" fmla="*/ 9 w 965"/>
                <a:gd name="T17" fmla="*/ 253 h 336"/>
                <a:gd name="T18" fmla="*/ 191 w 965"/>
                <a:gd name="T19" fmla="*/ 336 h 336"/>
                <a:gd name="T20" fmla="*/ 203 w 965"/>
                <a:gd name="T21" fmla="*/ 309 h 336"/>
                <a:gd name="T22" fmla="*/ 50 w 965"/>
                <a:gd name="T23" fmla="*/ 239 h 336"/>
                <a:gd name="T24" fmla="*/ 483 w 965"/>
                <a:gd name="T25" fmla="*/ 32 h 336"/>
                <a:gd name="T26" fmla="*/ 916 w 965"/>
                <a:gd name="T27" fmla="*/ 239 h 336"/>
                <a:gd name="T28" fmla="*/ 762 w 965"/>
                <a:gd name="T29" fmla="*/ 309 h 336"/>
                <a:gd name="T30" fmla="*/ 774 w 965"/>
                <a:gd name="T3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5" h="336">
                  <a:moveTo>
                    <a:pt x="774" y="336"/>
                  </a:moveTo>
                  <a:cubicBezTo>
                    <a:pt x="957" y="253"/>
                    <a:pt x="957" y="253"/>
                    <a:pt x="957" y="253"/>
                  </a:cubicBezTo>
                  <a:cubicBezTo>
                    <a:pt x="962" y="251"/>
                    <a:pt x="965" y="245"/>
                    <a:pt x="965" y="240"/>
                  </a:cubicBezTo>
                  <a:cubicBezTo>
                    <a:pt x="965" y="234"/>
                    <a:pt x="962" y="229"/>
                    <a:pt x="957" y="226"/>
                  </a:cubicBezTo>
                  <a:cubicBezTo>
                    <a:pt x="489" y="2"/>
                    <a:pt x="489" y="2"/>
                    <a:pt x="489" y="2"/>
                  </a:cubicBezTo>
                  <a:cubicBezTo>
                    <a:pt x="485" y="0"/>
                    <a:pt x="480" y="0"/>
                    <a:pt x="476" y="2"/>
                  </a:cubicBezTo>
                  <a:cubicBezTo>
                    <a:pt x="8" y="226"/>
                    <a:pt x="8" y="226"/>
                    <a:pt x="8" y="226"/>
                  </a:cubicBezTo>
                  <a:cubicBezTo>
                    <a:pt x="3" y="229"/>
                    <a:pt x="0" y="234"/>
                    <a:pt x="0" y="240"/>
                  </a:cubicBezTo>
                  <a:cubicBezTo>
                    <a:pt x="0" y="245"/>
                    <a:pt x="3" y="251"/>
                    <a:pt x="9" y="253"/>
                  </a:cubicBezTo>
                  <a:cubicBezTo>
                    <a:pt x="191" y="336"/>
                    <a:pt x="191" y="336"/>
                    <a:pt x="191" y="336"/>
                  </a:cubicBezTo>
                  <a:cubicBezTo>
                    <a:pt x="203" y="309"/>
                    <a:pt x="203" y="309"/>
                    <a:pt x="203" y="309"/>
                  </a:cubicBezTo>
                  <a:cubicBezTo>
                    <a:pt x="50" y="239"/>
                    <a:pt x="50" y="239"/>
                    <a:pt x="50" y="239"/>
                  </a:cubicBezTo>
                  <a:cubicBezTo>
                    <a:pt x="483" y="32"/>
                    <a:pt x="483" y="32"/>
                    <a:pt x="483" y="32"/>
                  </a:cubicBezTo>
                  <a:cubicBezTo>
                    <a:pt x="916" y="239"/>
                    <a:pt x="916" y="239"/>
                    <a:pt x="916" y="239"/>
                  </a:cubicBezTo>
                  <a:cubicBezTo>
                    <a:pt x="762" y="309"/>
                    <a:pt x="762" y="309"/>
                    <a:pt x="762" y="309"/>
                  </a:cubicBezTo>
                  <a:cubicBezTo>
                    <a:pt x="774" y="336"/>
                    <a:pt x="774" y="336"/>
                    <a:pt x="774" y="336"/>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ḻiḑé">
              <a:extLst>
                <a:ext uri="{FF2B5EF4-FFF2-40B4-BE49-F238E27FC236}">
                  <a16:creationId xmlns:a16="http://schemas.microsoft.com/office/drawing/2014/main" id="{C9A88432-5B89-8384-8AC1-5A08970A727D}"/>
                </a:ext>
              </a:extLst>
            </p:cNvPr>
            <p:cNvSpPr/>
            <p:nvPr/>
          </p:nvSpPr>
          <p:spPr bwMode="auto">
            <a:xfrm>
              <a:off x="5544167" y="1388161"/>
              <a:ext cx="1128751" cy="356184"/>
            </a:xfrm>
            <a:custGeom>
              <a:avLst/>
              <a:gdLst>
                <a:gd name="T0" fmla="*/ 276 w 285"/>
                <a:gd name="T1" fmla="*/ 65 h 90"/>
                <a:gd name="T2" fmla="*/ 145 w 285"/>
                <a:gd name="T3" fmla="*/ 2 h 90"/>
                <a:gd name="T4" fmla="*/ 135 w 285"/>
                <a:gd name="T5" fmla="*/ 2 h 90"/>
                <a:gd name="T6" fmla="*/ 9 w 285"/>
                <a:gd name="T7" fmla="*/ 62 h 90"/>
                <a:gd name="T8" fmla="*/ 3 w 285"/>
                <a:gd name="T9" fmla="*/ 79 h 90"/>
                <a:gd name="T10" fmla="*/ 20 w 285"/>
                <a:gd name="T11" fmla="*/ 84 h 90"/>
                <a:gd name="T12" fmla="*/ 140 w 285"/>
                <a:gd name="T13" fmla="*/ 27 h 90"/>
                <a:gd name="T14" fmla="*/ 266 w 285"/>
                <a:gd name="T15" fmla="*/ 87 h 90"/>
                <a:gd name="T16" fmla="*/ 282 w 285"/>
                <a:gd name="T17" fmla="*/ 81 h 90"/>
                <a:gd name="T18" fmla="*/ 276 w 285"/>
                <a:gd name="T19" fmla="*/ 6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90">
                  <a:moveTo>
                    <a:pt x="276" y="65"/>
                  </a:moveTo>
                  <a:cubicBezTo>
                    <a:pt x="145" y="2"/>
                    <a:pt x="145" y="2"/>
                    <a:pt x="145" y="2"/>
                  </a:cubicBezTo>
                  <a:cubicBezTo>
                    <a:pt x="142" y="0"/>
                    <a:pt x="138" y="0"/>
                    <a:pt x="135" y="2"/>
                  </a:cubicBezTo>
                  <a:cubicBezTo>
                    <a:pt x="9" y="62"/>
                    <a:pt x="9" y="62"/>
                    <a:pt x="9" y="62"/>
                  </a:cubicBezTo>
                  <a:cubicBezTo>
                    <a:pt x="3" y="65"/>
                    <a:pt x="0" y="72"/>
                    <a:pt x="3" y="79"/>
                  </a:cubicBezTo>
                  <a:cubicBezTo>
                    <a:pt x="6" y="85"/>
                    <a:pt x="14" y="87"/>
                    <a:pt x="20" y="84"/>
                  </a:cubicBezTo>
                  <a:cubicBezTo>
                    <a:pt x="140" y="27"/>
                    <a:pt x="140" y="27"/>
                    <a:pt x="140" y="27"/>
                  </a:cubicBezTo>
                  <a:cubicBezTo>
                    <a:pt x="266" y="87"/>
                    <a:pt x="266" y="87"/>
                    <a:pt x="266" y="87"/>
                  </a:cubicBezTo>
                  <a:cubicBezTo>
                    <a:pt x="272" y="90"/>
                    <a:pt x="279" y="87"/>
                    <a:pt x="282" y="81"/>
                  </a:cubicBezTo>
                  <a:cubicBezTo>
                    <a:pt x="285" y="75"/>
                    <a:pt x="283" y="68"/>
                    <a:pt x="276" y="65"/>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ṡľîḋê">
              <a:extLst>
                <a:ext uri="{FF2B5EF4-FFF2-40B4-BE49-F238E27FC236}">
                  <a16:creationId xmlns:a16="http://schemas.microsoft.com/office/drawing/2014/main" id="{9A67D81E-90B1-2B01-E37F-3CA16F2B085F}"/>
                </a:ext>
              </a:extLst>
            </p:cNvPr>
            <p:cNvSpPr/>
            <p:nvPr/>
          </p:nvSpPr>
          <p:spPr bwMode="auto">
            <a:xfrm>
              <a:off x="5356878" y="16022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şľîḋè">
              <a:extLst>
                <a:ext uri="{FF2B5EF4-FFF2-40B4-BE49-F238E27FC236}">
                  <a16:creationId xmlns:a16="http://schemas.microsoft.com/office/drawing/2014/main" id="{2D2C7D4A-710C-D858-D520-2A2D13CE45C7}"/>
                </a:ext>
              </a:extLst>
            </p:cNvPr>
            <p:cNvSpPr/>
            <p:nvPr/>
          </p:nvSpPr>
          <p:spPr bwMode="auto">
            <a:xfrm>
              <a:off x="5356878" y="16022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ľiḑé">
              <a:extLst>
                <a:ext uri="{FF2B5EF4-FFF2-40B4-BE49-F238E27FC236}">
                  <a16:creationId xmlns:a16="http://schemas.microsoft.com/office/drawing/2014/main" id="{D6DA3746-6719-7B9B-B16C-F006FC387182}"/>
                </a:ext>
              </a:extLst>
            </p:cNvPr>
            <p:cNvSpPr/>
            <p:nvPr/>
          </p:nvSpPr>
          <p:spPr bwMode="auto">
            <a:xfrm>
              <a:off x="4783306" y="1547023"/>
              <a:ext cx="2601978" cy="772567"/>
            </a:xfrm>
            <a:custGeom>
              <a:avLst/>
              <a:gdLst>
                <a:gd name="T0" fmla="*/ 328 w 657"/>
                <a:gd name="T1" fmla="*/ 0 h 195"/>
                <a:gd name="T2" fmla="*/ 320 w 657"/>
                <a:gd name="T3" fmla="*/ 2 h 195"/>
                <a:gd name="T4" fmla="*/ 165 w 657"/>
                <a:gd name="T5" fmla="*/ 76 h 195"/>
                <a:gd name="T6" fmla="*/ 159 w 657"/>
                <a:gd name="T7" fmla="*/ 93 h 195"/>
                <a:gd name="T8" fmla="*/ 27 w 657"/>
                <a:gd name="T9" fmla="*/ 156 h 195"/>
                <a:gd name="T10" fmla="*/ 13 w 657"/>
                <a:gd name="T11" fmla="*/ 164 h 195"/>
                <a:gd name="T12" fmla="*/ 0 w 657"/>
                <a:gd name="T13" fmla="*/ 178 h 195"/>
                <a:gd name="T14" fmla="*/ 38 w 657"/>
                <a:gd name="T15" fmla="*/ 195 h 195"/>
                <a:gd name="T16" fmla="*/ 42 w 657"/>
                <a:gd name="T17" fmla="*/ 191 h 195"/>
                <a:gd name="T18" fmla="*/ 43 w 657"/>
                <a:gd name="T19" fmla="*/ 188 h 195"/>
                <a:gd name="T20" fmla="*/ 84 w 657"/>
                <a:gd name="T21" fmla="*/ 153 h 195"/>
                <a:gd name="T22" fmla="*/ 216 w 657"/>
                <a:gd name="T23" fmla="*/ 107 h 195"/>
                <a:gd name="T24" fmla="*/ 332 w 657"/>
                <a:gd name="T25" fmla="*/ 98 h 195"/>
                <a:gd name="T26" fmla="*/ 479 w 657"/>
                <a:gd name="T27" fmla="*/ 114 h 195"/>
                <a:gd name="T28" fmla="*/ 587 w 657"/>
                <a:gd name="T29" fmla="*/ 158 h 195"/>
                <a:gd name="T30" fmla="*/ 621 w 657"/>
                <a:gd name="T31" fmla="*/ 190 h 195"/>
                <a:gd name="T32" fmla="*/ 626 w 657"/>
                <a:gd name="T33" fmla="*/ 195 h 195"/>
                <a:gd name="T34" fmla="*/ 657 w 657"/>
                <a:gd name="T35" fmla="*/ 181 h 195"/>
                <a:gd name="T36" fmla="*/ 643 w 657"/>
                <a:gd name="T37" fmla="*/ 164 h 195"/>
                <a:gd name="T38" fmla="*/ 630 w 657"/>
                <a:gd name="T39" fmla="*/ 156 h 195"/>
                <a:gd name="T40" fmla="*/ 504 w 657"/>
                <a:gd name="T41" fmla="*/ 96 h 195"/>
                <a:gd name="T42" fmla="*/ 498 w 657"/>
                <a:gd name="T43" fmla="*/ 79 h 195"/>
                <a:gd name="T44" fmla="*/ 337 w 657"/>
                <a:gd name="T45" fmla="*/ 2 h 195"/>
                <a:gd name="T46" fmla="*/ 328 w 657"/>
                <a:gd name="T4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7" h="195">
                  <a:moveTo>
                    <a:pt x="328" y="0"/>
                  </a:moveTo>
                  <a:cubicBezTo>
                    <a:pt x="325" y="0"/>
                    <a:pt x="322" y="1"/>
                    <a:pt x="320" y="2"/>
                  </a:cubicBezTo>
                  <a:cubicBezTo>
                    <a:pt x="165" y="76"/>
                    <a:pt x="165" y="76"/>
                    <a:pt x="165" y="76"/>
                  </a:cubicBezTo>
                  <a:cubicBezTo>
                    <a:pt x="159" y="79"/>
                    <a:pt x="156" y="86"/>
                    <a:pt x="159" y="93"/>
                  </a:cubicBezTo>
                  <a:cubicBezTo>
                    <a:pt x="27" y="156"/>
                    <a:pt x="27" y="156"/>
                    <a:pt x="27" y="156"/>
                  </a:cubicBezTo>
                  <a:cubicBezTo>
                    <a:pt x="22" y="158"/>
                    <a:pt x="17" y="161"/>
                    <a:pt x="13" y="164"/>
                  </a:cubicBezTo>
                  <a:cubicBezTo>
                    <a:pt x="7" y="168"/>
                    <a:pt x="3" y="173"/>
                    <a:pt x="0" y="178"/>
                  </a:cubicBezTo>
                  <a:cubicBezTo>
                    <a:pt x="38" y="195"/>
                    <a:pt x="38" y="195"/>
                    <a:pt x="38" y="195"/>
                  </a:cubicBezTo>
                  <a:cubicBezTo>
                    <a:pt x="39" y="194"/>
                    <a:pt x="40" y="192"/>
                    <a:pt x="42" y="191"/>
                  </a:cubicBezTo>
                  <a:cubicBezTo>
                    <a:pt x="42" y="190"/>
                    <a:pt x="43" y="189"/>
                    <a:pt x="43" y="188"/>
                  </a:cubicBezTo>
                  <a:cubicBezTo>
                    <a:pt x="53" y="175"/>
                    <a:pt x="67" y="163"/>
                    <a:pt x="84" y="153"/>
                  </a:cubicBezTo>
                  <a:cubicBezTo>
                    <a:pt x="117" y="132"/>
                    <a:pt x="163" y="117"/>
                    <a:pt x="216" y="107"/>
                  </a:cubicBezTo>
                  <a:cubicBezTo>
                    <a:pt x="252" y="101"/>
                    <a:pt x="291" y="98"/>
                    <a:pt x="332" y="98"/>
                  </a:cubicBezTo>
                  <a:cubicBezTo>
                    <a:pt x="385" y="98"/>
                    <a:pt x="435" y="104"/>
                    <a:pt x="479" y="114"/>
                  </a:cubicBezTo>
                  <a:cubicBezTo>
                    <a:pt x="523" y="125"/>
                    <a:pt x="560" y="140"/>
                    <a:pt x="587" y="158"/>
                  </a:cubicBezTo>
                  <a:cubicBezTo>
                    <a:pt x="601" y="168"/>
                    <a:pt x="612" y="178"/>
                    <a:pt x="621" y="190"/>
                  </a:cubicBezTo>
                  <a:cubicBezTo>
                    <a:pt x="623" y="192"/>
                    <a:pt x="624" y="193"/>
                    <a:pt x="626" y="195"/>
                  </a:cubicBezTo>
                  <a:cubicBezTo>
                    <a:pt x="657" y="181"/>
                    <a:pt x="657" y="181"/>
                    <a:pt x="657" y="181"/>
                  </a:cubicBezTo>
                  <a:cubicBezTo>
                    <a:pt x="654" y="174"/>
                    <a:pt x="650" y="168"/>
                    <a:pt x="643" y="164"/>
                  </a:cubicBezTo>
                  <a:cubicBezTo>
                    <a:pt x="639" y="161"/>
                    <a:pt x="634" y="158"/>
                    <a:pt x="630" y="156"/>
                  </a:cubicBezTo>
                  <a:cubicBezTo>
                    <a:pt x="504" y="96"/>
                    <a:pt x="504" y="96"/>
                    <a:pt x="504" y="96"/>
                  </a:cubicBezTo>
                  <a:cubicBezTo>
                    <a:pt x="507" y="90"/>
                    <a:pt x="505" y="82"/>
                    <a:pt x="498" y="79"/>
                  </a:cubicBezTo>
                  <a:cubicBezTo>
                    <a:pt x="337" y="2"/>
                    <a:pt x="337" y="2"/>
                    <a:pt x="337" y="2"/>
                  </a:cubicBezTo>
                  <a:cubicBezTo>
                    <a:pt x="334" y="1"/>
                    <a:pt x="331" y="0"/>
                    <a:pt x="328" y="0"/>
                  </a:cubicBezTo>
                </a:path>
              </a:pathLst>
            </a:custGeom>
            <a:solidFill>
              <a:srgbClr val="8486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ṧliḍê">
              <a:extLst>
                <a:ext uri="{FF2B5EF4-FFF2-40B4-BE49-F238E27FC236}">
                  <a16:creationId xmlns:a16="http://schemas.microsoft.com/office/drawing/2014/main" id="{012C9BA9-FCFA-EF8C-44AD-71FA875F1C60}"/>
                </a:ext>
              </a:extLst>
            </p:cNvPr>
            <p:cNvSpPr/>
            <p:nvPr/>
          </p:nvSpPr>
          <p:spPr bwMode="auto">
            <a:xfrm>
              <a:off x="4774945" y="2252701"/>
              <a:ext cx="2618700" cy="81939"/>
            </a:xfrm>
            <a:custGeom>
              <a:avLst/>
              <a:gdLst>
                <a:gd name="T0" fmla="*/ 659 w 661"/>
                <a:gd name="T1" fmla="*/ 3 h 21"/>
                <a:gd name="T2" fmla="*/ 628 w 661"/>
                <a:gd name="T3" fmla="*/ 17 h 21"/>
                <a:gd name="T4" fmla="*/ 631 w 661"/>
                <a:gd name="T5" fmla="*/ 21 h 21"/>
                <a:gd name="T6" fmla="*/ 661 w 661"/>
                <a:gd name="T7" fmla="*/ 8 h 21"/>
                <a:gd name="T8" fmla="*/ 659 w 661"/>
                <a:gd name="T9" fmla="*/ 3 h 21"/>
                <a:gd name="T10" fmla="*/ 2 w 661"/>
                <a:gd name="T11" fmla="*/ 0 h 21"/>
                <a:gd name="T12" fmla="*/ 0 w 661"/>
                <a:gd name="T13" fmla="*/ 5 h 21"/>
                <a:gd name="T14" fmla="*/ 36 w 661"/>
                <a:gd name="T15" fmla="*/ 21 h 21"/>
                <a:gd name="T16" fmla="*/ 40 w 661"/>
                <a:gd name="T17" fmla="*/ 17 h 21"/>
                <a:gd name="T18" fmla="*/ 2 w 66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1" h="21">
                  <a:moveTo>
                    <a:pt x="659" y="3"/>
                  </a:moveTo>
                  <a:cubicBezTo>
                    <a:pt x="628" y="17"/>
                    <a:pt x="628" y="17"/>
                    <a:pt x="628" y="17"/>
                  </a:cubicBezTo>
                  <a:cubicBezTo>
                    <a:pt x="629" y="18"/>
                    <a:pt x="630" y="20"/>
                    <a:pt x="631" y="21"/>
                  </a:cubicBezTo>
                  <a:cubicBezTo>
                    <a:pt x="661" y="8"/>
                    <a:pt x="661" y="8"/>
                    <a:pt x="661" y="8"/>
                  </a:cubicBezTo>
                  <a:cubicBezTo>
                    <a:pt x="660" y="6"/>
                    <a:pt x="660" y="4"/>
                    <a:pt x="659" y="3"/>
                  </a:cubicBezTo>
                  <a:moveTo>
                    <a:pt x="2" y="0"/>
                  </a:moveTo>
                  <a:cubicBezTo>
                    <a:pt x="2" y="2"/>
                    <a:pt x="1" y="3"/>
                    <a:pt x="0" y="5"/>
                  </a:cubicBezTo>
                  <a:cubicBezTo>
                    <a:pt x="36" y="21"/>
                    <a:pt x="36" y="21"/>
                    <a:pt x="36" y="21"/>
                  </a:cubicBezTo>
                  <a:cubicBezTo>
                    <a:pt x="37" y="20"/>
                    <a:pt x="38" y="18"/>
                    <a:pt x="40" y="17"/>
                  </a:cubicBezTo>
                  <a:cubicBezTo>
                    <a:pt x="2" y="0"/>
                    <a:pt x="2" y="0"/>
                    <a:pt x="2" y="0"/>
                  </a:cubicBezTo>
                </a:path>
              </a:pathLst>
            </a:custGeom>
            <a:solidFill>
              <a:srgbClr val="50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śļíḍê">
              <a:extLst>
                <a:ext uri="{FF2B5EF4-FFF2-40B4-BE49-F238E27FC236}">
                  <a16:creationId xmlns:a16="http://schemas.microsoft.com/office/drawing/2014/main" id="{59AA99D5-D4E8-4063-75AB-0F3931116FD7}"/>
                </a:ext>
              </a:extLst>
            </p:cNvPr>
            <p:cNvSpPr/>
            <p:nvPr/>
          </p:nvSpPr>
          <p:spPr bwMode="auto">
            <a:xfrm>
              <a:off x="4950528" y="1990161"/>
              <a:ext cx="2292617" cy="1061862"/>
            </a:xfrm>
            <a:custGeom>
              <a:avLst/>
              <a:gdLst>
                <a:gd name="T0" fmla="*/ 0 w 579"/>
                <a:gd name="T1" fmla="*/ 268 h 268"/>
                <a:gd name="T2" fmla="*/ 0 w 579"/>
                <a:gd name="T3" fmla="*/ 121 h 268"/>
                <a:gd name="T4" fmla="*/ 290 w 579"/>
                <a:gd name="T5" fmla="*/ 0 h 268"/>
                <a:gd name="T6" fmla="*/ 579 w 579"/>
                <a:gd name="T7" fmla="*/ 121 h 268"/>
                <a:gd name="T8" fmla="*/ 579 w 579"/>
                <a:gd name="T9" fmla="*/ 268 h 268"/>
                <a:gd name="T10" fmla="*/ 0 w 579"/>
                <a:gd name="T11" fmla="*/ 268 h 268"/>
              </a:gdLst>
              <a:ahLst/>
              <a:cxnLst>
                <a:cxn ang="0">
                  <a:pos x="T0" y="T1"/>
                </a:cxn>
                <a:cxn ang="0">
                  <a:pos x="T2" y="T3"/>
                </a:cxn>
                <a:cxn ang="0">
                  <a:pos x="T4" y="T5"/>
                </a:cxn>
                <a:cxn ang="0">
                  <a:pos x="T6" y="T7"/>
                </a:cxn>
                <a:cxn ang="0">
                  <a:pos x="T8" y="T9"/>
                </a:cxn>
                <a:cxn ang="0">
                  <a:pos x="T10" y="T11"/>
                </a:cxn>
              </a:cxnLst>
              <a:rect l="0" t="0" r="r" b="b"/>
              <a:pathLst>
                <a:path w="579" h="268">
                  <a:moveTo>
                    <a:pt x="0" y="268"/>
                  </a:moveTo>
                  <a:cubicBezTo>
                    <a:pt x="0" y="121"/>
                    <a:pt x="0" y="121"/>
                    <a:pt x="0" y="121"/>
                  </a:cubicBezTo>
                  <a:cubicBezTo>
                    <a:pt x="0" y="54"/>
                    <a:pt x="130" y="0"/>
                    <a:pt x="290" y="0"/>
                  </a:cubicBezTo>
                  <a:cubicBezTo>
                    <a:pt x="449" y="0"/>
                    <a:pt x="579" y="54"/>
                    <a:pt x="579" y="121"/>
                  </a:cubicBezTo>
                  <a:cubicBezTo>
                    <a:pt x="579" y="268"/>
                    <a:pt x="579" y="268"/>
                    <a:pt x="579" y="268"/>
                  </a:cubicBezTo>
                  <a:cubicBezTo>
                    <a:pt x="0" y="268"/>
                    <a:pt x="0" y="268"/>
                    <a:pt x="0" y="268"/>
                  </a:cubicBezTo>
                </a:path>
              </a:pathLst>
            </a:custGeom>
            <a:solidFill>
              <a:srgbClr val="9C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şlîďe">
              <a:extLst>
                <a:ext uri="{FF2B5EF4-FFF2-40B4-BE49-F238E27FC236}">
                  <a16:creationId xmlns:a16="http://schemas.microsoft.com/office/drawing/2014/main" id="{DBFF1AF3-31D2-744C-D0A6-D46345BBDC38}"/>
                </a:ext>
              </a:extLst>
            </p:cNvPr>
            <p:cNvSpPr/>
            <p:nvPr/>
          </p:nvSpPr>
          <p:spPr bwMode="auto">
            <a:xfrm>
              <a:off x="4890328" y="1934978"/>
              <a:ext cx="2411344" cy="1117044"/>
            </a:xfrm>
            <a:custGeom>
              <a:avLst/>
              <a:gdLst>
                <a:gd name="T0" fmla="*/ 30 w 609"/>
                <a:gd name="T1" fmla="*/ 282 h 282"/>
                <a:gd name="T2" fmla="*/ 30 w 609"/>
                <a:gd name="T3" fmla="*/ 135 h 282"/>
                <a:gd name="T4" fmla="*/ 34 w 609"/>
                <a:gd name="T5" fmla="*/ 117 h 282"/>
                <a:gd name="T6" fmla="*/ 66 w 609"/>
                <a:gd name="T7" fmla="*/ 85 h 282"/>
                <a:gd name="T8" fmla="*/ 164 w 609"/>
                <a:gd name="T9" fmla="*/ 45 h 282"/>
                <a:gd name="T10" fmla="*/ 305 w 609"/>
                <a:gd name="T11" fmla="*/ 29 h 282"/>
                <a:gd name="T12" fmla="*/ 415 w 609"/>
                <a:gd name="T13" fmla="*/ 38 h 282"/>
                <a:gd name="T14" fmla="*/ 537 w 609"/>
                <a:gd name="T15" fmla="*/ 80 h 282"/>
                <a:gd name="T16" fmla="*/ 569 w 609"/>
                <a:gd name="T17" fmla="*/ 108 h 282"/>
                <a:gd name="T18" fmla="*/ 577 w 609"/>
                <a:gd name="T19" fmla="*/ 122 h 282"/>
                <a:gd name="T20" fmla="*/ 579 w 609"/>
                <a:gd name="T21" fmla="*/ 135 h 282"/>
                <a:gd name="T22" fmla="*/ 579 w 609"/>
                <a:gd name="T23" fmla="*/ 282 h 282"/>
                <a:gd name="T24" fmla="*/ 609 w 609"/>
                <a:gd name="T25" fmla="*/ 282 h 282"/>
                <a:gd name="T26" fmla="*/ 609 w 609"/>
                <a:gd name="T27" fmla="*/ 135 h 282"/>
                <a:gd name="T28" fmla="*/ 601 w 609"/>
                <a:gd name="T29" fmla="*/ 104 h 282"/>
                <a:gd name="T30" fmla="*/ 560 w 609"/>
                <a:gd name="T31" fmla="*/ 60 h 282"/>
                <a:gd name="T32" fmla="*/ 452 w 609"/>
                <a:gd name="T33" fmla="*/ 16 h 282"/>
                <a:gd name="T34" fmla="*/ 305 w 609"/>
                <a:gd name="T35" fmla="*/ 0 h 282"/>
                <a:gd name="T36" fmla="*/ 189 w 609"/>
                <a:gd name="T37" fmla="*/ 9 h 282"/>
                <a:gd name="T38" fmla="*/ 57 w 609"/>
                <a:gd name="T39" fmla="*/ 55 h 282"/>
                <a:gd name="T40" fmla="*/ 16 w 609"/>
                <a:gd name="T41" fmla="*/ 90 h 282"/>
                <a:gd name="T42" fmla="*/ 5 w 609"/>
                <a:gd name="T43" fmla="*/ 112 h 282"/>
                <a:gd name="T44" fmla="*/ 0 w 609"/>
                <a:gd name="T45" fmla="*/ 135 h 282"/>
                <a:gd name="T46" fmla="*/ 0 w 609"/>
                <a:gd name="T47" fmla="*/ 282 h 282"/>
                <a:gd name="T48" fmla="*/ 30 w 609"/>
                <a:gd name="T4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9" h="282">
                  <a:moveTo>
                    <a:pt x="30" y="282"/>
                  </a:moveTo>
                  <a:cubicBezTo>
                    <a:pt x="30" y="135"/>
                    <a:pt x="30" y="135"/>
                    <a:pt x="30" y="135"/>
                  </a:cubicBezTo>
                  <a:cubicBezTo>
                    <a:pt x="30" y="129"/>
                    <a:pt x="31" y="123"/>
                    <a:pt x="34" y="117"/>
                  </a:cubicBezTo>
                  <a:cubicBezTo>
                    <a:pt x="40" y="107"/>
                    <a:pt x="50" y="95"/>
                    <a:pt x="66" y="85"/>
                  </a:cubicBezTo>
                  <a:cubicBezTo>
                    <a:pt x="89" y="69"/>
                    <a:pt x="123" y="55"/>
                    <a:pt x="164" y="45"/>
                  </a:cubicBezTo>
                  <a:cubicBezTo>
                    <a:pt x="205" y="35"/>
                    <a:pt x="253" y="29"/>
                    <a:pt x="305" y="29"/>
                  </a:cubicBezTo>
                  <a:cubicBezTo>
                    <a:pt x="344" y="29"/>
                    <a:pt x="381" y="33"/>
                    <a:pt x="415" y="38"/>
                  </a:cubicBezTo>
                  <a:cubicBezTo>
                    <a:pt x="465" y="47"/>
                    <a:pt x="508" y="62"/>
                    <a:pt x="537" y="80"/>
                  </a:cubicBezTo>
                  <a:cubicBezTo>
                    <a:pt x="551" y="89"/>
                    <a:pt x="562" y="99"/>
                    <a:pt x="569" y="108"/>
                  </a:cubicBezTo>
                  <a:cubicBezTo>
                    <a:pt x="573" y="113"/>
                    <a:pt x="575" y="117"/>
                    <a:pt x="577" y="122"/>
                  </a:cubicBezTo>
                  <a:cubicBezTo>
                    <a:pt x="578" y="126"/>
                    <a:pt x="579" y="131"/>
                    <a:pt x="579" y="135"/>
                  </a:cubicBezTo>
                  <a:cubicBezTo>
                    <a:pt x="579" y="282"/>
                    <a:pt x="579" y="282"/>
                    <a:pt x="579" y="282"/>
                  </a:cubicBezTo>
                  <a:cubicBezTo>
                    <a:pt x="609" y="282"/>
                    <a:pt x="609" y="282"/>
                    <a:pt x="609" y="282"/>
                  </a:cubicBezTo>
                  <a:cubicBezTo>
                    <a:pt x="609" y="135"/>
                    <a:pt x="609" y="135"/>
                    <a:pt x="609" y="135"/>
                  </a:cubicBezTo>
                  <a:cubicBezTo>
                    <a:pt x="609" y="124"/>
                    <a:pt x="606" y="114"/>
                    <a:pt x="601" y="104"/>
                  </a:cubicBezTo>
                  <a:cubicBezTo>
                    <a:pt x="593" y="87"/>
                    <a:pt x="579" y="73"/>
                    <a:pt x="560" y="60"/>
                  </a:cubicBezTo>
                  <a:cubicBezTo>
                    <a:pt x="533" y="42"/>
                    <a:pt x="496" y="27"/>
                    <a:pt x="452" y="16"/>
                  </a:cubicBezTo>
                  <a:cubicBezTo>
                    <a:pt x="408" y="6"/>
                    <a:pt x="358" y="0"/>
                    <a:pt x="305" y="0"/>
                  </a:cubicBezTo>
                  <a:cubicBezTo>
                    <a:pt x="264" y="0"/>
                    <a:pt x="225" y="3"/>
                    <a:pt x="189" y="9"/>
                  </a:cubicBezTo>
                  <a:cubicBezTo>
                    <a:pt x="136" y="19"/>
                    <a:pt x="90" y="34"/>
                    <a:pt x="57" y="55"/>
                  </a:cubicBezTo>
                  <a:cubicBezTo>
                    <a:pt x="40" y="65"/>
                    <a:pt x="26" y="77"/>
                    <a:pt x="16" y="90"/>
                  </a:cubicBezTo>
                  <a:cubicBezTo>
                    <a:pt x="11" y="97"/>
                    <a:pt x="7" y="104"/>
                    <a:pt x="5" y="112"/>
                  </a:cubicBezTo>
                  <a:cubicBezTo>
                    <a:pt x="2" y="119"/>
                    <a:pt x="0" y="127"/>
                    <a:pt x="0" y="135"/>
                  </a:cubicBezTo>
                  <a:cubicBezTo>
                    <a:pt x="0" y="282"/>
                    <a:pt x="0" y="282"/>
                    <a:pt x="0" y="282"/>
                  </a:cubicBezTo>
                  <a:cubicBezTo>
                    <a:pt x="30" y="282"/>
                    <a:pt x="30" y="282"/>
                    <a:pt x="30" y="282"/>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ṣliḋê">
              <a:extLst>
                <a:ext uri="{FF2B5EF4-FFF2-40B4-BE49-F238E27FC236}">
                  <a16:creationId xmlns:a16="http://schemas.microsoft.com/office/drawing/2014/main" id="{B23BE6A9-581F-96E9-19B4-B1075222ECE2}"/>
                </a:ext>
              </a:extLst>
            </p:cNvPr>
            <p:cNvSpPr/>
            <p:nvPr/>
          </p:nvSpPr>
          <p:spPr bwMode="auto">
            <a:xfrm>
              <a:off x="4950528" y="2667412"/>
              <a:ext cx="2292617" cy="787617"/>
            </a:xfrm>
            <a:prstGeom prst="ellipse">
              <a:avLst/>
            </a:prstGeom>
            <a:solidFill>
              <a:srgbClr val="9C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Sļîdé">
              <a:extLst>
                <a:ext uri="{FF2B5EF4-FFF2-40B4-BE49-F238E27FC236}">
                  <a16:creationId xmlns:a16="http://schemas.microsoft.com/office/drawing/2014/main" id="{733EF4B6-88AC-2286-EFBF-152B04EA35FD}"/>
                </a:ext>
              </a:extLst>
            </p:cNvPr>
            <p:cNvSpPr/>
            <p:nvPr/>
          </p:nvSpPr>
          <p:spPr bwMode="auto">
            <a:xfrm>
              <a:off x="4893672" y="2612228"/>
              <a:ext cx="2404656" cy="899656"/>
            </a:xfrm>
            <a:custGeom>
              <a:avLst/>
              <a:gdLst>
                <a:gd name="T0" fmla="*/ 593 w 607"/>
                <a:gd name="T1" fmla="*/ 113 h 227"/>
                <a:gd name="T2" fmla="*/ 579 w 607"/>
                <a:gd name="T3" fmla="*/ 113 h 227"/>
                <a:gd name="T4" fmla="*/ 575 w 607"/>
                <a:gd name="T5" fmla="*/ 126 h 227"/>
                <a:gd name="T6" fmla="*/ 564 w 607"/>
                <a:gd name="T7" fmla="*/ 139 h 227"/>
                <a:gd name="T8" fmla="*/ 525 w 607"/>
                <a:gd name="T9" fmla="*/ 162 h 227"/>
                <a:gd name="T10" fmla="*/ 429 w 607"/>
                <a:gd name="T11" fmla="*/ 189 h 227"/>
                <a:gd name="T12" fmla="*/ 304 w 607"/>
                <a:gd name="T13" fmla="*/ 199 h 227"/>
                <a:gd name="T14" fmla="*/ 104 w 607"/>
                <a:gd name="T15" fmla="*/ 171 h 227"/>
                <a:gd name="T16" fmla="*/ 46 w 607"/>
                <a:gd name="T17" fmla="*/ 141 h 227"/>
                <a:gd name="T18" fmla="*/ 32 w 607"/>
                <a:gd name="T19" fmla="*/ 126 h 227"/>
                <a:gd name="T20" fmla="*/ 28 w 607"/>
                <a:gd name="T21" fmla="*/ 113 h 227"/>
                <a:gd name="T22" fmla="*/ 32 w 607"/>
                <a:gd name="T23" fmla="*/ 101 h 227"/>
                <a:gd name="T24" fmla="*/ 44 w 607"/>
                <a:gd name="T25" fmla="*/ 88 h 227"/>
                <a:gd name="T26" fmla="*/ 83 w 607"/>
                <a:gd name="T27" fmla="*/ 64 h 227"/>
                <a:gd name="T28" fmla="*/ 178 w 607"/>
                <a:gd name="T29" fmla="*/ 38 h 227"/>
                <a:gd name="T30" fmla="*/ 304 w 607"/>
                <a:gd name="T31" fmla="*/ 28 h 227"/>
                <a:gd name="T32" fmla="*/ 504 w 607"/>
                <a:gd name="T33" fmla="*/ 56 h 227"/>
                <a:gd name="T34" fmla="*/ 561 w 607"/>
                <a:gd name="T35" fmla="*/ 86 h 227"/>
                <a:gd name="T36" fmla="*/ 575 w 607"/>
                <a:gd name="T37" fmla="*/ 101 h 227"/>
                <a:gd name="T38" fmla="*/ 579 w 607"/>
                <a:gd name="T39" fmla="*/ 113 h 227"/>
                <a:gd name="T40" fmla="*/ 593 w 607"/>
                <a:gd name="T41" fmla="*/ 113 h 227"/>
                <a:gd name="T42" fmla="*/ 607 w 607"/>
                <a:gd name="T43" fmla="*/ 113 h 227"/>
                <a:gd name="T44" fmla="*/ 599 w 607"/>
                <a:gd name="T45" fmla="*/ 86 h 227"/>
                <a:gd name="T46" fmla="*/ 582 w 607"/>
                <a:gd name="T47" fmla="*/ 66 h 227"/>
                <a:gd name="T48" fmla="*/ 536 w 607"/>
                <a:gd name="T49" fmla="*/ 38 h 227"/>
                <a:gd name="T50" fmla="*/ 434 w 607"/>
                <a:gd name="T51" fmla="*/ 10 h 227"/>
                <a:gd name="T52" fmla="*/ 304 w 607"/>
                <a:gd name="T53" fmla="*/ 0 h 227"/>
                <a:gd name="T54" fmla="*/ 94 w 607"/>
                <a:gd name="T55" fmla="*/ 30 h 227"/>
                <a:gd name="T56" fmla="*/ 28 w 607"/>
                <a:gd name="T57" fmla="*/ 64 h 227"/>
                <a:gd name="T58" fmla="*/ 8 w 607"/>
                <a:gd name="T59" fmla="*/ 86 h 227"/>
                <a:gd name="T60" fmla="*/ 0 w 607"/>
                <a:gd name="T61" fmla="*/ 113 h 227"/>
                <a:gd name="T62" fmla="*/ 8 w 607"/>
                <a:gd name="T63" fmla="*/ 141 h 227"/>
                <a:gd name="T64" fmla="*/ 25 w 607"/>
                <a:gd name="T65" fmla="*/ 161 h 227"/>
                <a:gd name="T66" fmla="*/ 71 w 607"/>
                <a:gd name="T67" fmla="*/ 188 h 227"/>
                <a:gd name="T68" fmla="*/ 173 w 607"/>
                <a:gd name="T69" fmla="*/ 217 h 227"/>
                <a:gd name="T70" fmla="*/ 304 w 607"/>
                <a:gd name="T71" fmla="*/ 227 h 227"/>
                <a:gd name="T72" fmla="*/ 513 w 607"/>
                <a:gd name="T73" fmla="*/ 197 h 227"/>
                <a:gd name="T74" fmla="*/ 579 w 607"/>
                <a:gd name="T75" fmla="*/ 163 h 227"/>
                <a:gd name="T76" fmla="*/ 599 w 607"/>
                <a:gd name="T77" fmla="*/ 141 h 227"/>
                <a:gd name="T78" fmla="*/ 607 w 607"/>
                <a:gd name="T79" fmla="*/ 113 h 227"/>
                <a:gd name="T80" fmla="*/ 593 w 607"/>
                <a:gd name="T81"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7" h="227">
                  <a:moveTo>
                    <a:pt x="593" y="113"/>
                  </a:moveTo>
                  <a:cubicBezTo>
                    <a:pt x="579" y="113"/>
                    <a:pt x="579" y="113"/>
                    <a:pt x="579" y="113"/>
                  </a:cubicBezTo>
                  <a:cubicBezTo>
                    <a:pt x="579" y="118"/>
                    <a:pt x="578" y="122"/>
                    <a:pt x="575" y="126"/>
                  </a:cubicBezTo>
                  <a:cubicBezTo>
                    <a:pt x="572" y="130"/>
                    <a:pt x="569" y="135"/>
                    <a:pt x="564" y="139"/>
                  </a:cubicBezTo>
                  <a:cubicBezTo>
                    <a:pt x="555" y="147"/>
                    <a:pt x="541" y="155"/>
                    <a:pt x="525" y="162"/>
                  </a:cubicBezTo>
                  <a:cubicBezTo>
                    <a:pt x="499" y="173"/>
                    <a:pt x="467" y="183"/>
                    <a:pt x="429" y="189"/>
                  </a:cubicBezTo>
                  <a:cubicBezTo>
                    <a:pt x="391" y="195"/>
                    <a:pt x="349" y="199"/>
                    <a:pt x="304" y="199"/>
                  </a:cubicBezTo>
                  <a:cubicBezTo>
                    <a:pt x="225" y="199"/>
                    <a:pt x="154" y="188"/>
                    <a:pt x="104" y="171"/>
                  </a:cubicBezTo>
                  <a:cubicBezTo>
                    <a:pt x="79" y="162"/>
                    <a:pt x="59" y="152"/>
                    <a:pt x="46" y="141"/>
                  </a:cubicBezTo>
                  <a:cubicBezTo>
                    <a:pt x="40" y="136"/>
                    <a:pt x="35" y="131"/>
                    <a:pt x="32" y="126"/>
                  </a:cubicBezTo>
                  <a:cubicBezTo>
                    <a:pt x="30" y="122"/>
                    <a:pt x="28" y="118"/>
                    <a:pt x="28" y="113"/>
                  </a:cubicBezTo>
                  <a:cubicBezTo>
                    <a:pt x="28" y="109"/>
                    <a:pt x="30" y="105"/>
                    <a:pt x="32" y="101"/>
                  </a:cubicBezTo>
                  <a:cubicBezTo>
                    <a:pt x="35" y="96"/>
                    <a:pt x="38" y="92"/>
                    <a:pt x="44" y="88"/>
                  </a:cubicBezTo>
                  <a:cubicBezTo>
                    <a:pt x="53" y="80"/>
                    <a:pt x="66" y="72"/>
                    <a:pt x="83" y="64"/>
                  </a:cubicBezTo>
                  <a:cubicBezTo>
                    <a:pt x="108" y="54"/>
                    <a:pt x="141" y="44"/>
                    <a:pt x="178" y="38"/>
                  </a:cubicBezTo>
                  <a:cubicBezTo>
                    <a:pt x="216" y="32"/>
                    <a:pt x="258" y="28"/>
                    <a:pt x="304" y="28"/>
                  </a:cubicBezTo>
                  <a:cubicBezTo>
                    <a:pt x="382" y="28"/>
                    <a:pt x="453" y="39"/>
                    <a:pt x="504" y="56"/>
                  </a:cubicBezTo>
                  <a:cubicBezTo>
                    <a:pt x="529" y="65"/>
                    <a:pt x="549" y="75"/>
                    <a:pt x="561" y="86"/>
                  </a:cubicBezTo>
                  <a:cubicBezTo>
                    <a:pt x="568" y="91"/>
                    <a:pt x="572" y="96"/>
                    <a:pt x="575" y="101"/>
                  </a:cubicBezTo>
                  <a:cubicBezTo>
                    <a:pt x="578" y="105"/>
                    <a:pt x="579" y="109"/>
                    <a:pt x="579" y="113"/>
                  </a:cubicBezTo>
                  <a:cubicBezTo>
                    <a:pt x="593" y="113"/>
                    <a:pt x="593" y="113"/>
                    <a:pt x="593" y="113"/>
                  </a:cubicBezTo>
                  <a:cubicBezTo>
                    <a:pt x="607" y="113"/>
                    <a:pt x="607" y="113"/>
                    <a:pt x="607" y="113"/>
                  </a:cubicBezTo>
                  <a:cubicBezTo>
                    <a:pt x="607" y="104"/>
                    <a:pt x="604" y="94"/>
                    <a:pt x="599" y="86"/>
                  </a:cubicBezTo>
                  <a:cubicBezTo>
                    <a:pt x="595" y="79"/>
                    <a:pt x="589" y="72"/>
                    <a:pt x="582" y="66"/>
                  </a:cubicBezTo>
                  <a:cubicBezTo>
                    <a:pt x="570" y="56"/>
                    <a:pt x="554" y="47"/>
                    <a:pt x="536" y="38"/>
                  </a:cubicBezTo>
                  <a:cubicBezTo>
                    <a:pt x="508" y="26"/>
                    <a:pt x="473" y="17"/>
                    <a:pt x="434" y="10"/>
                  </a:cubicBezTo>
                  <a:cubicBezTo>
                    <a:pt x="394" y="3"/>
                    <a:pt x="350" y="0"/>
                    <a:pt x="304" y="0"/>
                  </a:cubicBezTo>
                  <a:cubicBezTo>
                    <a:pt x="222" y="0"/>
                    <a:pt x="149" y="11"/>
                    <a:pt x="94" y="30"/>
                  </a:cubicBezTo>
                  <a:cubicBezTo>
                    <a:pt x="67" y="39"/>
                    <a:pt x="45" y="50"/>
                    <a:pt x="28" y="64"/>
                  </a:cubicBezTo>
                  <a:cubicBezTo>
                    <a:pt x="20" y="70"/>
                    <a:pt x="13" y="78"/>
                    <a:pt x="8" y="86"/>
                  </a:cubicBezTo>
                  <a:cubicBezTo>
                    <a:pt x="3" y="94"/>
                    <a:pt x="0" y="104"/>
                    <a:pt x="0" y="113"/>
                  </a:cubicBezTo>
                  <a:cubicBezTo>
                    <a:pt x="0" y="123"/>
                    <a:pt x="3" y="132"/>
                    <a:pt x="8" y="141"/>
                  </a:cubicBezTo>
                  <a:cubicBezTo>
                    <a:pt x="12" y="148"/>
                    <a:pt x="18" y="155"/>
                    <a:pt x="25" y="161"/>
                  </a:cubicBezTo>
                  <a:cubicBezTo>
                    <a:pt x="37" y="171"/>
                    <a:pt x="53" y="180"/>
                    <a:pt x="71" y="188"/>
                  </a:cubicBezTo>
                  <a:cubicBezTo>
                    <a:pt x="99" y="201"/>
                    <a:pt x="134" y="210"/>
                    <a:pt x="173" y="217"/>
                  </a:cubicBezTo>
                  <a:cubicBezTo>
                    <a:pt x="213" y="224"/>
                    <a:pt x="257" y="227"/>
                    <a:pt x="304" y="227"/>
                  </a:cubicBezTo>
                  <a:cubicBezTo>
                    <a:pt x="385" y="227"/>
                    <a:pt x="458" y="216"/>
                    <a:pt x="513" y="197"/>
                  </a:cubicBezTo>
                  <a:cubicBezTo>
                    <a:pt x="540" y="188"/>
                    <a:pt x="563" y="177"/>
                    <a:pt x="579" y="163"/>
                  </a:cubicBezTo>
                  <a:cubicBezTo>
                    <a:pt x="587" y="156"/>
                    <a:pt x="594" y="149"/>
                    <a:pt x="599" y="141"/>
                  </a:cubicBezTo>
                  <a:cubicBezTo>
                    <a:pt x="604" y="132"/>
                    <a:pt x="607" y="123"/>
                    <a:pt x="607" y="113"/>
                  </a:cubicBezTo>
                  <a:cubicBezTo>
                    <a:pt x="593" y="113"/>
                    <a:pt x="593" y="113"/>
                    <a:pt x="593" y="113"/>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iḋê">
              <a:extLst>
                <a:ext uri="{FF2B5EF4-FFF2-40B4-BE49-F238E27FC236}">
                  <a16:creationId xmlns:a16="http://schemas.microsoft.com/office/drawing/2014/main" id="{672C670E-EF39-9DF3-2EAA-7AE8A85B9436}"/>
                </a:ext>
              </a:extLst>
            </p:cNvPr>
            <p:cNvSpPr/>
            <p:nvPr/>
          </p:nvSpPr>
          <p:spPr bwMode="auto">
            <a:xfrm>
              <a:off x="5515739" y="3023595"/>
              <a:ext cx="618722" cy="262539"/>
            </a:xfrm>
            <a:custGeom>
              <a:avLst/>
              <a:gdLst>
                <a:gd name="T0" fmla="*/ 148 w 156"/>
                <a:gd name="T1" fmla="*/ 10 h 66"/>
                <a:gd name="T2" fmla="*/ 99 w 156"/>
                <a:gd name="T3" fmla="*/ 0 h 66"/>
                <a:gd name="T4" fmla="*/ 4 w 156"/>
                <a:gd name="T5" fmla="*/ 48 h 66"/>
                <a:gd name="T6" fmla="*/ 6 w 156"/>
                <a:gd name="T7" fmla="*/ 62 h 66"/>
                <a:gd name="T8" fmla="*/ 20 w 156"/>
                <a:gd name="T9" fmla="*/ 60 h 66"/>
                <a:gd name="T10" fmla="*/ 99 w 156"/>
                <a:gd name="T11" fmla="*/ 20 h 66"/>
                <a:gd name="T12" fmla="*/ 140 w 156"/>
                <a:gd name="T13" fmla="*/ 29 h 66"/>
                <a:gd name="T14" fmla="*/ 153 w 156"/>
                <a:gd name="T15" fmla="*/ 24 h 66"/>
                <a:gd name="T16" fmla="*/ 148 w 156"/>
                <a:gd name="T1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66">
                  <a:moveTo>
                    <a:pt x="148" y="10"/>
                  </a:moveTo>
                  <a:cubicBezTo>
                    <a:pt x="132" y="3"/>
                    <a:pt x="115" y="0"/>
                    <a:pt x="99" y="0"/>
                  </a:cubicBezTo>
                  <a:cubicBezTo>
                    <a:pt x="61" y="0"/>
                    <a:pt x="26" y="18"/>
                    <a:pt x="4" y="48"/>
                  </a:cubicBezTo>
                  <a:cubicBezTo>
                    <a:pt x="0" y="52"/>
                    <a:pt x="1" y="59"/>
                    <a:pt x="6" y="62"/>
                  </a:cubicBezTo>
                  <a:cubicBezTo>
                    <a:pt x="11" y="66"/>
                    <a:pt x="17" y="65"/>
                    <a:pt x="20" y="60"/>
                  </a:cubicBezTo>
                  <a:cubicBezTo>
                    <a:pt x="39" y="36"/>
                    <a:pt x="68" y="20"/>
                    <a:pt x="99" y="20"/>
                  </a:cubicBezTo>
                  <a:cubicBezTo>
                    <a:pt x="113" y="20"/>
                    <a:pt x="126" y="23"/>
                    <a:pt x="140" y="29"/>
                  </a:cubicBezTo>
                  <a:cubicBezTo>
                    <a:pt x="145" y="32"/>
                    <a:pt x="151" y="29"/>
                    <a:pt x="153" y="24"/>
                  </a:cubicBezTo>
                  <a:cubicBezTo>
                    <a:pt x="156" y="19"/>
                    <a:pt x="153" y="13"/>
                    <a:pt x="14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ṡḻíḑê">
              <a:extLst>
                <a:ext uri="{FF2B5EF4-FFF2-40B4-BE49-F238E27FC236}">
                  <a16:creationId xmlns:a16="http://schemas.microsoft.com/office/drawing/2014/main" id="{DE3CDA52-C46D-DC20-7ADA-704A275DE884}"/>
                </a:ext>
              </a:extLst>
            </p:cNvPr>
            <p:cNvSpPr/>
            <p:nvPr/>
          </p:nvSpPr>
          <p:spPr bwMode="auto">
            <a:xfrm>
              <a:off x="4890328" y="1934978"/>
              <a:ext cx="2411344" cy="2590273"/>
            </a:xfrm>
            <a:custGeom>
              <a:avLst/>
              <a:gdLst>
                <a:gd name="T0" fmla="*/ 30 w 609"/>
                <a:gd name="T1" fmla="*/ 282 h 654"/>
                <a:gd name="T2" fmla="*/ 30 w 609"/>
                <a:gd name="T3" fmla="*/ 135 h 654"/>
                <a:gd name="T4" fmla="*/ 34 w 609"/>
                <a:gd name="T5" fmla="*/ 117 h 654"/>
                <a:gd name="T6" fmla="*/ 66 w 609"/>
                <a:gd name="T7" fmla="*/ 85 h 654"/>
                <a:gd name="T8" fmla="*/ 164 w 609"/>
                <a:gd name="T9" fmla="*/ 45 h 654"/>
                <a:gd name="T10" fmla="*/ 305 w 609"/>
                <a:gd name="T11" fmla="*/ 29 h 654"/>
                <a:gd name="T12" fmla="*/ 415 w 609"/>
                <a:gd name="T13" fmla="*/ 38 h 654"/>
                <a:gd name="T14" fmla="*/ 537 w 609"/>
                <a:gd name="T15" fmla="*/ 80 h 654"/>
                <a:gd name="T16" fmla="*/ 569 w 609"/>
                <a:gd name="T17" fmla="*/ 108 h 654"/>
                <a:gd name="T18" fmla="*/ 577 w 609"/>
                <a:gd name="T19" fmla="*/ 122 h 654"/>
                <a:gd name="T20" fmla="*/ 579 w 609"/>
                <a:gd name="T21" fmla="*/ 135 h 654"/>
                <a:gd name="T22" fmla="*/ 579 w 609"/>
                <a:gd name="T23" fmla="*/ 363 h 654"/>
                <a:gd name="T24" fmla="*/ 594 w 609"/>
                <a:gd name="T25" fmla="*/ 363 h 654"/>
                <a:gd name="T26" fmla="*/ 582 w 609"/>
                <a:gd name="T27" fmla="*/ 354 h 654"/>
                <a:gd name="T28" fmla="*/ 581 w 609"/>
                <a:gd name="T29" fmla="*/ 355 h 654"/>
                <a:gd name="T30" fmla="*/ 578 w 609"/>
                <a:gd name="T31" fmla="*/ 359 h 654"/>
                <a:gd name="T32" fmla="*/ 578 w 609"/>
                <a:gd name="T33" fmla="*/ 364 h 654"/>
                <a:gd name="T34" fmla="*/ 574 w 609"/>
                <a:gd name="T35" fmla="*/ 387 h 654"/>
                <a:gd name="T36" fmla="*/ 552 w 609"/>
                <a:gd name="T37" fmla="*/ 413 h 654"/>
                <a:gd name="T38" fmla="*/ 520 w 609"/>
                <a:gd name="T39" fmla="*/ 422 h 654"/>
                <a:gd name="T40" fmla="*/ 496 w 609"/>
                <a:gd name="T41" fmla="*/ 417 h 654"/>
                <a:gd name="T42" fmla="*/ 310 w 609"/>
                <a:gd name="T43" fmla="*/ 333 h 654"/>
                <a:gd name="T44" fmla="*/ 275 w 609"/>
                <a:gd name="T45" fmla="*/ 325 h 654"/>
                <a:gd name="T46" fmla="*/ 218 w 609"/>
                <a:gd name="T47" fmla="*/ 349 h 654"/>
                <a:gd name="T48" fmla="*/ 199 w 609"/>
                <a:gd name="T49" fmla="*/ 375 h 654"/>
                <a:gd name="T50" fmla="*/ 193 w 609"/>
                <a:gd name="T51" fmla="*/ 408 h 654"/>
                <a:gd name="T52" fmla="*/ 193 w 609"/>
                <a:gd name="T53" fmla="*/ 654 h 654"/>
                <a:gd name="T54" fmla="*/ 222 w 609"/>
                <a:gd name="T55" fmla="*/ 654 h 654"/>
                <a:gd name="T56" fmla="*/ 222 w 609"/>
                <a:gd name="T57" fmla="*/ 408 h 654"/>
                <a:gd name="T58" fmla="*/ 227 w 609"/>
                <a:gd name="T59" fmla="*/ 387 h 654"/>
                <a:gd name="T60" fmla="*/ 246 w 609"/>
                <a:gd name="T61" fmla="*/ 364 h 654"/>
                <a:gd name="T62" fmla="*/ 275 w 609"/>
                <a:gd name="T63" fmla="*/ 355 h 654"/>
                <a:gd name="T64" fmla="*/ 298 w 609"/>
                <a:gd name="T65" fmla="*/ 360 h 654"/>
                <a:gd name="T66" fmla="*/ 484 w 609"/>
                <a:gd name="T67" fmla="*/ 444 h 654"/>
                <a:gd name="T68" fmla="*/ 520 w 609"/>
                <a:gd name="T69" fmla="*/ 452 h 654"/>
                <a:gd name="T70" fmla="*/ 581 w 609"/>
                <a:gd name="T71" fmla="*/ 427 h 654"/>
                <a:gd name="T72" fmla="*/ 601 w 609"/>
                <a:gd name="T73" fmla="*/ 399 h 654"/>
                <a:gd name="T74" fmla="*/ 608 w 609"/>
                <a:gd name="T75" fmla="*/ 364 h 654"/>
                <a:gd name="T76" fmla="*/ 593 w 609"/>
                <a:gd name="T77" fmla="*/ 364 h 654"/>
                <a:gd name="T78" fmla="*/ 605 w 609"/>
                <a:gd name="T79" fmla="*/ 372 h 654"/>
                <a:gd name="T80" fmla="*/ 606 w 609"/>
                <a:gd name="T81" fmla="*/ 371 h 654"/>
                <a:gd name="T82" fmla="*/ 609 w 609"/>
                <a:gd name="T83" fmla="*/ 367 h 654"/>
                <a:gd name="T84" fmla="*/ 609 w 609"/>
                <a:gd name="T85" fmla="*/ 135 h 654"/>
                <a:gd name="T86" fmla="*/ 601 w 609"/>
                <a:gd name="T87" fmla="*/ 104 h 654"/>
                <a:gd name="T88" fmla="*/ 560 w 609"/>
                <a:gd name="T89" fmla="*/ 60 h 654"/>
                <a:gd name="T90" fmla="*/ 452 w 609"/>
                <a:gd name="T91" fmla="*/ 16 h 654"/>
                <a:gd name="T92" fmla="*/ 305 w 609"/>
                <a:gd name="T93" fmla="*/ 0 h 654"/>
                <a:gd name="T94" fmla="*/ 189 w 609"/>
                <a:gd name="T95" fmla="*/ 9 h 654"/>
                <a:gd name="T96" fmla="*/ 57 w 609"/>
                <a:gd name="T97" fmla="*/ 55 h 654"/>
                <a:gd name="T98" fmla="*/ 16 w 609"/>
                <a:gd name="T99" fmla="*/ 90 h 654"/>
                <a:gd name="T100" fmla="*/ 5 w 609"/>
                <a:gd name="T101" fmla="*/ 112 h 654"/>
                <a:gd name="T102" fmla="*/ 0 w 609"/>
                <a:gd name="T103" fmla="*/ 135 h 654"/>
                <a:gd name="T104" fmla="*/ 0 w 609"/>
                <a:gd name="T105" fmla="*/ 282 h 654"/>
                <a:gd name="T106" fmla="*/ 30 w 609"/>
                <a:gd name="T107" fmla="*/ 282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654">
                  <a:moveTo>
                    <a:pt x="30" y="282"/>
                  </a:moveTo>
                  <a:cubicBezTo>
                    <a:pt x="30" y="135"/>
                    <a:pt x="30" y="135"/>
                    <a:pt x="30" y="135"/>
                  </a:cubicBezTo>
                  <a:cubicBezTo>
                    <a:pt x="30" y="129"/>
                    <a:pt x="31" y="123"/>
                    <a:pt x="34" y="117"/>
                  </a:cubicBezTo>
                  <a:cubicBezTo>
                    <a:pt x="40" y="107"/>
                    <a:pt x="50" y="95"/>
                    <a:pt x="66" y="85"/>
                  </a:cubicBezTo>
                  <a:cubicBezTo>
                    <a:pt x="89" y="69"/>
                    <a:pt x="123" y="55"/>
                    <a:pt x="164" y="45"/>
                  </a:cubicBezTo>
                  <a:cubicBezTo>
                    <a:pt x="205" y="35"/>
                    <a:pt x="253" y="29"/>
                    <a:pt x="305" y="29"/>
                  </a:cubicBezTo>
                  <a:cubicBezTo>
                    <a:pt x="344" y="29"/>
                    <a:pt x="381" y="33"/>
                    <a:pt x="415" y="38"/>
                  </a:cubicBezTo>
                  <a:cubicBezTo>
                    <a:pt x="465" y="47"/>
                    <a:pt x="508" y="62"/>
                    <a:pt x="537" y="80"/>
                  </a:cubicBezTo>
                  <a:cubicBezTo>
                    <a:pt x="551" y="89"/>
                    <a:pt x="562" y="99"/>
                    <a:pt x="569" y="108"/>
                  </a:cubicBezTo>
                  <a:cubicBezTo>
                    <a:pt x="573" y="113"/>
                    <a:pt x="575" y="117"/>
                    <a:pt x="577" y="122"/>
                  </a:cubicBezTo>
                  <a:cubicBezTo>
                    <a:pt x="578" y="126"/>
                    <a:pt x="579" y="131"/>
                    <a:pt x="579" y="135"/>
                  </a:cubicBezTo>
                  <a:cubicBezTo>
                    <a:pt x="579" y="363"/>
                    <a:pt x="579" y="363"/>
                    <a:pt x="579" y="363"/>
                  </a:cubicBezTo>
                  <a:cubicBezTo>
                    <a:pt x="594" y="363"/>
                    <a:pt x="594" y="363"/>
                    <a:pt x="594" y="363"/>
                  </a:cubicBezTo>
                  <a:cubicBezTo>
                    <a:pt x="582" y="354"/>
                    <a:pt x="582" y="354"/>
                    <a:pt x="582" y="354"/>
                  </a:cubicBezTo>
                  <a:cubicBezTo>
                    <a:pt x="581" y="355"/>
                    <a:pt x="581" y="355"/>
                    <a:pt x="581" y="355"/>
                  </a:cubicBezTo>
                  <a:cubicBezTo>
                    <a:pt x="578" y="359"/>
                    <a:pt x="578" y="359"/>
                    <a:pt x="578" y="359"/>
                  </a:cubicBezTo>
                  <a:cubicBezTo>
                    <a:pt x="578" y="364"/>
                    <a:pt x="578" y="364"/>
                    <a:pt x="578" y="364"/>
                  </a:cubicBezTo>
                  <a:cubicBezTo>
                    <a:pt x="578" y="372"/>
                    <a:pt x="577" y="380"/>
                    <a:pt x="574" y="387"/>
                  </a:cubicBezTo>
                  <a:cubicBezTo>
                    <a:pt x="569" y="398"/>
                    <a:pt x="561" y="406"/>
                    <a:pt x="552" y="413"/>
                  </a:cubicBezTo>
                  <a:cubicBezTo>
                    <a:pt x="543" y="419"/>
                    <a:pt x="531" y="422"/>
                    <a:pt x="520" y="422"/>
                  </a:cubicBezTo>
                  <a:cubicBezTo>
                    <a:pt x="512" y="422"/>
                    <a:pt x="504" y="421"/>
                    <a:pt x="496" y="417"/>
                  </a:cubicBezTo>
                  <a:cubicBezTo>
                    <a:pt x="310" y="333"/>
                    <a:pt x="310" y="333"/>
                    <a:pt x="310" y="333"/>
                  </a:cubicBezTo>
                  <a:cubicBezTo>
                    <a:pt x="299" y="328"/>
                    <a:pt x="287" y="325"/>
                    <a:pt x="275" y="325"/>
                  </a:cubicBezTo>
                  <a:cubicBezTo>
                    <a:pt x="254" y="325"/>
                    <a:pt x="233" y="334"/>
                    <a:pt x="218" y="349"/>
                  </a:cubicBezTo>
                  <a:cubicBezTo>
                    <a:pt x="210" y="356"/>
                    <a:pt x="204" y="365"/>
                    <a:pt x="199" y="375"/>
                  </a:cubicBezTo>
                  <a:cubicBezTo>
                    <a:pt x="195" y="385"/>
                    <a:pt x="193" y="396"/>
                    <a:pt x="193" y="408"/>
                  </a:cubicBezTo>
                  <a:cubicBezTo>
                    <a:pt x="193" y="654"/>
                    <a:pt x="193" y="654"/>
                    <a:pt x="193" y="654"/>
                  </a:cubicBezTo>
                  <a:cubicBezTo>
                    <a:pt x="222" y="654"/>
                    <a:pt x="222" y="654"/>
                    <a:pt x="222" y="654"/>
                  </a:cubicBezTo>
                  <a:cubicBezTo>
                    <a:pt x="222" y="408"/>
                    <a:pt x="222" y="408"/>
                    <a:pt x="222" y="408"/>
                  </a:cubicBezTo>
                  <a:cubicBezTo>
                    <a:pt x="222" y="400"/>
                    <a:pt x="224" y="393"/>
                    <a:pt x="227" y="387"/>
                  </a:cubicBezTo>
                  <a:cubicBezTo>
                    <a:pt x="231" y="377"/>
                    <a:pt x="238" y="369"/>
                    <a:pt x="246" y="364"/>
                  </a:cubicBezTo>
                  <a:cubicBezTo>
                    <a:pt x="255" y="358"/>
                    <a:pt x="265" y="355"/>
                    <a:pt x="275" y="355"/>
                  </a:cubicBezTo>
                  <a:cubicBezTo>
                    <a:pt x="283" y="355"/>
                    <a:pt x="290" y="356"/>
                    <a:pt x="298" y="360"/>
                  </a:cubicBezTo>
                  <a:cubicBezTo>
                    <a:pt x="484" y="444"/>
                    <a:pt x="484" y="444"/>
                    <a:pt x="484" y="444"/>
                  </a:cubicBezTo>
                  <a:cubicBezTo>
                    <a:pt x="496" y="449"/>
                    <a:pt x="508" y="452"/>
                    <a:pt x="520" y="452"/>
                  </a:cubicBezTo>
                  <a:cubicBezTo>
                    <a:pt x="543" y="452"/>
                    <a:pt x="565" y="442"/>
                    <a:pt x="581" y="427"/>
                  </a:cubicBezTo>
                  <a:cubicBezTo>
                    <a:pt x="589" y="419"/>
                    <a:pt x="596" y="409"/>
                    <a:pt x="601" y="399"/>
                  </a:cubicBezTo>
                  <a:cubicBezTo>
                    <a:pt x="605" y="388"/>
                    <a:pt x="608" y="376"/>
                    <a:pt x="608" y="364"/>
                  </a:cubicBezTo>
                  <a:cubicBezTo>
                    <a:pt x="593" y="364"/>
                    <a:pt x="593" y="364"/>
                    <a:pt x="593" y="364"/>
                  </a:cubicBezTo>
                  <a:cubicBezTo>
                    <a:pt x="605" y="372"/>
                    <a:pt x="605" y="372"/>
                    <a:pt x="605" y="372"/>
                  </a:cubicBezTo>
                  <a:cubicBezTo>
                    <a:pt x="606" y="371"/>
                    <a:pt x="606" y="371"/>
                    <a:pt x="606" y="371"/>
                  </a:cubicBezTo>
                  <a:cubicBezTo>
                    <a:pt x="609" y="367"/>
                    <a:pt x="609" y="367"/>
                    <a:pt x="609" y="367"/>
                  </a:cubicBezTo>
                  <a:cubicBezTo>
                    <a:pt x="609" y="135"/>
                    <a:pt x="609" y="135"/>
                    <a:pt x="609" y="135"/>
                  </a:cubicBezTo>
                  <a:cubicBezTo>
                    <a:pt x="609" y="124"/>
                    <a:pt x="606" y="114"/>
                    <a:pt x="601" y="104"/>
                  </a:cubicBezTo>
                  <a:cubicBezTo>
                    <a:pt x="593" y="87"/>
                    <a:pt x="579" y="73"/>
                    <a:pt x="560" y="60"/>
                  </a:cubicBezTo>
                  <a:cubicBezTo>
                    <a:pt x="533" y="42"/>
                    <a:pt x="496" y="27"/>
                    <a:pt x="452" y="16"/>
                  </a:cubicBezTo>
                  <a:cubicBezTo>
                    <a:pt x="408" y="6"/>
                    <a:pt x="358" y="0"/>
                    <a:pt x="305" y="0"/>
                  </a:cubicBezTo>
                  <a:cubicBezTo>
                    <a:pt x="264" y="0"/>
                    <a:pt x="225" y="3"/>
                    <a:pt x="189" y="9"/>
                  </a:cubicBezTo>
                  <a:cubicBezTo>
                    <a:pt x="136" y="19"/>
                    <a:pt x="90" y="34"/>
                    <a:pt x="57" y="55"/>
                  </a:cubicBezTo>
                  <a:cubicBezTo>
                    <a:pt x="40" y="65"/>
                    <a:pt x="26" y="77"/>
                    <a:pt x="16" y="90"/>
                  </a:cubicBezTo>
                  <a:cubicBezTo>
                    <a:pt x="11" y="97"/>
                    <a:pt x="7" y="104"/>
                    <a:pt x="5" y="112"/>
                  </a:cubicBezTo>
                  <a:cubicBezTo>
                    <a:pt x="2" y="119"/>
                    <a:pt x="0" y="127"/>
                    <a:pt x="0" y="135"/>
                  </a:cubicBezTo>
                  <a:cubicBezTo>
                    <a:pt x="0" y="282"/>
                    <a:pt x="0" y="282"/>
                    <a:pt x="0" y="282"/>
                  </a:cubicBezTo>
                  <a:cubicBezTo>
                    <a:pt x="30" y="282"/>
                    <a:pt x="30" y="282"/>
                    <a:pt x="30" y="282"/>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ļîḑè">
              <a:extLst>
                <a:ext uri="{FF2B5EF4-FFF2-40B4-BE49-F238E27FC236}">
                  <a16:creationId xmlns:a16="http://schemas.microsoft.com/office/drawing/2014/main" id="{66BEBBCE-0022-393F-64F5-CF8F1E3BF728}"/>
                </a:ext>
              </a:extLst>
            </p:cNvPr>
            <p:cNvSpPr/>
            <p:nvPr/>
          </p:nvSpPr>
          <p:spPr bwMode="auto">
            <a:xfrm>
              <a:off x="5246512" y="4513545"/>
              <a:ext cx="939789" cy="1583595"/>
            </a:xfrm>
            <a:custGeom>
              <a:avLst/>
              <a:gdLst>
                <a:gd name="T0" fmla="*/ 119 w 237"/>
                <a:gd name="T1" fmla="*/ 400 h 400"/>
                <a:gd name="T2" fmla="*/ 0 w 237"/>
                <a:gd name="T3" fmla="*/ 282 h 400"/>
                <a:gd name="T4" fmla="*/ 0 w 237"/>
                <a:gd name="T5" fmla="*/ 119 h 400"/>
                <a:gd name="T6" fmla="*/ 119 w 237"/>
                <a:gd name="T7" fmla="*/ 0 h 400"/>
                <a:gd name="T8" fmla="*/ 237 w 237"/>
                <a:gd name="T9" fmla="*/ 119 h 400"/>
                <a:gd name="T10" fmla="*/ 237 w 237"/>
                <a:gd name="T11" fmla="*/ 282 h 400"/>
                <a:gd name="T12" fmla="*/ 119 w 237"/>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237" h="400">
                  <a:moveTo>
                    <a:pt x="119" y="400"/>
                  </a:moveTo>
                  <a:cubicBezTo>
                    <a:pt x="54" y="400"/>
                    <a:pt x="0" y="347"/>
                    <a:pt x="0" y="282"/>
                  </a:cubicBezTo>
                  <a:cubicBezTo>
                    <a:pt x="0" y="119"/>
                    <a:pt x="0" y="119"/>
                    <a:pt x="0" y="119"/>
                  </a:cubicBezTo>
                  <a:cubicBezTo>
                    <a:pt x="0" y="54"/>
                    <a:pt x="54" y="0"/>
                    <a:pt x="119" y="0"/>
                  </a:cubicBezTo>
                  <a:cubicBezTo>
                    <a:pt x="183" y="0"/>
                    <a:pt x="237" y="54"/>
                    <a:pt x="237" y="119"/>
                  </a:cubicBezTo>
                  <a:cubicBezTo>
                    <a:pt x="237" y="282"/>
                    <a:pt x="237" y="282"/>
                    <a:pt x="237" y="282"/>
                  </a:cubicBezTo>
                  <a:cubicBezTo>
                    <a:pt x="237" y="347"/>
                    <a:pt x="183" y="400"/>
                    <a:pt x="119" y="4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ṡliḓê">
              <a:extLst>
                <a:ext uri="{FF2B5EF4-FFF2-40B4-BE49-F238E27FC236}">
                  <a16:creationId xmlns:a16="http://schemas.microsoft.com/office/drawing/2014/main" id="{3ACEF333-3F2F-9F62-BA12-3E93683CB6AC}"/>
                </a:ext>
              </a:extLst>
            </p:cNvPr>
            <p:cNvSpPr/>
            <p:nvPr/>
          </p:nvSpPr>
          <p:spPr bwMode="auto">
            <a:xfrm>
              <a:off x="5191328" y="4458361"/>
              <a:ext cx="1050156" cy="1697306"/>
            </a:xfrm>
            <a:custGeom>
              <a:avLst/>
              <a:gdLst>
                <a:gd name="T0" fmla="*/ 133 w 265"/>
                <a:gd name="T1" fmla="*/ 414 h 429"/>
                <a:gd name="T2" fmla="*/ 133 w 265"/>
                <a:gd name="T3" fmla="*/ 400 h 429"/>
                <a:gd name="T4" fmla="*/ 60 w 265"/>
                <a:gd name="T5" fmla="*/ 369 h 429"/>
                <a:gd name="T6" fmla="*/ 29 w 265"/>
                <a:gd name="T7" fmla="*/ 296 h 429"/>
                <a:gd name="T8" fmla="*/ 29 w 265"/>
                <a:gd name="T9" fmla="*/ 133 h 429"/>
                <a:gd name="T10" fmla="*/ 60 w 265"/>
                <a:gd name="T11" fmla="*/ 60 h 429"/>
                <a:gd name="T12" fmla="*/ 133 w 265"/>
                <a:gd name="T13" fmla="*/ 29 h 429"/>
                <a:gd name="T14" fmla="*/ 205 w 265"/>
                <a:gd name="T15" fmla="*/ 60 h 429"/>
                <a:gd name="T16" fmla="*/ 236 w 265"/>
                <a:gd name="T17" fmla="*/ 133 h 429"/>
                <a:gd name="T18" fmla="*/ 236 w 265"/>
                <a:gd name="T19" fmla="*/ 296 h 429"/>
                <a:gd name="T20" fmla="*/ 205 w 265"/>
                <a:gd name="T21" fmla="*/ 369 h 429"/>
                <a:gd name="T22" fmla="*/ 133 w 265"/>
                <a:gd name="T23" fmla="*/ 400 h 429"/>
                <a:gd name="T24" fmla="*/ 133 w 265"/>
                <a:gd name="T25" fmla="*/ 414 h 429"/>
                <a:gd name="T26" fmla="*/ 133 w 265"/>
                <a:gd name="T27" fmla="*/ 429 h 429"/>
                <a:gd name="T28" fmla="*/ 226 w 265"/>
                <a:gd name="T29" fmla="*/ 390 h 429"/>
                <a:gd name="T30" fmla="*/ 265 w 265"/>
                <a:gd name="T31" fmla="*/ 296 h 429"/>
                <a:gd name="T32" fmla="*/ 265 w 265"/>
                <a:gd name="T33" fmla="*/ 133 h 429"/>
                <a:gd name="T34" fmla="*/ 226 w 265"/>
                <a:gd name="T35" fmla="*/ 39 h 429"/>
                <a:gd name="T36" fmla="*/ 133 w 265"/>
                <a:gd name="T37" fmla="*/ 0 h 429"/>
                <a:gd name="T38" fmla="*/ 39 w 265"/>
                <a:gd name="T39" fmla="*/ 39 h 429"/>
                <a:gd name="T40" fmla="*/ 0 w 265"/>
                <a:gd name="T41" fmla="*/ 133 h 429"/>
                <a:gd name="T42" fmla="*/ 0 w 265"/>
                <a:gd name="T43" fmla="*/ 296 h 429"/>
                <a:gd name="T44" fmla="*/ 39 w 265"/>
                <a:gd name="T45" fmla="*/ 390 h 429"/>
                <a:gd name="T46" fmla="*/ 133 w 265"/>
                <a:gd name="T47" fmla="*/ 429 h 429"/>
                <a:gd name="T48" fmla="*/ 133 w 265"/>
                <a:gd name="T49" fmla="*/ 41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429">
                  <a:moveTo>
                    <a:pt x="133" y="414"/>
                  </a:moveTo>
                  <a:cubicBezTo>
                    <a:pt x="133" y="400"/>
                    <a:pt x="133" y="400"/>
                    <a:pt x="133" y="400"/>
                  </a:cubicBezTo>
                  <a:cubicBezTo>
                    <a:pt x="104" y="400"/>
                    <a:pt x="78" y="388"/>
                    <a:pt x="60" y="369"/>
                  </a:cubicBezTo>
                  <a:cubicBezTo>
                    <a:pt x="41" y="350"/>
                    <a:pt x="29" y="325"/>
                    <a:pt x="29" y="296"/>
                  </a:cubicBezTo>
                  <a:cubicBezTo>
                    <a:pt x="29" y="133"/>
                    <a:pt x="29" y="133"/>
                    <a:pt x="29" y="133"/>
                  </a:cubicBezTo>
                  <a:cubicBezTo>
                    <a:pt x="29" y="104"/>
                    <a:pt x="41" y="78"/>
                    <a:pt x="60" y="60"/>
                  </a:cubicBezTo>
                  <a:cubicBezTo>
                    <a:pt x="78" y="41"/>
                    <a:pt x="104" y="29"/>
                    <a:pt x="133" y="29"/>
                  </a:cubicBezTo>
                  <a:cubicBezTo>
                    <a:pt x="161" y="29"/>
                    <a:pt x="187" y="41"/>
                    <a:pt x="205" y="60"/>
                  </a:cubicBezTo>
                  <a:cubicBezTo>
                    <a:pt x="224" y="78"/>
                    <a:pt x="236" y="104"/>
                    <a:pt x="236" y="133"/>
                  </a:cubicBezTo>
                  <a:cubicBezTo>
                    <a:pt x="236" y="296"/>
                    <a:pt x="236" y="296"/>
                    <a:pt x="236" y="296"/>
                  </a:cubicBezTo>
                  <a:cubicBezTo>
                    <a:pt x="236" y="325"/>
                    <a:pt x="224" y="350"/>
                    <a:pt x="205" y="369"/>
                  </a:cubicBezTo>
                  <a:cubicBezTo>
                    <a:pt x="187" y="388"/>
                    <a:pt x="161" y="400"/>
                    <a:pt x="133" y="400"/>
                  </a:cubicBezTo>
                  <a:cubicBezTo>
                    <a:pt x="133" y="414"/>
                    <a:pt x="133" y="414"/>
                    <a:pt x="133" y="414"/>
                  </a:cubicBezTo>
                  <a:cubicBezTo>
                    <a:pt x="133" y="429"/>
                    <a:pt x="133" y="429"/>
                    <a:pt x="133" y="429"/>
                  </a:cubicBezTo>
                  <a:cubicBezTo>
                    <a:pt x="169" y="429"/>
                    <a:pt x="202" y="414"/>
                    <a:pt x="226" y="390"/>
                  </a:cubicBezTo>
                  <a:cubicBezTo>
                    <a:pt x="250" y="366"/>
                    <a:pt x="265" y="333"/>
                    <a:pt x="265" y="296"/>
                  </a:cubicBezTo>
                  <a:cubicBezTo>
                    <a:pt x="265" y="133"/>
                    <a:pt x="265" y="133"/>
                    <a:pt x="265" y="133"/>
                  </a:cubicBezTo>
                  <a:cubicBezTo>
                    <a:pt x="265" y="96"/>
                    <a:pt x="250" y="63"/>
                    <a:pt x="226" y="39"/>
                  </a:cubicBezTo>
                  <a:cubicBezTo>
                    <a:pt x="202" y="15"/>
                    <a:pt x="169" y="0"/>
                    <a:pt x="133" y="0"/>
                  </a:cubicBezTo>
                  <a:cubicBezTo>
                    <a:pt x="96" y="0"/>
                    <a:pt x="63" y="15"/>
                    <a:pt x="39" y="39"/>
                  </a:cubicBezTo>
                  <a:cubicBezTo>
                    <a:pt x="15" y="63"/>
                    <a:pt x="0" y="96"/>
                    <a:pt x="0" y="133"/>
                  </a:cubicBezTo>
                  <a:cubicBezTo>
                    <a:pt x="0" y="296"/>
                    <a:pt x="0" y="296"/>
                    <a:pt x="0" y="296"/>
                  </a:cubicBezTo>
                  <a:cubicBezTo>
                    <a:pt x="0" y="333"/>
                    <a:pt x="15" y="366"/>
                    <a:pt x="39" y="390"/>
                  </a:cubicBezTo>
                  <a:cubicBezTo>
                    <a:pt x="63" y="414"/>
                    <a:pt x="96" y="429"/>
                    <a:pt x="133" y="429"/>
                  </a:cubicBezTo>
                  <a:cubicBezTo>
                    <a:pt x="133" y="414"/>
                    <a:pt x="133" y="414"/>
                    <a:pt x="133" y="414"/>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ṥļíďè">
              <a:extLst>
                <a:ext uri="{FF2B5EF4-FFF2-40B4-BE49-F238E27FC236}">
                  <a16:creationId xmlns:a16="http://schemas.microsoft.com/office/drawing/2014/main" id="{237770B9-C2FA-3B1F-6361-33C5F03D6B1B}"/>
                </a:ext>
              </a:extLst>
            </p:cNvPr>
            <p:cNvSpPr/>
            <p:nvPr/>
          </p:nvSpPr>
          <p:spPr bwMode="auto">
            <a:xfrm>
              <a:off x="5009056" y="2085478"/>
              <a:ext cx="662200" cy="491633"/>
            </a:xfrm>
            <a:custGeom>
              <a:avLst/>
              <a:gdLst>
                <a:gd name="T0" fmla="*/ 167 w 167"/>
                <a:gd name="T1" fmla="*/ 0 h 124"/>
                <a:gd name="T2" fmla="*/ 134 w 167"/>
                <a:gd name="T3" fmla="*/ 7 h 124"/>
                <a:gd name="T4" fmla="*/ 36 w 167"/>
                <a:gd name="T5" fmla="*/ 47 h 124"/>
                <a:gd name="T6" fmla="*/ 4 w 167"/>
                <a:gd name="T7" fmla="*/ 79 h 124"/>
                <a:gd name="T8" fmla="*/ 0 w 167"/>
                <a:gd name="T9" fmla="*/ 97 h 124"/>
                <a:gd name="T10" fmla="*/ 0 w 167"/>
                <a:gd name="T11" fmla="*/ 124 h 124"/>
                <a:gd name="T12" fmla="*/ 23 w 167"/>
                <a:gd name="T13" fmla="*/ 108 h 124"/>
                <a:gd name="T14" fmla="*/ 49 w 167"/>
                <a:gd name="T15" fmla="*/ 94 h 124"/>
                <a:gd name="T16" fmla="*/ 167 w 167"/>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24">
                  <a:moveTo>
                    <a:pt x="167" y="0"/>
                  </a:moveTo>
                  <a:cubicBezTo>
                    <a:pt x="156" y="2"/>
                    <a:pt x="145" y="4"/>
                    <a:pt x="134" y="7"/>
                  </a:cubicBezTo>
                  <a:cubicBezTo>
                    <a:pt x="93" y="17"/>
                    <a:pt x="59" y="31"/>
                    <a:pt x="36" y="47"/>
                  </a:cubicBezTo>
                  <a:cubicBezTo>
                    <a:pt x="20" y="57"/>
                    <a:pt x="10" y="69"/>
                    <a:pt x="4" y="79"/>
                  </a:cubicBezTo>
                  <a:cubicBezTo>
                    <a:pt x="1" y="85"/>
                    <a:pt x="0" y="91"/>
                    <a:pt x="0" y="97"/>
                  </a:cubicBezTo>
                  <a:cubicBezTo>
                    <a:pt x="0" y="124"/>
                    <a:pt x="0" y="124"/>
                    <a:pt x="0" y="124"/>
                  </a:cubicBezTo>
                  <a:cubicBezTo>
                    <a:pt x="7" y="118"/>
                    <a:pt x="14" y="113"/>
                    <a:pt x="23" y="108"/>
                  </a:cubicBezTo>
                  <a:cubicBezTo>
                    <a:pt x="31" y="103"/>
                    <a:pt x="40" y="98"/>
                    <a:pt x="49" y="94"/>
                  </a:cubicBezTo>
                  <a:cubicBezTo>
                    <a:pt x="52" y="55"/>
                    <a:pt x="98" y="21"/>
                    <a:pt x="167"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ṥlïḑè">
              <a:extLst>
                <a:ext uri="{FF2B5EF4-FFF2-40B4-BE49-F238E27FC236}">
                  <a16:creationId xmlns:a16="http://schemas.microsoft.com/office/drawing/2014/main" id="{B12F5ABF-B832-E42D-31C9-3309E2FF2A6C}"/>
                </a:ext>
              </a:extLst>
            </p:cNvPr>
            <p:cNvSpPr/>
            <p:nvPr/>
          </p:nvSpPr>
          <p:spPr bwMode="auto">
            <a:xfrm>
              <a:off x="5009056" y="2085478"/>
              <a:ext cx="668889" cy="491633"/>
            </a:xfrm>
            <a:custGeom>
              <a:avLst/>
              <a:gdLst>
                <a:gd name="T0" fmla="*/ 169 w 169"/>
                <a:gd name="T1" fmla="*/ 0 h 124"/>
                <a:gd name="T2" fmla="*/ 5 w 169"/>
                <a:gd name="T3" fmla="*/ 75 h 124"/>
                <a:gd name="T4" fmla="*/ 0 w 169"/>
                <a:gd name="T5" fmla="*/ 97 h 124"/>
                <a:gd name="T6" fmla="*/ 0 w 169"/>
                <a:gd name="T7" fmla="*/ 124 h 124"/>
                <a:gd name="T8" fmla="*/ 0 w 169"/>
                <a:gd name="T9" fmla="*/ 124 h 124"/>
                <a:gd name="T10" fmla="*/ 0 w 169"/>
                <a:gd name="T11" fmla="*/ 97 h 124"/>
                <a:gd name="T12" fmla="*/ 4 w 169"/>
                <a:gd name="T13" fmla="*/ 79 h 124"/>
                <a:gd name="T14" fmla="*/ 36 w 169"/>
                <a:gd name="T15" fmla="*/ 47 h 124"/>
                <a:gd name="T16" fmla="*/ 134 w 169"/>
                <a:gd name="T17" fmla="*/ 7 h 124"/>
                <a:gd name="T18" fmla="*/ 167 w 169"/>
                <a:gd name="T19" fmla="*/ 0 h 124"/>
                <a:gd name="T20" fmla="*/ 169 w 169"/>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24">
                  <a:moveTo>
                    <a:pt x="169" y="0"/>
                  </a:moveTo>
                  <a:cubicBezTo>
                    <a:pt x="84" y="14"/>
                    <a:pt x="25" y="44"/>
                    <a:pt x="5" y="75"/>
                  </a:cubicBezTo>
                  <a:cubicBezTo>
                    <a:pt x="2" y="82"/>
                    <a:pt x="0" y="90"/>
                    <a:pt x="0" y="97"/>
                  </a:cubicBezTo>
                  <a:cubicBezTo>
                    <a:pt x="0" y="124"/>
                    <a:pt x="0" y="124"/>
                    <a:pt x="0" y="124"/>
                  </a:cubicBezTo>
                  <a:cubicBezTo>
                    <a:pt x="0" y="124"/>
                    <a:pt x="0" y="124"/>
                    <a:pt x="0" y="124"/>
                  </a:cubicBezTo>
                  <a:cubicBezTo>
                    <a:pt x="0" y="97"/>
                    <a:pt x="0" y="97"/>
                    <a:pt x="0" y="97"/>
                  </a:cubicBezTo>
                  <a:cubicBezTo>
                    <a:pt x="0" y="91"/>
                    <a:pt x="1" y="85"/>
                    <a:pt x="4" y="79"/>
                  </a:cubicBezTo>
                  <a:cubicBezTo>
                    <a:pt x="10" y="69"/>
                    <a:pt x="20" y="57"/>
                    <a:pt x="36" y="47"/>
                  </a:cubicBezTo>
                  <a:cubicBezTo>
                    <a:pt x="59" y="31"/>
                    <a:pt x="93" y="17"/>
                    <a:pt x="134" y="7"/>
                  </a:cubicBezTo>
                  <a:cubicBezTo>
                    <a:pt x="145" y="4"/>
                    <a:pt x="156" y="2"/>
                    <a:pt x="167" y="0"/>
                  </a:cubicBezTo>
                  <a:cubicBezTo>
                    <a:pt x="168" y="0"/>
                    <a:pt x="168" y="0"/>
                    <a:pt x="169"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ṧļíḋè">
              <a:extLst>
                <a:ext uri="{FF2B5EF4-FFF2-40B4-BE49-F238E27FC236}">
                  <a16:creationId xmlns:a16="http://schemas.microsoft.com/office/drawing/2014/main" id="{BC9B106E-8B59-43AC-BABB-BA55AF207C78}"/>
                </a:ext>
              </a:extLst>
            </p:cNvPr>
            <p:cNvSpPr/>
            <p:nvPr/>
          </p:nvSpPr>
          <p:spPr bwMode="auto">
            <a:xfrm>
              <a:off x="5009056" y="2434972"/>
              <a:ext cx="602000" cy="406351"/>
            </a:xfrm>
            <a:custGeom>
              <a:avLst/>
              <a:gdLst>
                <a:gd name="T0" fmla="*/ 152 w 152"/>
                <a:gd name="T1" fmla="*/ 0 h 103"/>
                <a:gd name="T2" fmla="*/ 146 w 152"/>
                <a:gd name="T3" fmla="*/ 3 h 103"/>
                <a:gd name="T4" fmla="*/ 66 w 152"/>
                <a:gd name="T5" fmla="*/ 25 h 103"/>
                <a:gd name="T6" fmla="*/ 15 w 152"/>
                <a:gd name="T7" fmla="*/ 56 h 103"/>
                <a:gd name="T8" fmla="*/ 0 w 152"/>
                <a:gd name="T9" fmla="*/ 76 h 103"/>
                <a:gd name="T10" fmla="*/ 0 w 152"/>
                <a:gd name="T11" fmla="*/ 103 h 103"/>
                <a:gd name="T12" fmla="*/ 49 w 152"/>
                <a:gd name="T13" fmla="*/ 78 h 103"/>
                <a:gd name="T14" fmla="*/ 49 w 152"/>
                <a:gd name="T15" fmla="*/ 40 h 103"/>
                <a:gd name="T16" fmla="*/ 142 w 152"/>
                <a:gd name="T17" fmla="*/ 11 h 103"/>
                <a:gd name="T18" fmla="*/ 149 w 152"/>
                <a:gd name="T19" fmla="*/ 6 h 103"/>
                <a:gd name="T20" fmla="*/ 152 w 152"/>
                <a:gd name="T2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03">
                  <a:moveTo>
                    <a:pt x="152" y="0"/>
                  </a:moveTo>
                  <a:cubicBezTo>
                    <a:pt x="150" y="1"/>
                    <a:pt x="148" y="2"/>
                    <a:pt x="146" y="3"/>
                  </a:cubicBezTo>
                  <a:cubicBezTo>
                    <a:pt x="116" y="9"/>
                    <a:pt x="89" y="16"/>
                    <a:pt x="66" y="25"/>
                  </a:cubicBezTo>
                  <a:cubicBezTo>
                    <a:pt x="44" y="35"/>
                    <a:pt x="27" y="45"/>
                    <a:pt x="15" y="56"/>
                  </a:cubicBezTo>
                  <a:cubicBezTo>
                    <a:pt x="8" y="63"/>
                    <a:pt x="3" y="69"/>
                    <a:pt x="0" y="76"/>
                  </a:cubicBezTo>
                  <a:cubicBezTo>
                    <a:pt x="0" y="103"/>
                    <a:pt x="0" y="103"/>
                    <a:pt x="0" y="103"/>
                  </a:cubicBezTo>
                  <a:cubicBezTo>
                    <a:pt x="13" y="94"/>
                    <a:pt x="30" y="86"/>
                    <a:pt x="49" y="78"/>
                  </a:cubicBezTo>
                  <a:cubicBezTo>
                    <a:pt x="49" y="40"/>
                    <a:pt x="49" y="40"/>
                    <a:pt x="49" y="40"/>
                  </a:cubicBezTo>
                  <a:cubicBezTo>
                    <a:pt x="73" y="29"/>
                    <a:pt x="104" y="18"/>
                    <a:pt x="142" y="11"/>
                  </a:cubicBezTo>
                  <a:cubicBezTo>
                    <a:pt x="145" y="11"/>
                    <a:pt x="148" y="9"/>
                    <a:pt x="149" y="6"/>
                  </a:cubicBezTo>
                  <a:cubicBezTo>
                    <a:pt x="151" y="4"/>
                    <a:pt x="151" y="2"/>
                    <a:pt x="152"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1iďe">
              <a:extLst>
                <a:ext uri="{FF2B5EF4-FFF2-40B4-BE49-F238E27FC236}">
                  <a16:creationId xmlns:a16="http://schemas.microsoft.com/office/drawing/2014/main" id="{5E787C16-AA0D-2D6E-43F1-0A95D20EEA17}"/>
                </a:ext>
              </a:extLst>
            </p:cNvPr>
            <p:cNvSpPr/>
            <p:nvPr/>
          </p:nvSpPr>
          <p:spPr bwMode="auto">
            <a:xfrm>
              <a:off x="5005712" y="2734301"/>
              <a:ext cx="3344" cy="107022"/>
            </a:xfrm>
            <a:custGeom>
              <a:avLst/>
              <a:gdLst>
                <a:gd name="T0" fmla="*/ 1 w 1"/>
                <a:gd name="T1" fmla="*/ 0 h 27"/>
                <a:gd name="T2" fmla="*/ 1 w 1"/>
                <a:gd name="T3" fmla="*/ 1 h 27"/>
                <a:gd name="T4" fmla="*/ 0 w 1"/>
                <a:gd name="T5" fmla="*/ 3 h 27"/>
                <a:gd name="T6" fmla="*/ 0 w 1"/>
                <a:gd name="T7" fmla="*/ 4 h 27"/>
                <a:gd name="T8" fmla="*/ 1 w 1"/>
                <a:gd name="T9" fmla="*/ 1 h 27"/>
                <a:gd name="T10" fmla="*/ 1 w 1"/>
                <a:gd name="T11" fmla="*/ 27 h 27"/>
                <a:gd name="T12" fmla="*/ 1 w 1"/>
                <a:gd name="T13" fmla="*/ 27 h 27"/>
                <a:gd name="T14" fmla="*/ 1 w 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7">
                  <a:moveTo>
                    <a:pt x="1" y="0"/>
                  </a:moveTo>
                  <a:cubicBezTo>
                    <a:pt x="1" y="0"/>
                    <a:pt x="1" y="0"/>
                    <a:pt x="1" y="1"/>
                  </a:cubicBezTo>
                  <a:cubicBezTo>
                    <a:pt x="0" y="1"/>
                    <a:pt x="0" y="2"/>
                    <a:pt x="0" y="3"/>
                  </a:cubicBezTo>
                  <a:cubicBezTo>
                    <a:pt x="0" y="4"/>
                    <a:pt x="0" y="4"/>
                    <a:pt x="0" y="4"/>
                  </a:cubicBezTo>
                  <a:cubicBezTo>
                    <a:pt x="0" y="3"/>
                    <a:pt x="1" y="2"/>
                    <a:pt x="1" y="1"/>
                  </a:cubicBezTo>
                  <a:cubicBezTo>
                    <a:pt x="1" y="27"/>
                    <a:pt x="1" y="27"/>
                    <a:pt x="1" y="27"/>
                  </a:cubicBezTo>
                  <a:cubicBezTo>
                    <a:pt x="1" y="27"/>
                    <a:pt x="1" y="27"/>
                    <a:pt x="1" y="27"/>
                  </a:cubicBezTo>
                  <a:cubicBezTo>
                    <a:pt x="1" y="0"/>
                    <a:pt x="1" y="0"/>
                    <a:pt x="1"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ṥľíḍé">
              <a:extLst>
                <a:ext uri="{FF2B5EF4-FFF2-40B4-BE49-F238E27FC236}">
                  <a16:creationId xmlns:a16="http://schemas.microsoft.com/office/drawing/2014/main" id="{C71CF786-9385-799B-76E1-1F01579DA2D6}"/>
                </a:ext>
              </a:extLst>
            </p:cNvPr>
            <p:cNvSpPr/>
            <p:nvPr/>
          </p:nvSpPr>
          <p:spPr bwMode="auto">
            <a:xfrm>
              <a:off x="6514056" y="2088823"/>
              <a:ext cx="668889" cy="488289"/>
            </a:xfrm>
            <a:custGeom>
              <a:avLst/>
              <a:gdLst>
                <a:gd name="T0" fmla="*/ 0 w 169"/>
                <a:gd name="T1" fmla="*/ 0 h 123"/>
                <a:gd name="T2" fmla="*/ 120 w 169"/>
                <a:gd name="T3" fmla="*/ 93 h 123"/>
                <a:gd name="T4" fmla="*/ 158 w 169"/>
                <a:gd name="T5" fmla="*/ 114 h 123"/>
                <a:gd name="T6" fmla="*/ 169 w 169"/>
                <a:gd name="T7" fmla="*/ 123 h 123"/>
                <a:gd name="T8" fmla="*/ 169 w 169"/>
                <a:gd name="T9" fmla="*/ 97 h 123"/>
                <a:gd name="T10" fmla="*/ 168 w 169"/>
                <a:gd name="T11" fmla="*/ 86 h 123"/>
                <a:gd name="T12" fmla="*/ 167 w 169"/>
                <a:gd name="T13" fmla="*/ 83 h 123"/>
                <a:gd name="T14" fmla="*/ 159 w 169"/>
                <a:gd name="T15" fmla="*/ 69 h 123"/>
                <a:gd name="T16" fmla="*/ 150 w 169"/>
                <a:gd name="T17" fmla="*/ 59 h 123"/>
                <a:gd name="T18" fmla="*/ 0 w 169"/>
                <a:gd name="T1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23">
                  <a:moveTo>
                    <a:pt x="0" y="0"/>
                  </a:moveTo>
                  <a:cubicBezTo>
                    <a:pt x="70" y="21"/>
                    <a:pt x="116" y="55"/>
                    <a:pt x="120" y="93"/>
                  </a:cubicBezTo>
                  <a:cubicBezTo>
                    <a:pt x="134" y="99"/>
                    <a:pt x="147" y="106"/>
                    <a:pt x="158" y="114"/>
                  </a:cubicBezTo>
                  <a:cubicBezTo>
                    <a:pt x="162" y="117"/>
                    <a:pt x="166" y="120"/>
                    <a:pt x="169" y="123"/>
                  </a:cubicBezTo>
                  <a:cubicBezTo>
                    <a:pt x="169" y="97"/>
                    <a:pt x="169" y="97"/>
                    <a:pt x="169" y="97"/>
                  </a:cubicBezTo>
                  <a:cubicBezTo>
                    <a:pt x="169" y="94"/>
                    <a:pt x="169" y="90"/>
                    <a:pt x="168" y="86"/>
                  </a:cubicBezTo>
                  <a:cubicBezTo>
                    <a:pt x="168" y="85"/>
                    <a:pt x="167" y="84"/>
                    <a:pt x="167" y="83"/>
                  </a:cubicBezTo>
                  <a:cubicBezTo>
                    <a:pt x="165" y="78"/>
                    <a:pt x="163" y="74"/>
                    <a:pt x="159" y="69"/>
                  </a:cubicBezTo>
                  <a:cubicBezTo>
                    <a:pt x="157" y="66"/>
                    <a:pt x="154" y="63"/>
                    <a:pt x="150" y="59"/>
                  </a:cubicBezTo>
                  <a:cubicBezTo>
                    <a:pt x="123" y="34"/>
                    <a:pt x="70" y="11"/>
                    <a:pt x="0"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ŝlîḓê">
              <a:extLst>
                <a:ext uri="{FF2B5EF4-FFF2-40B4-BE49-F238E27FC236}">
                  <a16:creationId xmlns:a16="http://schemas.microsoft.com/office/drawing/2014/main" id="{792DC962-ED1A-4146-BB98-94ED1B194417}"/>
                </a:ext>
              </a:extLst>
            </p:cNvPr>
            <p:cNvSpPr/>
            <p:nvPr/>
          </p:nvSpPr>
          <p:spPr bwMode="auto">
            <a:xfrm>
              <a:off x="7107694" y="2322934"/>
              <a:ext cx="71906" cy="107022"/>
            </a:xfrm>
            <a:custGeom>
              <a:avLst/>
              <a:gdLst>
                <a:gd name="T0" fmla="*/ 0 w 18"/>
                <a:gd name="T1" fmla="*/ 0 h 27"/>
                <a:gd name="T2" fmla="*/ 9 w 18"/>
                <a:gd name="T3" fmla="*/ 10 h 27"/>
                <a:gd name="T4" fmla="*/ 17 w 18"/>
                <a:gd name="T5" fmla="*/ 24 h 27"/>
                <a:gd name="T6" fmla="*/ 18 w 18"/>
                <a:gd name="T7" fmla="*/ 27 h 27"/>
                <a:gd name="T8" fmla="*/ 14 w 18"/>
                <a:gd name="T9" fmla="*/ 17 h 27"/>
                <a:gd name="T10" fmla="*/ 0 w 18"/>
                <a:gd name="T11" fmla="*/ 0 h 27"/>
              </a:gdLst>
              <a:ahLst/>
              <a:cxnLst>
                <a:cxn ang="0">
                  <a:pos x="T0" y="T1"/>
                </a:cxn>
                <a:cxn ang="0">
                  <a:pos x="T2" y="T3"/>
                </a:cxn>
                <a:cxn ang="0">
                  <a:pos x="T4" y="T5"/>
                </a:cxn>
                <a:cxn ang="0">
                  <a:pos x="T6" y="T7"/>
                </a:cxn>
                <a:cxn ang="0">
                  <a:pos x="T8" y="T9"/>
                </a:cxn>
                <a:cxn ang="0">
                  <a:pos x="T10" y="T11"/>
                </a:cxn>
              </a:cxnLst>
              <a:rect l="0" t="0" r="r" b="b"/>
              <a:pathLst>
                <a:path w="18" h="27">
                  <a:moveTo>
                    <a:pt x="0" y="0"/>
                  </a:moveTo>
                  <a:cubicBezTo>
                    <a:pt x="4" y="4"/>
                    <a:pt x="7" y="7"/>
                    <a:pt x="9" y="10"/>
                  </a:cubicBezTo>
                  <a:cubicBezTo>
                    <a:pt x="13" y="15"/>
                    <a:pt x="15" y="19"/>
                    <a:pt x="17" y="24"/>
                  </a:cubicBezTo>
                  <a:cubicBezTo>
                    <a:pt x="17" y="25"/>
                    <a:pt x="18" y="26"/>
                    <a:pt x="18" y="27"/>
                  </a:cubicBezTo>
                  <a:cubicBezTo>
                    <a:pt x="17" y="24"/>
                    <a:pt x="16" y="20"/>
                    <a:pt x="14" y="17"/>
                  </a:cubicBezTo>
                  <a:cubicBezTo>
                    <a:pt x="11" y="11"/>
                    <a:pt x="6" y="6"/>
                    <a:pt x="0"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ľídê">
              <a:extLst>
                <a:ext uri="{FF2B5EF4-FFF2-40B4-BE49-F238E27FC236}">
                  <a16:creationId xmlns:a16="http://schemas.microsoft.com/office/drawing/2014/main" id="{F934F4E6-D905-19F6-3389-D6D12C7EBF49}"/>
                </a:ext>
              </a:extLst>
            </p:cNvPr>
            <p:cNvSpPr/>
            <p:nvPr/>
          </p:nvSpPr>
          <p:spPr bwMode="auto">
            <a:xfrm>
              <a:off x="6881945" y="2521928"/>
              <a:ext cx="301000" cy="327756"/>
            </a:xfrm>
            <a:custGeom>
              <a:avLst/>
              <a:gdLst>
                <a:gd name="T0" fmla="*/ 2 w 76"/>
                <a:gd name="T1" fmla="*/ 0 h 83"/>
                <a:gd name="T2" fmla="*/ 0 w 76"/>
                <a:gd name="T3" fmla="*/ 9 h 83"/>
                <a:gd name="T4" fmla="*/ 27 w 76"/>
                <a:gd name="T5" fmla="*/ 19 h 83"/>
                <a:gd name="T6" fmla="*/ 27 w 76"/>
                <a:gd name="T7" fmla="*/ 49 h 83"/>
                <a:gd name="T8" fmla="*/ 35 w 76"/>
                <a:gd name="T9" fmla="*/ 61 h 83"/>
                <a:gd name="T10" fmla="*/ 76 w 76"/>
                <a:gd name="T11" fmla="*/ 83 h 83"/>
                <a:gd name="T12" fmla="*/ 76 w 76"/>
                <a:gd name="T13" fmla="*/ 57 h 83"/>
                <a:gd name="T14" fmla="*/ 76 w 76"/>
                <a:gd name="T15" fmla="*/ 57 h 83"/>
                <a:gd name="T16" fmla="*/ 76 w 76"/>
                <a:gd name="T17" fmla="*/ 54 h 83"/>
                <a:gd name="T18" fmla="*/ 75 w 76"/>
                <a:gd name="T19" fmla="*/ 50 h 83"/>
                <a:gd name="T20" fmla="*/ 61 w 76"/>
                <a:gd name="T21" fmla="*/ 34 h 83"/>
                <a:gd name="T22" fmla="*/ 6 w 76"/>
                <a:gd name="T23" fmla="*/ 2 h 83"/>
                <a:gd name="T24" fmla="*/ 3 w 76"/>
                <a:gd name="T25" fmla="*/ 0 h 83"/>
                <a:gd name="T26" fmla="*/ 2 w 76"/>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3">
                  <a:moveTo>
                    <a:pt x="2" y="0"/>
                  </a:moveTo>
                  <a:cubicBezTo>
                    <a:pt x="0" y="9"/>
                    <a:pt x="0" y="9"/>
                    <a:pt x="0" y="9"/>
                  </a:cubicBezTo>
                  <a:cubicBezTo>
                    <a:pt x="27" y="19"/>
                    <a:pt x="27" y="19"/>
                    <a:pt x="27" y="19"/>
                  </a:cubicBezTo>
                  <a:cubicBezTo>
                    <a:pt x="27" y="49"/>
                    <a:pt x="27" y="49"/>
                    <a:pt x="27" y="49"/>
                  </a:cubicBezTo>
                  <a:cubicBezTo>
                    <a:pt x="27" y="54"/>
                    <a:pt x="30" y="59"/>
                    <a:pt x="35" y="61"/>
                  </a:cubicBezTo>
                  <a:cubicBezTo>
                    <a:pt x="51" y="67"/>
                    <a:pt x="65" y="75"/>
                    <a:pt x="76" y="83"/>
                  </a:cubicBezTo>
                  <a:cubicBezTo>
                    <a:pt x="76" y="57"/>
                    <a:pt x="76" y="57"/>
                    <a:pt x="76" y="57"/>
                  </a:cubicBezTo>
                  <a:cubicBezTo>
                    <a:pt x="76" y="57"/>
                    <a:pt x="76" y="57"/>
                    <a:pt x="76" y="57"/>
                  </a:cubicBezTo>
                  <a:cubicBezTo>
                    <a:pt x="76" y="54"/>
                    <a:pt x="76" y="54"/>
                    <a:pt x="76" y="54"/>
                  </a:cubicBezTo>
                  <a:cubicBezTo>
                    <a:pt x="76" y="53"/>
                    <a:pt x="75" y="51"/>
                    <a:pt x="75" y="50"/>
                  </a:cubicBezTo>
                  <a:cubicBezTo>
                    <a:pt x="72" y="45"/>
                    <a:pt x="67" y="39"/>
                    <a:pt x="61" y="34"/>
                  </a:cubicBezTo>
                  <a:cubicBezTo>
                    <a:pt x="49" y="22"/>
                    <a:pt x="30" y="12"/>
                    <a:pt x="6" y="2"/>
                  </a:cubicBezTo>
                  <a:cubicBezTo>
                    <a:pt x="5" y="2"/>
                    <a:pt x="4" y="1"/>
                    <a:pt x="3" y="0"/>
                  </a:cubicBezTo>
                  <a:cubicBezTo>
                    <a:pt x="2" y="0"/>
                    <a:pt x="2" y="0"/>
                    <a:pt x="2"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śļiḋé">
              <a:extLst>
                <a:ext uri="{FF2B5EF4-FFF2-40B4-BE49-F238E27FC236}">
                  <a16:creationId xmlns:a16="http://schemas.microsoft.com/office/drawing/2014/main" id="{1594EBF6-B21D-3382-32BA-2AC9DE80D35E}"/>
                </a:ext>
              </a:extLst>
            </p:cNvPr>
            <p:cNvSpPr/>
            <p:nvPr/>
          </p:nvSpPr>
          <p:spPr bwMode="auto">
            <a:xfrm>
              <a:off x="7182945" y="2734301"/>
              <a:ext cx="0" cy="13378"/>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cubicBezTo>
                    <a:pt x="0" y="3"/>
                    <a:pt x="0" y="3"/>
                    <a:pt x="0" y="3"/>
                  </a:cubicBezTo>
                  <a:cubicBezTo>
                    <a:pt x="0" y="0"/>
                    <a:pt x="0" y="0"/>
                    <a:pt x="0" y="0"/>
                  </a:cubicBezTo>
                  <a:cubicBezTo>
                    <a:pt x="0" y="0"/>
                    <a:pt x="0" y="0"/>
                    <a:pt x="0"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ṧ1ïḓé">
              <a:extLst>
                <a:ext uri="{FF2B5EF4-FFF2-40B4-BE49-F238E27FC236}">
                  <a16:creationId xmlns:a16="http://schemas.microsoft.com/office/drawing/2014/main" id="{A02C1759-6F4D-9930-8024-706C2834B7B8}"/>
                </a:ext>
              </a:extLst>
            </p:cNvPr>
            <p:cNvSpPr/>
            <p:nvPr/>
          </p:nvSpPr>
          <p:spPr bwMode="auto">
            <a:xfrm>
              <a:off x="4902034" y="2302867"/>
              <a:ext cx="2387933" cy="526751"/>
            </a:xfrm>
            <a:custGeom>
              <a:avLst/>
              <a:gdLst>
                <a:gd name="T0" fmla="*/ 506 w 603"/>
                <a:gd name="T1" fmla="*/ 57 h 133"/>
                <a:gd name="T2" fmla="*/ 561 w 603"/>
                <a:gd name="T3" fmla="*/ 89 h 133"/>
                <a:gd name="T4" fmla="*/ 575 w 603"/>
                <a:gd name="T5" fmla="*/ 105 h 133"/>
                <a:gd name="T6" fmla="*/ 579 w 603"/>
                <a:gd name="T7" fmla="*/ 121 h 133"/>
                <a:gd name="T8" fmla="*/ 591 w 603"/>
                <a:gd name="T9" fmla="*/ 133 h 133"/>
                <a:gd name="T10" fmla="*/ 603 w 603"/>
                <a:gd name="T11" fmla="*/ 121 h 133"/>
                <a:gd name="T12" fmla="*/ 596 w 603"/>
                <a:gd name="T13" fmla="*/ 94 h 133"/>
                <a:gd name="T14" fmla="*/ 565 w 603"/>
                <a:gd name="T15" fmla="*/ 60 h 133"/>
                <a:gd name="T16" fmla="*/ 516 w 603"/>
                <a:gd name="T17" fmla="*/ 34 h 133"/>
                <a:gd name="T18" fmla="*/ 500 w 603"/>
                <a:gd name="T19" fmla="*/ 41 h 133"/>
                <a:gd name="T20" fmla="*/ 506 w 603"/>
                <a:gd name="T21" fmla="*/ 57 h 133"/>
                <a:gd name="T22" fmla="*/ 317 w 603"/>
                <a:gd name="T23" fmla="*/ 24 h 133"/>
                <a:gd name="T24" fmla="*/ 330 w 603"/>
                <a:gd name="T25" fmla="*/ 12 h 133"/>
                <a:gd name="T26" fmla="*/ 318 w 603"/>
                <a:gd name="T27" fmla="*/ 0 h 133"/>
                <a:gd name="T28" fmla="*/ 305 w 603"/>
                <a:gd name="T29" fmla="*/ 12 h 133"/>
                <a:gd name="T30" fmla="*/ 317 w 603"/>
                <a:gd name="T31" fmla="*/ 24 h 133"/>
                <a:gd name="T32" fmla="*/ 25 w 603"/>
                <a:gd name="T33" fmla="*/ 121 h 133"/>
                <a:gd name="T34" fmla="*/ 27 w 603"/>
                <a:gd name="T35" fmla="*/ 110 h 133"/>
                <a:gd name="T36" fmla="*/ 42 w 603"/>
                <a:gd name="T37" fmla="*/ 89 h 133"/>
                <a:gd name="T38" fmla="*/ 93 w 603"/>
                <a:gd name="T39" fmla="*/ 58 h 133"/>
                <a:gd name="T40" fmla="*/ 173 w 603"/>
                <a:gd name="T41" fmla="*/ 36 h 133"/>
                <a:gd name="T42" fmla="*/ 182 w 603"/>
                <a:gd name="T43" fmla="*/ 21 h 133"/>
                <a:gd name="T44" fmla="*/ 168 w 603"/>
                <a:gd name="T45" fmla="*/ 12 h 133"/>
                <a:gd name="T46" fmla="*/ 50 w 603"/>
                <a:gd name="T47" fmla="*/ 53 h 133"/>
                <a:gd name="T48" fmla="*/ 14 w 603"/>
                <a:gd name="T49" fmla="*/ 83 h 133"/>
                <a:gd name="T50" fmla="*/ 4 w 603"/>
                <a:gd name="T51" fmla="*/ 101 h 133"/>
                <a:gd name="T52" fmla="*/ 0 w 603"/>
                <a:gd name="T53" fmla="*/ 121 h 133"/>
                <a:gd name="T54" fmla="*/ 12 w 603"/>
                <a:gd name="T55" fmla="*/ 133 h 133"/>
                <a:gd name="T56" fmla="*/ 25 w 603"/>
                <a:gd name="T5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3" h="133">
                  <a:moveTo>
                    <a:pt x="506" y="57"/>
                  </a:moveTo>
                  <a:cubicBezTo>
                    <a:pt x="530" y="67"/>
                    <a:pt x="549" y="77"/>
                    <a:pt x="561" y="89"/>
                  </a:cubicBezTo>
                  <a:cubicBezTo>
                    <a:pt x="567" y="94"/>
                    <a:pt x="572" y="100"/>
                    <a:pt x="575" y="105"/>
                  </a:cubicBezTo>
                  <a:cubicBezTo>
                    <a:pt x="577" y="111"/>
                    <a:pt x="579" y="116"/>
                    <a:pt x="579" y="121"/>
                  </a:cubicBezTo>
                  <a:cubicBezTo>
                    <a:pt x="579" y="128"/>
                    <a:pt x="584" y="133"/>
                    <a:pt x="591" y="133"/>
                  </a:cubicBezTo>
                  <a:cubicBezTo>
                    <a:pt x="598" y="133"/>
                    <a:pt x="603" y="128"/>
                    <a:pt x="603" y="121"/>
                  </a:cubicBezTo>
                  <a:cubicBezTo>
                    <a:pt x="603" y="111"/>
                    <a:pt x="601" y="102"/>
                    <a:pt x="596" y="94"/>
                  </a:cubicBezTo>
                  <a:cubicBezTo>
                    <a:pt x="590" y="81"/>
                    <a:pt x="579" y="70"/>
                    <a:pt x="565" y="60"/>
                  </a:cubicBezTo>
                  <a:cubicBezTo>
                    <a:pt x="552" y="51"/>
                    <a:pt x="535" y="42"/>
                    <a:pt x="516" y="34"/>
                  </a:cubicBezTo>
                  <a:cubicBezTo>
                    <a:pt x="509" y="32"/>
                    <a:pt x="502" y="35"/>
                    <a:pt x="500" y="41"/>
                  </a:cubicBezTo>
                  <a:cubicBezTo>
                    <a:pt x="497" y="47"/>
                    <a:pt x="500" y="55"/>
                    <a:pt x="506" y="57"/>
                  </a:cubicBezTo>
                  <a:moveTo>
                    <a:pt x="317" y="24"/>
                  </a:moveTo>
                  <a:cubicBezTo>
                    <a:pt x="324" y="25"/>
                    <a:pt x="330" y="19"/>
                    <a:pt x="330" y="12"/>
                  </a:cubicBezTo>
                  <a:cubicBezTo>
                    <a:pt x="330" y="6"/>
                    <a:pt x="325" y="0"/>
                    <a:pt x="318" y="0"/>
                  </a:cubicBezTo>
                  <a:cubicBezTo>
                    <a:pt x="311" y="0"/>
                    <a:pt x="305" y="5"/>
                    <a:pt x="305" y="12"/>
                  </a:cubicBezTo>
                  <a:cubicBezTo>
                    <a:pt x="305" y="19"/>
                    <a:pt x="311" y="24"/>
                    <a:pt x="317" y="24"/>
                  </a:cubicBezTo>
                  <a:moveTo>
                    <a:pt x="25" y="121"/>
                  </a:moveTo>
                  <a:cubicBezTo>
                    <a:pt x="25" y="117"/>
                    <a:pt x="25" y="113"/>
                    <a:pt x="27" y="110"/>
                  </a:cubicBezTo>
                  <a:cubicBezTo>
                    <a:pt x="29" y="103"/>
                    <a:pt x="34" y="96"/>
                    <a:pt x="42" y="89"/>
                  </a:cubicBezTo>
                  <a:cubicBezTo>
                    <a:pt x="54" y="78"/>
                    <a:pt x="71" y="68"/>
                    <a:pt x="93" y="58"/>
                  </a:cubicBezTo>
                  <a:cubicBezTo>
                    <a:pt x="116" y="49"/>
                    <a:pt x="143" y="42"/>
                    <a:pt x="173" y="36"/>
                  </a:cubicBezTo>
                  <a:cubicBezTo>
                    <a:pt x="179" y="35"/>
                    <a:pt x="184" y="28"/>
                    <a:pt x="182" y="21"/>
                  </a:cubicBezTo>
                  <a:cubicBezTo>
                    <a:pt x="181" y="15"/>
                    <a:pt x="175" y="10"/>
                    <a:pt x="168" y="12"/>
                  </a:cubicBezTo>
                  <a:cubicBezTo>
                    <a:pt x="120" y="21"/>
                    <a:pt x="79" y="35"/>
                    <a:pt x="50" y="53"/>
                  </a:cubicBezTo>
                  <a:cubicBezTo>
                    <a:pt x="35" y="62"/>
                    <a:pt x="23" y="71"/>
                    <a:pt x="14" y="83"/>
                  </a:cubicBezTo>
                  <a:cubicBezTo>
                    <a:pt x="10" y="88"/>
                    <a:pt x="6" y="94"/>
                    <a:pt x="4" y="101"/>
                  </a:cubicBezTo>
                  <a:cubicBezTo>
                    <a:pt x="1" y="107"/>
                    <a:pt x="0" y="114"/>
                    <a:pt x="0" y="121"/>
                  </a:cubicBezTo>
                  <a:cubicBezTo>
                    <a:pt x="0" y="128"/>
                    <a:pt x="5" y="133"/>
                    <a:pt x="12" y="133"/>
                  </a:cubicBezTo>
                  <a:cubicBezTo>
                    <a:pt x="19" y="133"/>
                    <a:pt x="25" y="128"/>
                    <a:pt x="25" y="121"/>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ļídè">
              <a:extLst>
                <a:ext uri="{FF2B5EF4-FFF2-40B4-BE49-F238E27FC236}">
                  <a16:creationId xmlns:a16="http://schemas.microsoft.com/office/drawing/2014/main" id="{D8252BA3-2617-D202-7998-54F5990A1478}"/>
                </a:ext>
              </a:extLst>
            </p:cNvPr>
            <p:cNvSpPr/>
            <p:nvPr/>
          </p:nvSpPr>
          <p:spPr bwMode="auto">
            <a:xfrm>
              <a:off x="5009056" y="2791156"/>
              <a:ext cx="479928" cy="521733"/>
            </a:xfrm>
            <a:custGeom>
              <a:avLst/>
              <a:gdLst>
                <a:gd name="T0" fmla="*/ 121 w 121"/>
                <a:gd name="T1" fmla="*/ 0 h 132"/>
                <a:gd name="T2" fmla="*/ 50 w 121"/>
                <a:gd name="T3" fmla="*/ 21 h 132"/>
                <a:gd name="T4" fmla="*/ 15 w 121"/>
                <a:gd name="T5" fmla="*/ 43 h 132"/>
                <a:gd name="T6" fmla="*/ 3 w 121"/>
                <a:gd name="T7" fmla="*/ 56 h 132"/>
                <a:gd name="T8" fmla="*/ 1 w 121"/>
                <a:gd name="T9" fmla="*/ 62 h 132"/>
                <a:gd name="T10" fmla="*/ 0 w 121"/>
                <a:gd name="T11" fmla="*/ 66 h 132"/>
                <a:gd name="T12" fmla="*/ 121 w 121"/>
                <a:gd name="T13" fmla="*/ 132 h 132"/>
                <a:gd name="T14" fmla="*/ 121 w 121"/>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121" y="0"/>
                  </a:moveTo>
                  <a:cubicBezTo>
                    <a:pt x="93" y="6"/>
                    <a:pt x="69" y="13"/>
                    <a:pt x="50" y="21"/>
                  </a:cubicBezTo>
                  <a:cubicBezTo>
                    <a:pt x="35" y="28"/>
                    <a:pt x="23" y="35"/>
                    <a:pt x="15" y="43"/>
                  </a:cubicBezTo>
                  <a:cubicBezTo>
                    <a:pt x="9" y="47"/>
                    <a:pt x="6" y="51"/>
                    <a:pt x="3" y="56"/>
                  </a:cubicBezTo>
                  <a:cubicBezTo>
                    <a:pt x="2" y="58"/>
                    <a:pt x="1" y="60"/>
                    <a:pt x="1" y="62"/>
                  </a:cubicBezTo>
                  <a:cubicBezTo>
                    <a:pt x="0" y="63"/>
                    <a:pt x="0" y="64"/>
                    <a:pt x="0" y="66"/>
                  </a:cubicBezTo>
                  <a:cubicBezTo>
                    <a:pt x="0" y="90"/>
                    <a:pt x="46" y="116"/>
                    <a:pt x="121" y="132"/>
                  </a:cubicBezTo>
                  <a:cubicBezTo>
                    <a:pt x="121" y="0"/>
                    <a:pt x="121" y="0"/>
                    <a:pt x="121"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S1îḍê">
              <a:extLst>
                <a:ext uri="{FF2B5EF4-FFF2-40B4-BE49-F238E27FC236}">
                  <a16:creationId xmlns:a16="http://schemas.microsoft.com/office/drawing/2014/main" id="{2B106008-C1C7-7BF2-7FAC-B17EE4EAA752}"/>
                </a:ext>
              </a:extLst>
            </p:cNvPr>
            <p:cNvSpPr/>
            <p:nvPr/>
          </p:nvSpPr>
          <p:spPr bwMode="auto">
            <a:xfrm>
              <a:off x="5012401" y="2873095"/>
              <a:ext cx="195651" cy="162206"/>
            </a:xfrm>
            <a:custGeom>
              <a:avLst/>
              <a:gdLst>
                <a:gd name="T0" fmla="*/ 49 w 49"/>
                <a:gd name="T1" fmla="*/ 0 h 41"/>
                <a:gd name="T2" fmla="*/ 0 w 49"/>
                <a:gd name="T3" fmla="*/ 41 h 41"/>
                <a:gd name="T4" fmla="*/ 2 w 49"/>
                <a:gd name="T5" fmla="*/ 35 h 41"/>
                <a:gd name="T6" fmla="*/ 14 w 49"/>
                <a:gd name="T7" fmla="*/ 22 h 41"/>
                <a:gd name="T8" fmla="*/ 49 w 49"/>
                <a:gd name="T9" fmla="*/ 0 h 41"/>
              </a:gdLst>
              <a:ahLst/>
              <a:cxnLst>
                <a:cxn ang="0">
                  <a:pos x="T0" y="T1"/>
                </a:cxn>
                <a:cxn ang="0">
                  <a:pos x="T2" y="T3"/>
                </a:cxn>
                <a:cxn ang="0">
                  <a:pos x="T4" y="T5"/>
                </a:cxn>
                <a:cxn ang="0">
                  <a:pos x="T6" y="T7"/>
                </a:cxn>
                <a:cxn ang="0">
                  <a:pos x="T8" y="T9"/>
                </a:cxn>
              </a:cxnLst>
              <a:rect l="0" t="0" r="r" b="b"/>
              <a:pathLst>
                <a:path w="49" h="41">
                  <a:moveTo>
                    <a:pt x="49" y="0"/>
                  </a:moveTo>
                  <a:cubicBezTo>
                    <a:pt x="20" y="12"/>
                    <a:pt x="3" y="27"/>
                    <a:pt x="0" y="41"/>
                  </a:cubicBezTo>
                  <a:cubicBezTo>
                    <a:pt x="0" y="39"/>
                    <a:pt x="1" y="37"/>
                    <a:pt x="2" y="35"/>
                  </a:cubicBezTo>
                  <a:cubicBezTo>
                    <a:pt x="5" y="30"/>
                    <a:pt x="8" y="26"/>
                    <a:pt x="14" y="22"/>
                  </a:cubicBezTo>
                  <a:cubicBezTo>
                    <a:pt x="22" y="14"/>
                    <a:pt x="34" y="7"/>
                    <a:pt x="49"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ṣ1ïde">
              <a:extLst>
                <a:ext uri="{FF2B5EF4-FFF2-40B4-BE49-F238E27FC236}">
                  <a16:creationId xmlns:a16="http://schemas.microsoft.com/office/drawing/2014/main" id="{D2714E77-7609-F125-73D0-F30A61B0B3AF}"/>
                </a:ext>
              </a:extLst>
            </p:cNvPr>
            <p:cNvSpPr/>
            <p:nvPr/>
          </p:nvSpPr>
          <p:spPr bwMode="auto">
            <a:xfrm>
              <a:off x="6687967" y="2786139"/>
              <a:ext cx="494978" cy="531767"/>
            </a:xfrm>
            <a:custGeom>
              <a:avLst/>
              <a:gdLst>
                <a:gd name="T0" fmla="*/ 0 w 125"/>
                <a:gd name="T1" fmla="*/ 0 h 134"/>
                <a:gd name="T2" fmla="*/ 0 w 125"/>
                <a:gd name="T3" fmla="*/ 134 h 134"/>
                <a:gd name="T4" fmla="*/ 125 w 125"/>
                <a:gd name="T5" fmla="*/ 67 h 134"/>
                <a:gd name="T6" fmla="*/ 125 w 125"/>
                <a:gd name="T7" fmla="*/ 63 h 134"/>
                <a:gd name="T8" fmla="*/ 122 w 125"/>
                <a:gd name="T9" fmla="*/ 57 h 134"/>
                <a:gd name="T10" fmla="*/ 108 w 125"/>
                <a:gd name="T11" fmla="*/ 42 h 134"/>
                <a:gd name="T12" fmla="*/ 77 w 125"/>
                <a:gd name="T13" fmla="*/ 23 h 134"/>
                <a:gd name="T14" fmla="*/ 0 w 125"/>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34">
                  <a:moveTo>
                    <a:pt x="0" y="0"/>
                  </a:moveTo>
                  <a:cubicBezTo>
                    <a:pt x="0" y="134"/>
                    <a:pt x="0" y="134"/>
                    <a:pt x="0" y="134"/>
                  </a:cubicBezTo>
                  <a:cubicBezTo>
                    <a:pt x="77" y="118"/>
                    <a:pt x="125" y="92"/>
                    <a:pt x="125" y="67"/>
                  </a:cubicBezTo>
                  <a:cubicBezTo>
                    <a:pt x="125" y="65"/>
                    <a:pt x="125" y="64"/>
                    <a:pt x="125" y="63"/>
                  </a:cubicBezTo>
                  <a:cubicBezTo>
                    <a:pt x="124" y="61"/>
                    <a:pt x="123" y="59"/>
                    <a:pt x="122" y="57"/>
                  </a:cubicBezTo>
                  <a:cubicBezTo>
                    <a:pt x="119" y="52"/>
                    <a:pt x="115" y="47"/>
                    <a:pt x="108" y="42"/>
                  </a:cubicBezTo>
                  <a:cubicBezTo>
                    <a:pt x="100" y="35"/>
                    <a:pt x="90" y="29"/>
                    <a:pt x="77" y="23"/>
                  </a:cubicBezTo>
                  <a:cubicBezTo>
                    <a:pt x="57" y="14"/>
                    <a:pt x="30" y="6"/>
                    <a:pt x="0"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šḻiḑé">
              <a:extLst>
                <a:ext uri="{FF2B5EF4-FFF2-40B4-BE49-F238E27FC236}">
                  <a16:creationId xmlns:a16="http://schemas.microsoft.com/office/drawing/2014/main" id="{C2860F70-1C94-5012-4900-AE08B32043E5}"/>
                </a:ext>
              </a:extLst>
            </p:cNvPr>
            <p:cNvSpPr/>
            <p:nvPr/>
          </p:nvSpPr>
          <p:spPr bwMode="auto">
            <a:xfrm>
              <a:off x="6993983" y="2878112"/>
              <a:ext cx="188962" cy="157189"/>
            </a:xfrm>
            <a:custGeom>
              <a:avLst/>
              <a:gdLst>
                <a:gd name="T0" fmla="*/ 0 w 48"/>
                <a:gd name="T1" fmla="*/ 0 h 40"/>
                <a:gd name="T2" fmla="*/ 31 w 48"/>
                <a:gd name="T3" fmla="*/ 19 h 40"/>
                <a:gd name="T4" fmla="*/ 45 w 48"/>
                <a:gd name="T5" fmla="*/ 34 h 40"/>
                <a:gd name="T6" fmla="*/ 48 w 48"/>
                <a:gd name="T7" fmla="*/ 4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cubicBezTo>
                    <a:pt x="13" y="6"/>
                    <a:pt x="23" y="12"/>
                    <a:pt x="31" y="19"/>
                  </a:cubicBezTo>
                  <a:cubicBezTo>
                    <a:pt x="38" y="24"/>
                    <a:pt x="42" y="29"/>
                    <a:pt x="45" y="34"/>
                  </a:cubicBezTo>
                  <a:cubicBezTo>
                    <a:pt x="46" y="36"/>
                    <a:pt x="47" y="38"/>
                    <a:pt x="48" y="40"/>
                  </a:cubicBezTo>
                  <a:cubicBezTo>
                    <a:pt x="45" y="26"/>
                    <a:pt x="28" y="12"/>
                    <a:pt x="0"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lïḑé">
              <a:extLst>
                <a:ext uri="{FF2B5EF4-FFF2-40B4-BE49-F238E27FC236}">
                  <a16:creationId xmlns:a16="http://schemas.microsoft.com/office/drawing/2014/main" id="{082B0661-8694-F241-28AF-B8DC7447CC6E}"/>
                </a:ext>
              </a:extLst>
            </p:cNvPr>
            <p:cNvSpPr/>
            <p:nvPr/>
          </p:nvSpPr>
          <p:spPr bwMode="auto">
            <a:xfrm>
              <a:off x="5428783" y="3677434"/>
              <a:ext cx="98662" cy="321067"/>
            </a:xfrm>
            <a:custGeom>
              <a:avLst/>
              <a:gdLst>
                <a:gd name="T0" fmla="*/ 0 w 25"/>
                <a:gd name="T1" fmla="*/ 12 h 81"/>
                <a:gd name="T2" fmla="*/ 0 w 25"/>
                <a:gd name="T3" fmla="*/ 69 h 81"/>
                <a:gd name="T4" fmla="*/ 13 w 25"/>
                <a:gd name="T5" fmla="*/ 81 h 81"/>
                <a:gd name="T6" fmla="*/ 25 w 25"/>
                <a:gd name="T7" fmla="*/ 69 h 81"/>
                <a:gd name="T8" fmla="*/ 25 w 25"/>
                <a:gd name="T9" fmla="*/ 12 h 81"/>
                <a:gd name="T10" fmla="*/ 13 w 25"/>
                <a:gd name="T11" fmla="*/ 0 h 81"/>
                <a:gd name="T12" fmla="*/ 0 w 25"/>
                <a:gd name="T13" fmla="*/ 12 h 81"/>
              </a:gdLst>
              <a:ahLst/>
              <a:cxnLst>
                <a:cxn ang="0">
                  <a:pos x="T0" y="T1"/>
                </a:cxn>
                <a:cxn ang="0">
                  <a:pos x="T2" y="T3"/>
                </a:cxn>
                <a:cxn ang="0">
                  <a:pos x="T4" y="T5"/>
                </a:cxn>
                <a:cxn ang="0">
                  <a:pos x="T6" y="T7"/>
                </a:cxn>
                <a:cxn ang="0">
                  <a:pos x="T8" y="T9"/>
                </a:cxn>
                <a:cxn ang="0">
                  <a:pos x="T10" y="T11"/>
                </a:cxn>
                <a:cxn ang="0">
                  <a:pos x="T12" y="T13"/>
                </a:cxn>
              </a:cxnLst>
              <a:rect l="0" t="0" r="r" b="b"/>
              <a:pathLst>
                <a:path w="25" h="81">
                  <a:moveTo>
                    <a:pt x="0" y="12"/>
                  </a:moveTo>
                  <a:cubicBezTo>
                    <a:pt x="0" y="69"/>
                    <a:pt x="0" y="69"/>
                    <a:pt x="0" y="69"/>
                  </a:cubicBezTo>
                  <a:cubicBezTo>
                    <a:pt x="0" y="76"/>
                    <a:pt x="6" y="81"/>
                    <a:pt x="13" y="81"/>
                  </a:cubicBezTo>
                  <a:cubicBezTo>
                    <a:pt x="19" y="81"/>
                    <a:pt x="25" y="76"/>
                    <a:pt x="25" y="69"/>
                  </a:cubicBezTo>
                  <a:cubicBezTo>
                    <a:pt x="25" y="12"/>
                    <a:pt x="25" y="12"/>
                    <a:pt x="25" y="12"/>
                  </a:cubicBezTo>
                  <a:cubicBezTo>
                    <a:pt x="25" y="6"/>
                    <a:pt x="19" y="0"/>
                    <a:pt x="13" y="0"/>
                  </a:cubicBezTo>
                  <a:cubicBezTo>
                    <a:pt x="6" y="0"/>
                    <a:pt x="0" y="6"/>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ṣḻîḓé">
              <a:extLst>
                <a:ext uri="{FF2B5EF4-FFF2-40B4-BE49-F238E27FC236}">
                  <a16:creationId xmlns:a16="http://schemas.microsoft.com/office/drawing/2014/main" id="{3F5CF7CB-612F-A948-C5D1-677B85F72BDA}"/>
                </a:ext>
              </a:extLst>
            </p:cNvPr>
            <p:cNvSpPr/>
            <p:nvPr/>
          </p:nvSpPr>
          <p:spPr bwMode="auto">
            <a:xfrm>
              <a:off x="5428783" y="4140639"/>
              <a:ext cx="98662" cy="130433"/>
            </a:xfrm>
            <a:custGeom>
              <a:avLst/>
              <a:gdLst>
                <a:gd name="T0" fmla="*/ 0 w 25"/>
                <a:gd name="T1" fmla="*/ 13 h 33"/>
                <a:gd name="T2" fmla="*/ 0 w 25"/>
                <a:gd name="T3" fmla="*/ 20 h 33"/>
                <a:gd name="T4" fmla="*/ 13 w 25"/>
                <a:gd name="T5" fmla="*/ 33 h 33"/>
                <a:gd name="T6" fmla="*/ 25 w 25"/>
                <a:gd name="T7" fmla="*/ 20 h 33"/>
                <a:gd name="T8" fmla="*/ 25 w 25"/>
                <a:gd name="T9" fmla="*/ 13 h 33"/>
                <a:gd name="T10" fmla="*/ 13 w 25"/>
                <a:gd name="T11" fmla="*/ 0 h 33"/>
                <a:gd name="T12" fmla="*/ 0 w 25"/>
                <a:gd name="T13" fmla="*/ 13 h 33"/>
              </a:gdLst>
              <a:ahLst/>
              <a:cxnLst>
                <a:cxn ang="0">
                  <a:pos x="T0" y="T1"/>
                </a:cxn>
                <a:cxn ang="0">
                  <a:pos x="T2" y="T3"/>
                </a:cxn>
                <a:cxn ang="0">
                  <a:pos x="T4" y="T5"/>
                </a:cxn>
                <a:cxn ang="0">
                  <a:pos x="T6" y="T7"/>
                </a:cxn>
                <a:cxn ang="0">
                  <a:pos x="T8" y="T9"/>
                </a:cxn>
                <a:cxn ang="0">
                  <a:pos x="T10" y="T11"/>
                </a:cxn>
                <a:cxn ang="0">
                  <a:pos x="T12" y="T13"/>
                </a:cxn>
              </a:cxnLst>
              <a:rect l="0" t="0" r="r" b="b"/>
              <a:pathLst>
                <a:path w="25" h="33">
                  <a:moveTo>
                    <a:pt x="0" y="13"/>
                  </a:moveTo>
                  <a:cubicBezTo>
                    <a:pt x="0" y="20"/>
                    <a:pt x="0" y="20"/>
                    <a:pt x="0" y="20"/>
                  </a:cubicBezTo>
                  <a:cubicBezTo>
                    <a:pt x="0" y="27"/>
                    <a:pt x="6" y="33"/>
                    <a:pt x="13" y="33"/>
                  </a:cubicBezTo>
                  <a:cubicBezTo>
                    <a:pt x="19" y="33"/>
                    <a:pt x="25" y="27"/>
                    <a:pt x="25" y="20"/>
                  </a:cubicBezTo>
                  <a:cubicBezTo>
                    <a:pt x="25" y="13"/>
                    <a:pt x="25" y="13"/>
                    <a:pt x="25" y="13"/>
                  </a:cubicBezTo>
                  <a:cubicBezTo>
                    <a:pt x="25" y="6"/>
                    <a:pt x="19" y="0"/>
                    <a:pt x="13" y="0"/>
                  </a:cubicBezTo>
                  <a:cubicBezTo>
                    <a:pt x="6" y="0"/>
                    <a:pt x="0" y="6"/>
                    <a:pt x="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šḻiḑe">
              <a:extLst>
                <a:ext uri="{FF2B5EF4-FFF2-40B4-BE49-F238E27FC236}">
                  <a16:creationId xmlns:a16="http://schemas.microsoft.com/office/drawing/2014/main" id="{5B8EFE5B-707C-0602-4DE9-B9D8753CF162}"/>
                </a:ext>
              </a:extLst>
            </p:cNvPr>
            <p:cNvSpPr/>
            <p:nvPr/>
          </p:nvSpPr>
          <p:spPr bwMode="auto">
            <a:xfrm>
              <a:off x="5622761" y="4757690"/>
              <a:ext cx="185617" cy="182273"/>
            </a:xfrm>
            <a:prstGeom prst="ellipse">
              <a:avLst/>
            </a:pr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sḻîdé">
              <a:extLst>
                <a:ext uri="{FF2B5EF4-FFF2-40B4-BE49-F238E27FC236}">
                  <a16:creationId xmlns:a16="http://schemas.microsoft.com/office/drawing/2014/main" id="{B387ED34-FC24-C6AC-569F-AE416A0CFCAF}"/>
                </a:ext>
              </a:extLst>
            </p:cNvPr>
            <p:cNvSpPr/>
            <p:nvPr/>
          </p:nvSpPr>
          <p:spPr bwMode="auto">
            <a:xfrm>
              <a:off x="5318417" y="5669050"/>
              <a:ext cx="792633" cy="372906"/>
            </a:xfrm>
            <a:custGeom>
              <a:avLst/>
              <a:gdLst>
                <a:gd name="T0" fmla="*/ 56 w 200"/>
                <a:gd name="T1" fmla="*/ 0 h 94"/>
                <a:gd name="T2" fmla="*/ 26 w 200"/>
                <a:gd name="T3" fmla="*/ 34 h 94"/>
                <a:gd name="T4" fmla="*/ 0 w 200"/>
                <a:gd name="T5" fmla="*/ 15 h 94"/>
                <a:gd name="T6" fmla="*/ 39 w 200"/>
                <a:gd name="T7" fmla="*/ 73 h 94"/>
                <a:gd name="T8" fmla="*/ 96 w 200"/>
                <a:gd name="T9" fmla="*/ 93 h 94"/>
                <a:gd name="T10" fmla="*/ 101 w 200"/>
                <a:gd name="T11" fmla="*/ 94 h 94"/>
                <a:gd name="T12" fmla="*/ 104 w 200"/>
                <a:gd name="T13" fmla="*/ 93 h 94"/>
                <a:gd name="T14" fmla="*/ 173 w 200"/>
                <a:gd name="T15" fmla="*/ 63 h 94"/>
                <a:gd name="T16" fmla="*/ 200 w 200"/>
                <a:gd name="T17" fmla="*/ 18 h 94"/>
                <a:gd name="T18" fmla="*/ 172 w 200"/>
                <a:gd name="T19" fmla="*/ 57 h 94"/>
                <a:gd name="T20" fmla="*/ 126 w 200"/>
                <a:gd name="T21" fmla="*/ 75 h 94"/>
                <a:gd name="T22" fmla="*/ 56 w 200"/>
                <a:gd name="T2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94">
                  <a:moveTo>
                    <a:pt x="56" y="0"/>
                  </a:moveTo>
                  <a:cubicBezTo>
                    <a:pt x="60" y="21"/>
                    <a:pt x="43" y="34"/>
                    <a:pt x="26" y="34"/>
                  </a:cubicBezTo>
                  <a:cubicBezTo>
                    <a:pt x="15" y="34"/>
                    <a:pt x="4" y="28"/>
                    <a:pt x="0" y="15"/>
                  </a:cubicBezTo>
                  <a:cubicBezTo>
                    <a:pt x="6" y="38"/>
                    <a:pt x="20" y="59"/>
                    <a:pt x="39" y="73"/>
                  </a:cubicBezTo>
                  <a:cubicBezTo>
                    <a:pt x="55" y="85"/>
                    <a:pt x="75" y="93"/>
                    <a:pt x="96" y="93"/>
                  </a:cubicBezTo>
                  <a:cubicBezTo>
                    <a:pt x="98" y="94"/>
                    <a:pt x="99" y="94"/>
                    <a:pt x="101" y="94"/>
                  </a:cubicBezTo>
                  <a:cubicBezTo>
                    <a:pt x="102" y="94"/>
                    <a:pt x="103" y="94"/>
                    <a:pt x="104" y="93"/>
                  </a:cubicBezTo>
                  <a:cubicBezTo>
                    <a:pt x="131" y="93"/>
                    <a:pt x="155" y="81"/>
                    <a:pt x="173" y="63"/>
                  </a:cubicBezTo>
                  <a:cubicBezTo>
                    <a:pt x="186" y="51"/>
                    <a:pt x="195" y="35"/>
                    <a:pt x="200" y="18"/>
                  </a:cubicBezTo>
                  <a:cubicBezTo>
                    <a:pt x="195" y="34"/>
                    <a:pt x="185" y="48"/>
                    <a:pt x="172" y="57"/>
                  </a:cubicBezTo>
                  <a:cubicBezTo>
                    <a:pt x="155" y="69"/>
                    <a:pt x="140" y="75"/>
                    <a:pt x="126" y="75"/>
                  </a:cubicBezTo>
                  <a:cubicBezTo>
                    <a:pt x="92" y="75"/>
                    <a:pt x="69" y="40"/>
                    <a:pt x="56" y="0"/>
                  </a:cubicBezTo>
                </a:path>
              </a:pathLst>
            </a:custGeom>
            <a:solidFill>
              <a:srgbClr val="FFE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šļiďê">
              <a:extLst>
                <a:ext uri="{FF2B5EF4-FFF2-40B4-BE49-F238E27FC236}">
                  <a16:creationId xmlns:a16="http://schemas.microsoft.com/office/drawing/2014/main" id="{C31AEB50-89CF-9AE7-4003-F4610F0BE3CF}"/>
                </a:ext>
              </a:extLst>
            </p:cNvPr>
            <p:cNvSpPr/>
            <p:nvPr/>
          </p:nvSpPr>
          <p:spPr bwMode="auto">
            <a:xfrm>
              <a:off x="5472261" y="5640623"/>
              <a:ext cx="653839" cy="396317"/>
            </a:xfrm>
            <a:custGeom>
              <a:avLst/>
              <a:gdLst>
                <a:gd name="T0" fmla="*/ 0 w 165"/>
                <a:gd name="T1" fmla="*/ 80 h 100"/>
                <a:gd name="T2" fmla="*/ 57 w 165"/>
                <a:gd name="T3" fmla="*/ 100 h 100"/>
                <a:gd name="T4" fmla="*/ 0 w 165"/>
                <a:gd name="T5" fmla="*/ 80 h 100"/>
                <a:gd name="T6" fmla="*/ 165 w 165"/>
                <a:gd name="T7" fmla="*/ 0 h 100"/>
                <a:gd name="T8" fmla="*/ 161 w 165"/>
                <a:gd name="T9" fmla="*/ 25 h 100"/>
                <a:gd name="T10" fmla="*/ 134 w 165"/>
                <a:gd name="T11" fmla="*/ 70 h 100"/>
                <a:gd name="T12" fmla="*/ 65 w 165"/>
                <a:gd name="T13" fmla="*/ 100 h 100"/>
                <a:gd name="T14" fmla="*/ 133 w 165"/>
                <a:gd name="T15" fmla="*/ 76 h 100"/>
                <a:gd name="T16" fmla="*/ 165 w 165"/>
                <a:gd name="T17" fmla="*/ 12 h 100"/>
                <a:gd name="T18" fmla="*/ 165 w 16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00">
                  <a:moveTo>
                    <a:pt x="0" y="80"/>
                  </a:moveTo>
                  <a:cubicBezTo>
                    <a:pt x="16" y="92"/>
                    <a:pt x="36" y="100"/>
                    <a:pt x="57" y="100"/>
                  </a:cubicBezTo>
                  <a:cubicBezTo>
                    <a:pt x="36" y="100"/>
                    <a:pt x="16" y="92"/>
                    <a:pt x="0" y="80"/>
                  </a:cubicBezTo>
                  <a:moveTo>
                    <a:pt x="165" y="0"/>
                  </a:moveTo>
                  <a:cubicBezTo>
                    <a:pt x="165" y="9"/>
                    <a:pt x="163" y="17"/>
                    <a:pt x="161" y="25"/>
                  </a:cubicBezTo>
                  <a:cubicBezTo>
                    <a:pt x="156" y="42"/>
                    <a:pt x="147" y="58"/>
                    <a:pt x="134" y="70"/>
                  </a:cubicBezTo>
                  <a:cubicBezTo>
                    <a:pt x="116" y="88"/>
                    <a:pt x="92" y="100"/>
                    <a:pt x="65" y="100"/>
                  </a:cubicBezTo>
                  <a:cubicBezTo>
                    <a:pt x="87" y="100"/>
                    <a:pt x="110" y="92"/>
                    <a:pt x="133" y="76"/>
                  </a:cubicBezTo>
                  <a:cubicBezTo>
                    <a:pt x="153" y="62"/>
                    <a:pt x="165" y="37"/>
                    <a:pt x="165" y="12"/>
                  </a:cubicBezTo>
                  <a:cubicBezTo>
                    <a:pt x="165" y="0"/>
                    <a:pt x="165" y="0"/>
                    <a:pt x="165" y="0"/>
                  </a:cubicBezTo>
                </a:path>
              </a:pathLst>
            </a:custGeom>
            <a:solidFill>
              <a:srgbClr val="BAA7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ṧḷïďê">
              <a:extLst>
                <a:ext uri="{FF2B5EF4-FFF2-40B4-BE49-F238E27FC236}">
                  <a16:creationId xmlns:a16="http://schemas.microsoft.com/office/drawing/2014/main" id="{D48B93FA-DBCB-B153-FCBC-488BE258FB83}"/>
                </a:ext>
              </a:extLst>
            </p:cNvPr>
            <p:cNvSpPr/>
            <p:nvPr/>
          </p:nvSpPr>
          <p:spPr bwMode="auto">
            <a:xfrm>
              <a:off x="6652850" y="4140639"/>
              <a:ext cx="98662" cy="1464867"/>
            </a:xfrm>
            <a:custGeom>
              <a:avLst/>
              <a:gdLst>
                <a:gd name="T0" fmla="*/ 0 w 25"/>
                <a:gd name="T1" fmla="*/ 358 h 370"/>
                <a:gd name="T2" fmla="*/ 0 w 25"/>
                <a:gd name="T3" fmla="*/ 358 h 370"/>
                <a:gd name="T4" fmla="*/ 13 w 25"/>
                <a:gd name="T5" fmla="*/ 370 h 370"/>
                <a:gd name="T6" fmla="*/ 25 w 25"/>
                <a:gd name="T7" fmla="*/ 358 h 370"/>
                <a:gd name="T8" fmla="*/ 13 w 25"/>
                <a:gd name="T9" fmla="*/ 346 h 370"/>
                <a:gd name="T10" fmla="*/ 0 w 25"/>
                <a:gd name="T11" fmla="*/ 358 h 370"/>
                <a:gd name="T12" fmla="*/ 0 w 25"/>
                <a:gd name="T13" fmla="*/ 13 h 370"/>
                <a:gd name="T14" fmla="*/ 0 w 25"/>
                <a:gd name="T15" fmla="*/ 210 h 370"/>
                <a:gd name="T16" fmla="*/ 13 w 25"/>
                <a:gd name="T17" fmla="*/ 222 h 370"/>
                <a:gd name="T18" fmla="*/ 25 w 25"/>
                <a:gd name="T19" fmla="*/ 210 h 370"/>
                <a:gd name="T20" fmla="*/ 25 w 25"/>
                <a:gd name="T21" fmla="*/ 13 h 370"/>
                <a:gd name="T22" fmla="*/ 13 w 25"/>
                <a:gd name="T23" fmla="*/ 0 h 370"/>
                <a:gd name="T24" fmla="*/ 0 w 25"/>
                <a:gd name="T25" fmla="*/ 1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70">
                  <a:moveTo>
                    <a:pt x="0" y="358"/>
                  </a:moveTo>
                  <a:cubicBezTo>
                    <a:pt x="0" y="358"/>
                    <a:pt x="0" y="358"/>
                    <a:pt x="0" y="358"/>
                  </a:cubicBezTo>
                  <a:cubicBezTo>
                    <a:pt x="0" y="365"/>
                    <a:pt x="6" y="370"/>
                    <a:pt x="13" y="370"/>
                  </a:cubicBezTo>
                  <a:cubicBezTo>
                    <a:pt x="20" y="370"/>
                    <a:pt x="25" y="365"/>
                    <a:pt x="25" y="358"/>
                  </a:cubicBezTo>
                  <a:cubicBezTo>
                    <a:pt x="25" y="351"/>
                    <a:pt x="20" y="346"/>
                    <a:pt x="13" y="346"/>
                  </a:cubicBezTo>
                  <a:cubicBezTo>
                    <a:pt x="6" y="346"/>
                    <a:pt x="0" y="351"/>
                    <a:pt x="0" y="358"/>
                  </a:cubicBezTo>
                  <a:close/>
                  <a:moveTo>
                    <a:pt x="0" y="13"/>
                  </a:moveTo>
                  <a:cubicBezTo>
                    <a:pt x="0" y="210"/>
                    <a:pt x="0" y="210"/>
                    <a:pt x="0" y="210"/>
                  </a:cubicBezTo>
                  <a:cubicBezTo>
                    <a:pt x="0" y="217"/>
                    <a:pt x="6" y="222"/>
                    <a:pt x="13" y="222"/>
                  </a:cubicBezTo>
                  <a:cubicBezTo>
                    <a:pt x="20" y="222"/>
                    <a:pt x="25" y="217"/>
                    <a:pt x="25" y="210"/>
                  </a:cubicBezTo>
                  <a:cubicBezTo>
                    <a:pt x="25" y="13"/>
                    <a:pt x="25" y="13"/>
                    <a:pt x="25" y="13"/>
                  </a:cubicBezTo>
                  <a:cubicBezTo>
                    <a:pt x="25" y="6"/>
                    <a:pt x="20" y="0"/>
                    <a:pt x="13" y="0"/>
                  </a:cubicBezTo>
                  <a:cubicBezTo>
                    <a:pt x="6" y="0"/>
                    <a:pt x="0" y="6"/>
                    <a:pt x="0" y="13"/>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ľídê">
              <a:extLst>
                <a:ext uri="{FF2B5EF4-FFF2-40B4-BE49-F238E27FC236}">
                  <a16:creationId xmlns:a16="http://schemas.microsoft.com/office/drawing/2014/main" id="{ACF186C1-D6E9-E9CB-4A6F-5B8A57E751F1}"/>
                </a:ext>
              </a:extLst>
            </p:cNvPr>
            <p:cNvSpPr/>
            <p:nvPr/>
          </p:nvSpPr>
          <p:spPr bwMode="auto">
            <a:xfrm>
              <a:off x="4704712" y="3582117"/>
              <a:ext cx="95317" cy="1464867"/>
            </a:xfrm>
            <a:custGeom>
              <a:avLst/>
              <a:gdLst>
                <a:gd name="T0" fmla="*/ 0 w 24"/>
                <a:gd name="T1" fmla="*/ 358 h 370"/>
                <a:gd name="T2" fmla="*/ 0 w 24"/>
                <a:gd name="T3" fmla="*/ 358 h 370"/>
                <a:gd name="T4" fmla="*/ 12 w 24"/>
                <a:gd name="T5" fmla="*/ 370 h 370"/>
                <a:gd name="T6" fmla="*/ 24 w 24"/>
                <a:gd name="T7" fmla="*/ 358 h 370"/>
                <a:gd name="T8" fmla="*/ 12 w 24"/>
                <a:gd name="T9" fmla="*/ 346 h 370"/>
                <a:gd name="T10" fmla="*/ 0 w 24"/>
                <a:gd name="T11" fmla="*/ 358 h 370"/>
                <a:gd name="T12" fmla="*/ 0 w 24"/>
                <a:gd name="T13" fmla="*/ 13 h 370"/>
                <a:gd name="T14" fmla="*/ 0 w 24"/>
                <a:gd name="T15" fmla="*/ 210 h 370"/>
                <a:gd name="T16" fmla="*/ 12 w 24"/>
                <a:gd name="T17" fmla="*/ 222 h 370"/>
                <a:gd name="T18" fmla="*/ 24 w 24"/>
                <a:gd name="T19" fmla="*/ 210 h 370"/>
                <a:gd name="T20" fmla="*/ 24 w 24"/>
                <a:gd name="T21" fmla="*/ 13 h 370"/>
                <a:gd name="T22" fmla="*/ 12 w 24"/>
                <a:gd name="T23" fmla="*/ 0 h 370"/>
                <a:gd name="T24" fmla="*/ 0 w 24"/>
                <a:gd name="T25" fmla="*/ 1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70">
                  <a:moveTo>
                    <a:pt x="0" y="358"/>
                  </a:moveTo>
                  <a:cubicBezTo>
                    <a:pt x="0" y="358"/>
                    <a:pt x="0" y="358"/>
                    <a:pt x="0" y="358"/>
                  </a:cubicBezTo>
                  <a:cubicBezTo>
                    <a:pt x="0" y="365"/>
                    <a:pt x="5" y="370"/>
                    <a:pt x="12" y="370"/>
                  </a:cubicBezTo>
                  <a:cubicBezTo>
                    <a:pt x="19" y="370"/>
                    <a:pt x="24" y="365"/>
                    <a:pt x="24" y="358"/>
                  </a:cubicBezTo>
                  <a:cubicBezTo>
                    <a:pt x="24" y="351"/>
                    <a:pt x="19" y="346"/>
                    <a:pt x="12" y="346"/>
                  </a:cubicBezTo>
                  <a:cubicBezTo>
                    <a:pt x="5" y="346"/>
                    <a:pt x="0" y="351"/>
                    <a:pt x="0" y="358"/>
                  </a:cubicBezTo>
                  <a:close/>
                  <a:moveTo>
                    <a:pt x="0" y="13"/>
                  </a:moveTo>
                  <a:cubicBezTo>
                    <a:pt x="0" y="210"/>
                    <a:pt x="0" y="210"/>
                    <a:pt x="0" y="210"/>
                  </a:cubicBezTo>
                  <a:cubicBezTo>
                    <a:pt x="0" y="217"/>
                    <a:pt x="5" y="222"/>
                    <a:pt x="12" y="222"/>
                  </a:cubicBezTo>
                  <a:cubicBezTo>
                    <a:pt x="19" y="222"/>
                    <a:pt x="24" y="217"/>
                    <a:pt x="24" y="210"/>
                  </a:cubicBezTo>
                  <a:cubicBezTo>
                    <a:pt x="24" y="13"/>
                    <a:pt x="24" y="13"/>
                    <a:pt x="24" y="13"/>
                  </a:cubicBezTo>
                  <a:cubicBezTo>
                    <a:pt x="24" y="6"/>
                    <a:pt x="19" y="0"/>
                    <a:pt x="12" y="0"/>
                  </a:cubicBezTo>
                  <a:cubicBezTo>
                    <a:pt x="5" y="0"/>
                    <a:pt x="0" y="6"/>
                    <a:pt x="0" y="13"/>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3753551028"/>
      </p:ext>
    </p:extLst>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3" y="3123497"/>
            <a:ext cx="8116001" cy="8217634"/>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暴力方法</a:t>
            </a:r>
            <a:endParaRPr lang="en-US" altLang="zh-CN" sz="4000" b="1"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mn-ea"/>
                <a:sym typeface="+mn-lt"/>
              </a:rPr>
              <a:t>每读入一个新的数，就检查前面是否出现过，每一次需要检查前面所有的数。共有</a:t>
            </a:r>
            <a:r>
              <a:rPr lang="en-US" altLang="zh-CN" sz="4000" dirty="0">
                <a:solidFill>
                  <a:schemeClr val="tx1"/>
                </a:solidFill>
                <a:latin typeface="宋体" panose="02010600030101010101" pitchFamily="2" charset="-122"/>
                <a:ea typeface="宋体" panose="02010600030101010101" pitchFamily="2" charset="-122"/>
                <a:cs typeface="+mn-ea"/>
                <a:sym typeface="+mn-lt"/>
              </a:rPr>
              <a:t>n</a:t>
            </a:r>
            <a:r>
              <a:rPr lang="zh-CN" altLang="en-US" sz="4000" dirty="0">
                <a:solidFill>
                  <a:schemeClr val="tx1"/>
                </a:solidFill>
                <a:latin typeface="宋体" panose="02010600030101010101" pitchFamily="2" charset="-122"/>
                <a:ea typeface="宋体" panose="02010600030101010101" pitchFamily="2" charset="-122"/>
                <a:cs typeface="+mn-ea"/>
                <a:sym typeface="+mn-lt"/>
              </a:rPr>
              <a:t>个数，每个数检查</a:t>
            </a:r>
            <a:r>
              <a:rPr lang="en-US" altLang="zh-CN" sz="4000" dirty="0">
                <a:solidFill>
                  <a:schemeClr val="tx1"/>
                </a:solidFill>
                <a:latin typeface="宋体" panose="02010600030101010101" pitchFamily="2" charset="-122"/>
                <a:ea typeface="宋体" panose="02010600030101010101" pitchFamily="2" charset="-122"/>
                <a:cs typeface="+mn-ea"/>
                <a:sym typeface="+mn-lt"/>
              </a:rPr>
              <a:t>O(n)</a:t>
            </a:r>
            <a:r>
              <a:rPr lang="zh-CN" altLang="en-US" sz="4000" dirty="0">
                <a:solidFill>
                  <a:schemeClr val="tx1"/>
                </a:solidFill>
                <a:latin typeface="宋体" panose="02010600030101010101" pitchFamily="2" charset="-122"/>
                <a:ea typeface="宋体" panose="02010600030101010101" pitchFamily="2" charset="-122"/>
                <a:cs typeface="+mn-ea"/>
                <a:sym typeface="+mn-lt"/>
              </a:rPr>
              <a:t>次，所以总复杂度是</a:t>
            </a:r>
            <a:r>
              <a:rPr lang="en-US" altLang="zh-CN" sz="4000" dirty="0">
                <a:solidFill>
                  <a:schemeClr val="tx1"/>
                </a:solidFill>
                <a:latin typeface="宋体" panose="02010600030101010101" pitchFamily="2" charset="-122"/>
                <a:ea typeface="宋体" panose="02010600030101010101" pitchFamily="2" charset="-122"/>
                <a:cs typeface="+mn-ea"/>
                <a:sym typeface="+mn-lt"/>
              </a:rPr>
              <a:t>O(n</a:t>
            </a:r>
            <a:r>
              <a:rPr lang="en-US" altLang="zh-CN" sz="4000" baseline="30000" dirty="0">
                <a:solidFill>
                  <a:schemeClr val="tx1"/>
                </a:solidFill>
                <a:latin typeface="宋体" panose="02010600030101010101" pitchFamily="2" charset="-122"/>
                <a:ea typeface="宋体" panose="02010600030101010101" pitchFamily="2" charset="-122"/>
                <a:cs typeface="+mn-ea"/>
                <a:sym typeface="+mn-lt"/>
              </a:rPr>
              <a:t>2</a:t>
            </a:r>
            <a:r>
              <a:rPr lang="en-US" altLang="zh-CN" sz="4000" dirty="0">
                <a:solidFill>
                  <a:schemeClr val="tx1"/>
                </a:solidFill>
                <a:latin typeface="宋体" panose="02010600030101010101" pitchFamily="2" charset="-122"/>
                <a:ea typeface="宋体" panose="02010600030101010101" pitchFamily="2" charset="-122"/>
                <a:cs typeface="+mn-ea"/>
                <a:sym typeface="+mn-lt"/>
              </a:rPr>
              <a:t>)</a:t>
            </a:r>
            <a:r>
              <a:rPr lang="zh-CN" altLang="en-US" sz="4000" dirty="0">
                <a:solidFill>
                  <a:schemeClr val="tx1"/>
                </a:solidFill>
                <a:latin typeface="宋体" panose="02010600030101010101" pitchFamily="2" charset="-122"/>
                <a:ea typeface="宋体" panose="02010600030101010101" pitchFamily="2" charset="-122"/>
                <a:cs typeface="+mn-ea"/>
                <a:sym typeface="+mn-lt"/>
              </a:rPr>
              <a:t>的，超时</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a:t>
            </a:r>
            <a:endParaRPr lang="en-US" altLang="zh-CN" sz="4000" dirty="0" smtClean="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endParaRPr lang="en-US" altLang="zh-CN" sz="36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endParaRPr lang="en-US" altLang="zh-CN" sz="36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3600" b="1" dirty="0">
                <a:solidFill>
                  <a:srgbClr val="C00000"/>
                </a:solidFill>
                <a:latin typeface="宋体" panose="02010600030101010101" pitchFamily="2" charset="-122"/>
                <a:ea typeface="宋体" panose="02010600030101010101" pitchFamily="2" charset="-122"/>
                <a:cs typeface="+mn-ea"/>
                <a:sym typeface="+mn-lt"/>
              </a:rPr>
              <a:t>100%</a:t>
            </a:r>
            <a:r>
              <a:rPr lang="zh-CN" altLang="en-US" sz="3600" b="1" dirty="0">
                <a:solidFill>
                  <a:srgbClr val="C00000"/>
                </a:solidFill>
                <a:latin typeface="宋体" panose="02010600030101010101" pitchFamily="2" charset="-122"/>
                <a:ea typeface="宋体" panose="02010600030101010101" pitchFamily="2" charset="-122"/>
                <a:cs typeface="+mn-ea"/>
                <a:sym typeface="+mn-lt"/>
              </a:rPr>
              <a:t>的解法见“第</a:t>
            </a:r>
            <a:r>
              <a:rPr lang="en-US" altLang="zh-CN" sz="3600" b="1" dirty="0">
                <a:solidFill>
                  <a:srgbClr val="C00000"/>
                </a:solidFill>
                <a:latin typeface="宋体" panose="02010600030101010101" pitchFamily="2" charset="-122"/>
                <a:ea typeface="宋体" panose="02010600030101010101" pitchFamily="2" charset="-122"/>
                <a:cs typeface="+mn-ea"/>
                <a:sym typeface="+mn-lt"/>
              </a:rPr>
              <a:t>22</a:t>
            </a:r>
            <a:r>
              <a:rPr lang="zh-CN" altLang="en-US" sz="3600" b="1" dirty="0">
                <a:solidFill>
                  <a:srgbClr val="C00000"/>
                </a:solidFill>
                <a:latin typeface="宋体" panose="02010600030101010101" pitchFamily="2" charset="-122"/>
                <a:ea typeface="宋体" panose="02010600030101010101" pitchFamily="2" charset="-122"/>
                <a:cs typeface="+mn-ea"/>
                <a:sym typeface="+mn-lt"/>
              </a:rPr>
              <a:t>讲并查集”</a:t>
            </a:r>
          </a:p>
        </p:txBody>
      </p:sp>
      <p:pic>
        <p:nvPicPr>
          <p:cNvPr id="3" name="图片 2">
            <a:extLst>
              <a:ext uri="{FF2B5EF4-FFF2-40B4-BE49-F238E27FC236}">
                <a16:creationId xmlns:a16="http://schemas.microsoft.com/office/drawing/2014/main" id="{970C0991-C8B0-041F-11D2-5E9261525562}"/>
              </a:ext>
            </a:extLst>
          </p:cNvPr>
          <p:cNvPicPr>
            <a:picLocks noChangeAspect="1"/>
          </p:cNvPicPr>
          <p:nvPr/>
        </p:nvPicPr>
        <p:blipFill>
          <a:blip r:embed="rId3"/>
          <a:stretch>
            <a:fillRect/>
          </a:stretch>
        </p:blipFill>
        <p:spPr>
          <a:xfrm>
            <a:off x="11860662" y="5617636"/>
            <a:ext cx="11436498" cy="4619668"/>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284892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009502" y="857160"/>
            <a:ext cx="7829550" cy="1200329"/>
          </a:xfrm>
          <a:prstGeom prst="rect">
            <a:avLst/>
          </a:prstGeom>
          <a:noFill/>
        </p:spPr>
        <p:txBody>
          <a:bodyPr wrap="square" anchor="ctr">
            <a:spAutoFit/>
          </a:bodyPr>
          <a:lstStyle/>
          <a:p>
            <a:r>
              <a:rPr lang="zh-CN" altLang="en-US" sz="7200" b="1" dirty="0">
                <a:solidFill>
                  <a:schemeClr val="bg1"/>
                </a:solidFill>
                <a:latin typeface="宋体" panose="02010600030101010101" pitchFamily="2" charset="-122"/>
                <a:ea typeface="宋体" panose="02010600030101010101" pitchFamily="2" charset="-122"/>
                <a:cs typeface="+mn-ea"/>
                <a:sym typeface="+mn-lt"/>
              </a:rPr>
              <a:t>二维数组例题</a:t>
            </a:r>
            <a:r>
              <a:rPr lang="en-US" altLang="zh-CN" sz="7200" b="1" dirty="0">
                <a:solidFill>
                  <a:schemeClr val="bg1"/>
                </a:solidFill>
                <a:latin typeface="宋体" panose="02010600030101010101" pitchFamily="2" charset="-122"/>
                <a:ea typeface="宋体" panose="02010600030101010101" pitchFamily="2" charset="-122"/>
                <a:cs typeface="+mn-ea"/>
                <a:sym typeface="+mn-lt"/>
              </a:rPr>
              <a:t>3</a:t>
            </a:r>
            <a:endParaRPr lang="zh-CN" altLang="en-US" sz="7200" b="1" dirty="0">
              <a:solidFill>
                <a:schemeClr val="bg1"/>
              </a:solidFill>
              <a:latin typeface="宋体" panose="02010600030101010101" pitchFamily="2" charset="-122"/>
              <a:ea typeface="宋体" panose="02010600030101010101" pitchFamily="2" charset="-122"/>
              <a:cs typeface="+mn-ea"/>
              <a:sym typeface="+mn-lt"/>
            </a:endParaRPr>
          </a:p>
        </p:txBody>
      </p:sp>
      <p:sp>
        <p:nvSpPr>
          <p:cNvPr id="5" name="文本框 4"/>
          <p:cNvSpPr txBox="1"/>
          <p:nvPr/>
        </p:nvSpPr>
        <p:spPr>
          <a:xfrm>
            <a:off x="1751013" y="3317891"/>
            <a:ext cx="11220708" cy="7571303"/>
          </a:xfrm>
          <a:prstGeom prst="rect">
            <a:avLst/>
          </a:prstGeom>
          <a:noFill/>
        </p:spPr>
        <p:txBody>
          <a:bodyPr wrap="square">
            <a:spAutoFit/>
          </a:bodyPr>
          <a:lstStyle/>
          <a:p>
            <a:pPr algn="l">
              <a:lnSpc>
                <a:spcPct val="150000"/>
              </a:lnSpc>
            </a:pPr>
            <a:r>
              <a:rPr lang="zh-CN" altLang="en-US" sz="4400" b="1" dirty="0">
                <a:solidFill>
                  <a:srgbClr val="C00000"/>
                </a:solidFill>
                <a:latin typeface="宋体" panose="02010600030101010101" pitchFamily="2" charset="-122"/>
                <a:ea typeface="宋体" panose="02010600030101010101" pitchFamily="2" charset="-122"/>
                <a:cs typeface="+mn-ea"/>
                <a:sym typeface="+mn-lt"/>
              </a:rPr>
              <a:t>矩阵相乘  </a:t>
            </a:r>
            <a:r>
              <a:rPr lang="en-US" altLang="zh-CN" sz="4400" b="1" dirty="0" err="1">
                <a:solidFill>
                  <a:srgbClr val="C00000"/>
                </a:solidFill>
                <a:latin typeface="宋体" panose="02010600030101010101" pitchFamily="2" charset="-122"/>
                <a:ea typeface="宋体" panose="02010600030101010101" pitchFamily="2" charset="-122"/>
                <a:cs typeface="+mn-ea"/>
                <a:sym typeface="+mn-lt"/>
              </a:rPr>
              <a:t>lanqiaoOJ</a:t>
            </a:r>
            <a:r>
              <a:rPr lang="zh-CN" altLang="en-US" sz="4400" b="1" dirty="0">
                <a:solidFill>
                  <a:srgbClr val="C00000"/>
                </a:solidFill>
                <a:latin typeface="宋体" panose="02010600030101010101" pitchFamily="2" charset="-122"/>
                <a:ea typeface="宋体" panose="02010600030101010101" pitchFamily="2" charset="-122"/>
                <a:cs typeface="+mn-ea"/>
                <a:sym typeface="+mn-lt"/>
              </a:rPr>
              <a:t>题号</a:t>
            </a:r>
            <a:r>
              <a:rPr lang="en-US" altLang="zh-CN" sz="4400" b="1" dirty="0">
                <a:solidFill>
                  <a:srgbClr val="C00000"/>
                </a:solidFill>
                <a:latin typeface="宋体" panose="02010600030101010101" pitchFamily="2" charset="-122"/>
                <a:ea typeface="宋体" panose="02010600030101010101" pitchFamily="2" charset="-122"/>
                <a:cs typeface="+mn-ea"/>
                <a:sym typeface="+mn-lt"/>
              </a:rPr>
              <a:t>1550</a:t>
            </a: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题目描述</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mn-ea"/>
                <a:sym typeface="+mn-lt"/>
              </a:rPr>
              <a:t>输入两个矩阵，输出两个矩阵相乘的结果。</a:t>
            </a:r>
          </a:p>
          <a:p>
            <a:pPr algn="l">
              <a:lnSpc>
                <a:spcPct val="150000"/>
              </a:lnSpc>
            </a:pP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r>
              <a:rPr lang="zh-CN" altLang="en-US" sz="4000" b="1" dirty="0">
                <a:solidFill>
                  <a:srgbClr val="C00000"/>
                </a:solidFill>
                <a:latin typeface="宋体" panose="02010600030101010101" pitchFamily="2" charset="-122"/>
                <a:ea typeface="宋体" panose="02010600030101010101" pitchFamily="2" charset="-122"/>
                <a:cs typeface="+mn-ea"/>
                <a:sym typeface="+mn-lt"/>
              </a:rPr>
              <a:t>输入描述</a:t>
            </a:r>
            <a:r>
              <a:rPr lang="en-US" altLang="zh-CN" sz="40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mn-ea"/>
                <a:sym typeface="+mn-lt"/>
              </a:rPr>
              <a:t>输入的第一行包含三个整数</a:t>
            </a:r>
            <a:r>
              <a:rPr lang="en-US" altLang="zh-CN" sz="4000" dirty="0">
                <a:solidFill>
                  <a:schemeClr val="tx1"/>
                </a:solidFill>
                <a:latin typeface="宋体" panose="02010600030101010101" pitchFamily="2" charset="-122"/>
                <a:ea typeface="宋体" panose="02010600030101010101" pitchFamily="2" charset="-122"/>
                <a:cs typeface="+mn-ea"/>
                <a:sym typeface="+mn-lt"/>
              </a:rPr>
              <a:t>n</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r>
              <a:rPr lang="en-US" altLang="zh-CN" sz="4000" dirty="0">
                <a:solidFill>
                  <a:schemeClr val="tx1"/>
                </a:solidFill>
                <a:latin typeface="宋体" panose="02010600030101010101" pitchFamily="2" charset="-122"/>
                <a:ea typeface="宋体" panose="02010600030101010101" pitchFamily="2" charset="-122"/>
                <a:cs typeface="+mn-ea"/>
                <a:sym typeface="+mn-lt"/>
              </a:rPr>
              <a:t>m</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r>
              <a:rPr lang="en-US" altLang="zh-CN" sz="4000" dirty="0">
                <a:solidFill>
                  <a:schemeClr val="tx1"/>
                </a:solidFill>
                <a:latin typeface="宋体" panose="02010600030101010101" pitchFamily="2" charset="-122"/>
                <a:ea typeface="宋体" panose="02010600030101010101" pitchFamily="2" charset="-122"/>
                <a:cs typeface="+mn-ea"/>
                <a:sym typeface="+mn-lt"/>
              </a:rPr>
              <a:t>k</a:t>
            </a:r>
            <a:r>
              <a:rPr lang="zh-CN" altLang="en-US" sz="4000" dirty="0">
                <a:solidFill>
                  <a:schemeClr val="tx1"/>
                </a:solidFill>
                <a:latin typeface="宋体" panose="02010600030101010101" pitchFamily="2" charset="-122"/>
                <a:ea typeface="宋体" panose="02010600030101010101" pitchFamily="2" charset="-122"/>
                <a:cs typeface="+mn-ea"/>
                <a:sym typeface="+mn-lt"/>
              </a:rPr>
              <a:t>，表示</a:t>
            </a:r>
            <a:r>
              <a:rPr lang="en-US" altLang="zh-CN" sz="4000" dirty="0" err="1">
                <a:solidFill>
                  <a:schemeClr val="tx1"/>
                </a:solidFill>
                <a:latin typeface="宋体" panose="02010600030101010101" pitchFamily="2" charset="-122"/>
                <a:ea typeface="宋体" panose="02010600030101010101" pitchFamily="2" charset="-122"/>
                <a:cs typeface="+mn-ea"/>
                <a:sym typeface="+mn-lt"/>
              </a:rPr>
              <a:t>n×m</a:t>
            </a:r>
            <a:r>
              <a:rPr lang="zh-CN" altLang="en-US" sz="4000" dirty="0">
                <a:solidFill>
                  <a:schemeClr val="tx1"/>
                </a:solidFill>
                <a:latin typeface="宋体" panose="02010600030101010101" pitchFamily="2" charset="-122"/>
                <a:ea typeface="宋体" panose="02010600030101010101" pitchFamily="2" charset="-122"/>
                <a:cs typeface="+mn-ea"/>
                <a:sym typeface="+mn-lt"/>
              </a:rPr>
              <a:t>的矩阵和</a:t>
            </a:r>
            <a:r>
              <a:rPr lang="en-US" altLang="zh-CN" sz="4000" dirty="0" err="1">
                <a:solidFill>
                  <a:schemeClr val="tx1"/>
                </a:solidFill>
                <a:latin typeface="宋体" panose="02010600030101010101" pitchFamily="2" charset="-122"/>
                <a:ea typeface="宋体" panose="02010600030101010101" pitchFamily="2" charset="-122"/>
                <a:cs typeface="+mn-ea"/>
                <a:sym typeface="+mn-lt"/>
              </a:rPr>
              <a:t>m×k</a:t>
            </a:r>
            <a:r>
              <a:rPr lang="zh-CN" altLang="en-US" sz="4000" dirty="0">
                <a:solidFill>
                  <a:schemeClr val="tx1"/>
                </a:solidFill>
                <a:latin typeface="宋体" panose="02010600030101010101" pitchFamily="2" charset="-122"/>
                <a:ea typeface="宋体" panose="02010600030101010101" pitchFamily="2" charset="-122"/>
                <a:cs typeface="+mn-ea"/>
                <a:sym typeface="+mn-lt"/>
              </a:rPr>
              <a:t>的矩阵。接下来</a:t>
            </a:r>
            <a:r>
              <a:rPr lang="en-US" altLang="zh-CN" sz="4000" dirty="0">
                <a:solidFill>
                  <a:schemeClr val="tx1"/>
                </a:solidFill>
                <a:latin typeface="宋体" panose="02010600030101010101" pitchFamily="2" charset="-122"/>
                <a:ea typeface="宋体" panose="02010600030101010101" pitchFamily="2" charset="-122"/>
                <a:cs typeface="+mn-ea"/>
                <a:sym typeface="+mn-lt"/>
              </a:rPr>
              <a:t>n</a:t>
            </a:r>
            <a:r>
              <a:rPr lang="zh-CN" altLang="en-US" sz="4000" dirty="0">
                <a:solidFill>
                  <a:schemeClr val="tx1"/>
                </a:solidFill>
                <a:latin typeface="宋体" panose="02010600030101010101" pitchFamily="2" charset="-122"/>
                <a:ea typeface="宋体" panose="02010600030101010101" pitchFamily="2" charset="-122"/>
                <a:cs typeface="+mn-ea"/>
                <a:sym typeface="+mn-lt"/>
              </a:rPr>
              <a:t>行，每行</a:t>
            </a:r>
            <a:r>
              <a:rPr lang="en-US" altLang="zh-CN" sz="4000" dirty="0">
                <a:solidFill>
                  <a:schemeClr val="tx1"/>
                </a:solidFill>
                <a:latin typeface="宋体" panose="02010600030101010101" pitchFamily="2" charset="-122"/>
                <a:ea typeface="宋体" panose="02010600030101010101" pitchFamily="2" charset="-122"/>
                <a:cs typeface="+mn-ea"/>
                <a:sym typeface="+mn-lt"/>
              </a:rPr>
              <a:t>m</a:t>
            </a:r>
            <a:r>
              <a:rPr lang="zh-CN" altLang="en-US" sz="4000" dirty="0">
                <a:solidFill>
                  <a:schemeClr val="tx1"/>
                </a:solidFill>
                <a:latin typeface="宋体" panose="02010600030101010101" pitchFamily="2" charset="-122"/>
                <a:ea typeface="宋体" panose="02010600030101010101" pitchFamily="2" charset="-122"/>
                <a:cs typeface="+mn-ea"/>
                <a:sym typeface="+mn-lt"/>
              </a:rPr>
              <a:t>个整数。再接下来</a:t>
            </a:r>
            <a:r>
              <a:rPr lang="en-US" altLang="zh-CN" sz="4000" dirty="0">
                <a:solidFill>
                  <a:schemeClr val="tx1"/>
                </a:solidFill>
                <a:latin typeface="宋体" panose="02010600030101010101" pitchFamily="2" charset="-122"/>
                <a:ea typeface="宋体" panose="02010600030101010101" pitchFamily="2" charset="-122"/>
                <a:cs typeface="+mn-ea"/>
                <a:sym typeface="+mn-lt"/>
              </a:rPr>
              <a:t>m</a:t>
            </a:r>
            <a:r>
              <a:rPr lang="zh-CN" altLang="en-US" sz="4000" dirty="0">
                <a:solidFill>
                  <a:schemeClr val="tx1"/>
                </a:solidFill>
                <a:latin typeface="宋体" panose="02010600030101010101" pitchFamily="2" charset="-122"/>
                <a:ea typeface="宋体" panose="02010600030101010101" pitchFamily="2" charset="-122"/>
                <a:cs typeface="+mn-ea"/>
                <a:sym typeface="+mn-lt"/>
              </a:rPr>
              <a:t>行，每行</a:t>
            </a:r>
            <a:r>
              <a:rPr lang="en-US" altLang="zh-CN" sz="4000" dirty="0">
                <a:solidFill>
                  <a:schemeClr val="tx1"/>
                </a:solidFill>
                <a:latin typeface="宋体" panose="02010600030101010101" pitchFamily="2" charset="-122"/>
                <a:ea typeface="宋体" panose="02010600030101010101" pitchFamily="2" charset="-122"/>
                <a:cs typeface="+mn-ea"/>
                <a:sym typeface="+mn-lt"/>
              </a:rPr>
              <a:t>k</a:t>
            </a:r>
            <a:r>
              <a:rPr lang="zh-CN" altLang="en-US" sz="4000" dirty="0">
                <a:solidFill>
                  <a:schemeClr val="tx1"/>
                </a:solidFill>
                <a:latin typeface="宋体" panose="02010600030101010101" pitchFamily="2" charset="-122"/>
                <a:ea typeface="宋体" panose="02010600030101010101" pitchFamily="2" charset="-122"/>
                <a:cs typeface="+mn-ea"/>
                <a:sym typeface="+mn-lt"/>
              </a:rPr>
              <a:t>个整数。</a:t>
            </a:r>
            <a:r>
              <a:rPr lang="en-US" altLang="zh-CN" sz="4000" dirty="0">
                <a:solidFill>
                  <a:schemeClr val="tx1"/>
                </a:solidFill>
                <a:latin typeface="宋体" panose="02010600030101010101" pitchFamily="2" charset="-122"/>
                <a:ea typeface="宋体" panose="02010600030101010101" pitchFamily="2" charset="-122"/>
                <a:cs typeface="+mn-ea"/>
                <a:sym typeface="+mn-lt"/>
              </a:rPr>
              <a:t>0&lt;n,m,k≤100</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r>
              <a:rPr lang="en-US" altLang="zh-CN" sz="4000" dirty="0">
                <a:solidFill>
                  <a:schemeClr val="tx1"/>
                </a:solidFill>
                <a:latin typeface="宋体" panose="02010600030101010101" pitchFamily="2" charset="-122"/>
                <a:ea typeface="宋体" panose="02010600030101010101" pitchFamily="2" charset="-122"/>
                <a:cs typeface="+mn-ea"/>
                <a:sym typeface="+mn-lt"/>
              </a:rPr>
              <a:t>0≤</a:t>
            </a:r>
            <a:r>
              <a:rPr lang="zh-CN" altLang="en-US" sz="4000" dirty="0">
                <a:solidFill>
                  <a:schemeClr val="tx1"/>
                </a:solidFill>
                <a:latin typeface="宋体" panose="02010600030101010101" pitchFamily="2" charset="-122"/>
                <a:ea typeface="宋体" panose="02010600030101010101" pitchFamily="2" charset="-122"/>
                <a:cs typeface="+mn-ea"/>
                <a:sym typeface="+mn-lt"/>
              </a:rPr>
              <a:t>矩阵中的每个数≤</a:t>
            </a:r>
            <a:r>
              <a:rPr lang="en-US" altLang="zh-CN" sz="4000" dirty="0">
                <a:solidFill>
                  <a:schemeClr val="tx1"/>
                </a:solidFill>
                <a:latin typeface="宋体" panose="02010600030101010101" pitchFamily="2" charset="-122"/>
                <a:ea typeface="宋体" panose="02010600030101010101" pitchFamily="2" charset="-122"/>
                <a:cs typeface="+mn-ea"/>
                <a:sym typeface="+mn-lt"/>
              </a:rPr>
              <a:t>1000</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p>
        </p:txBody>
      </p:sp>
      <p:grpSp>
        <p:nvGrpSpPr>
          <p:cNvPr id="2" name="组合 1">
            <a:extLst>
              <a:ext uri="{FF2B5EF4-FFF2-40B4-BE49-F238E27FC236}">
                <a16:creationId xmlns:a16="http://schemas.microsoft.com/office/drawing/2014/main" id="{37439D40-426E-7186-EE32-6AA6691F95FA}"/>
              </a:ext>
            </a:extLst>
          </p:cNvPr>
          <p:cNvGrpSpPr/>
          <p:nvPr/>
        </p:nvGrpSpPr>
        <p:grpSpPr>
          <a:xfrm>
            <a:off x="16530220" y="9126245"/>
            <a:ext cx="5111763" cy="3664002"/>
            <a:chOff x="3287712" y="1611313"/>
            <a:chExt cx="5297489" cy="3571875"/>
          </a:xfrm>
        </p:grpSpPr>
        <p:pic>
          <p:nvPicPr>
            <p:cNvPr id="3" name="图片 2">
              <a:extLst>
                <a:ext uri="{FF2B5EF4-FFF2-40B4-BE49-F238E27FC236}">
                  <a16:creationId xmlns:a16="http://schemas.microsoft.com/office/drawing/2014/main" id="{87D1767A-4136-7B12-8E04-DBBED1CA4B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7712" y="5110163"/>
              <a:ext cx="268446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195BA55-D637-9768-A964-B6101FC1DD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2175" y="474503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468A8473-6DCA-11F6-0690-2EE3203D8C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7150" y="474503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3A25A0E-29E9-F267-9B1D-372AA53FE3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2125" y="474503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1D4FE6A4-CE8C-B890-9DE6-18A403402C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77100" y="474503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BD009BC1-AC9B-E778-9BE8-75BE3C328B1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12075" y="474503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B3E7CC97-AEDE-8345-5172-6893AFC82FC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48638" y="4598988"/>
              <a:ext cx="290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A1B63AAD-64AA-51D1-0CB2-89F94AF8809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37563" y="5110163"/>
              <a:ext cx="147638"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8D2B0A4C-AE90-F5ED-D6C3-6188D470358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32175" y="46720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AD8C0585-E5CC-9CB5-0496-6985190151C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68738" y="46720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9056F37E-86B4-06CE-98CA-8F5F39E2D43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03713" y="46720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C354621F-1EB0-E877-4FAD-A0AAC798665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38688" y="46720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6287A1C1-D40D-CB9A-8404-4FB4B337DF3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73663" y="46720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D441E497-FAD5-D7A4-5E8D-72576057FBF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08638" y="4598988"/>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9F7B9E26-1C9F-B8E5-3A4D-2541404BB3A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7563" y="4964113"/>
              <a:ext cx="74613"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E9402CAE-E50D-81F6-6E6C-91D325DE29F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60738" y="4672013"/>
              <a:ext cx="73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a:extLst>
                <a:ext uri="{FF2B5EF4-FFF2-40B4-BE49-F238E27FC236}">
                  <a16:creationId xmlns:a16="http://schemas.microsoft.com/office/drawing/2014/main" id="{2CFD6B0B-893E-5FB1-CA82-95E577EAD16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37563" y="4598988"/>
              <a:ext cx="746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a:extLst>
                <a:ext uri="{FF2B5EF4-FFF2-40B4-BE49-F238E27FC236}">
                  <a16:creationId xmlns:a16="http://schemas.microsoft.com/office/drawing/2014/main" id="{F8C2D2EE-D79A-0812-5921-D18BB03CE77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72175" y="4306888"/>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B532517B-7C78-E10A-1ABD-93B314717C8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407150" y="4306888"/>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2">
              <a:extLst>
                <a:ext uri="{FF2B5EF4-FFF2-40B4-BE49-F238E27FC236}">
                  <a16:creationId xmlns:a16="http://schemas.microsoft.com/office/drawing/2014/main" id="{3C29C0E7-78A3-8C86-95B7-0C4463729D6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42125" y="4306888"/>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id="{DDE8DD55-CDDC-603D-326E-35B011663D1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277100" y="4306888"/>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id="{41A0888B-D35A-F309-6FF0-69D3343AD6C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12075" y="4306888"/>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a:extLst>
                <a:ext uri="{FF2B5EF4-FFF2-40B4-BE49-F238E27FC236}">
                  <a16:creationId xmlns:a16="http://schemas.microsoft.com/office/drawing/2014/main" id="{A210F87E-B0EA-B7D6-AF01-64D81F25E28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432175" y="4525963"/>
              <a:ext cx="1308100"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id="{AF7B3EDF-1DBD-8C47-C487-266468AA32B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738688" y="4235451"/>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a:extLst>
                <a:ext uri="{FF2B5EF4-FFF2-40B4-BE49-F238E27FC236}">
                  <a16:creationId xmlns:a16="http://schemas.microsoft.com/office/drawing/2014/main" id="{5CF92CB5-B22B-A08D-F230-801DF43C0E9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173663" y="4235451"/>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a16="http://schemas.microsoft.com/office/drawing/2014/main" id="{918762EB-7280-D866-A4DF-092E736FCC0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608638" y="4089401"/>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a:extLst>
                <a:ext uri="{FF2B5EF4-FFF2-40B4-BE49-F238E27FC236}">
                  <a16:creationId xmlns:a16="http://schemas.microsoft.com/office/drawing/2014/main" id="{E8D6DD2B-6CF7-6596-309B-4C3C79E3EAE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148638" y="3724276"/>
              <a:ext cx="2190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F1622084-853F-9521-C0B2-1F23E5C018B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505200" y="4089401"/>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a:extLst>
                <a:ext uri="{FF2B5EF4-FFF2-40B4-BE49-F238E27FC236}">
                  <a16:creationId xmlns:a16="http://schemas.microsoft.com/office/drawing/2014/main" id="{C96B6E7E-5E26-4EE3-C84A-BE0F7F4A1F34}"/>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941763" y="4089401"/>
              <a:ext cx="4349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a:extLst>
                <a:ext uri="{FF2B5EF4-FFF2-40B4-BE49-F238E27FC236}">
                  <a16:creationId xmlns:a16="http://schemas.microsoft.com/office/drawing/2014/main" id="{8D6E7835-A20E-6D0C-AA83-643AE14F7FB6}"/>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375150" y="4016376"/>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a:extLst>
                <a:ext uri="{FF2B5EF4-FFF2-40B4-BE49-F238E27FC236}">
                  <a16:creationId xmlns:a16="http://schemas.microsoft.com/office/drawing/2014/main" id="{10E02E05-6D0D-1035-2D0B-D101A287E80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366125" y="3360738"/>
              <a:ext cx="73025"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a:extLst>
                <a:ext uri="{FF2B5EF4-FFF2-40B4-BE49-F238E27FC236}">
                  <a16:creationId xmlns:a16="http://schemas.microsoft.com/office/drawing/2014/main" id="{A82EED5A-A30D-4734-BC42-704454038C31}"/>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432175" y="2922588"/>
              <a:ext cx="7461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5">
              <a:extLst>
                <a:ext uri="{FF2B5EF4-FFF2-40B4-BE49-F238E27FC236}">
                  <a16:creationId xmlns:a16="http://schemas.microsoft.com/office/drawing/2014/main" id="{B6D0862B-903B-7D1B-FF0D-0937ABF00036}"/>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972175" y="3870326"/>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6">
              <a:extLst>
                <a:ext uri="{FF2B5EF4-FFF2-40B4-BE49-F238E27FC236}">
                  <a16:creationId xmlns:a16="http://schemas.microsoft.com/office/drawing/2014/main" id="{54952E40-BC4C-103B-BE67-4501F4292076}"/>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407150" y="3870326"/>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7">
              <a:extLst>
                <a:ext uri="{FF2B5EF4-FFF2-40B4-BE49-F238E27FC236}">
                  <a16:creationId xmlns:a16="http://schemas.microsoft.com/office/drawing/2014/main" id="{09EEA3BE-5874-EDE2-69F3-80890E5D3ECE}"/>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842125" y="3870326"/>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a:extLst>
                <a:ext uri="{FF2B5EF4-FFF2-40B4-BE49-F238E27FC236}">
                  <a16:creationId xmlns:a16="http://schemas.microsoft.com/office/drawing/2014/main" id="{4146F428-4DAC-C9C7-BB56-F4A9D1D92F3A}"/>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277100" y="3870326"/>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39">
              <a:extLst>
                <a:ext uri="{FF2B5EF4-FFF2-40B4-BE49-F238E27FC236}">
                  <a16:creationId xmlns:a16="http://schemas.microsoft.com/office/drawing/2014/main" id="{8BE9BB6C-81B4-EAB0-1DAB-4B774D917748}"/>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712075" y="3870326"/>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a:extLst>
                <a:ext uri="{FF2B5EF4-FFF2-40B4-BE49-F238E27FC236}">
                  <a16:creationId xmlns:a16="http://schemas.microsoft.com/office/drawing/2014/main" id="{424A1870-525B-D4F9-28C6-0B6342B95D3C}"/>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738688" y="3797301"/>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41">
              <a:extLst>
                <a:ext uri="{FF2B5EF4-FFF2-40B4-BE49-F238E27FC236}">
                  <a16:creationId xmlns:a16="http://schemas.microsoft.com/office/drawing/2014/main" id="{08C5153C-6274-AA24-FF82-DA2B8919BB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173663" y="3797301"/>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a:extLst>
                <a:ext uri="{FF2B5EF4-FFF2-40B4-BE49-F238E27FC236}">
                  <a16:creationId xmlns:a16="http://schemas.microsoft.com/office/drawing/2014/main" id="{0D5D6928-B3CC-0878-498C-9908F8C83129}"/>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37563" y="3578226"/>
              <a:ext cx="74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43">
              <a:extLst>
                <a:ext uri="{FF2B5EF4-FFF2-40B4-BE49-F238E27FC236}">
                  <a16:creationId xmlns:a16="http://schemas.microsoft.com/office/drawing/2014/main" id="{9FC65BC1-C632-A053-815A-85F10B8D32CB}"/>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3505200" y="3651251"/>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44">
              <a:extLst>
                <a:ext uri="{FF2B5EF4-FFF2-40B4-BE49-F238E27FC236}">
                  <a16:creationId xmlns:a16="http://schemas.microsoft.com/office/drawing/2014/main" id="{BCA1F763-3741-529B-1E8B-A60FCC75D1E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3941763" y="3651251"/>
              <a:ext cx="4349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a:extLst>
                <a:ext uri="{FF2B5EF4-FFF2-40B4-BE49-F238E27FC236}">
                  <a16:creationId xmlns:a16="http://schemas.microsoft.com/office/drawing/2014/main" id="{5593F291-0A99-66BA-357D-84274B7BA4C7}"/>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608638" y="3578226"/>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6">
              <a:extLst>
                <a:ext uri="{FF2B5EF4-FFF2-40B4-BE49-F238E27FC236}">
                  <a16:creationId xmlns:a16="http://schemas.microsoft.com/office/drawing/2014/main" id="{D3B8DB1C-F198-C987-40AA-26A933B9FCFB}"/>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360738" y="3213101"/>
              <a:ext cx="730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47">
              <a:extLst>
                <a:ext uri="{FF2B5EF4-FFF2-40B4-BE49-F238E27FC236}">
                  <a16:creationId xmlns:a16="http://schemas.microsoft.com/office/drawing/2014/main" id="{5BF39DAD-3AD2-1E4F-FC9B-BFC4AA0C4F67}"/>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375150" y="3505201"/>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48">
              <a:extLst>
                <a:ext uri="{FF2B5EF4-FFF2-40B4-BE49-F238E27FC236}">
                  <a16:creationId xmlns:a16="http://schemas.microsoft.com/office/drawing/2014/main" id="{8038AD2D-86FC-B3D2-960B-0B028F667C6A}"/>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5972175" y="3432176"/>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49">
              <a:extLst>
                <a:ext uri="{FF2B5EF4-FFF2-40B4-BE49-F238E27FC236}">
                  <a16:creationId xmlns:a16="http://schemas.microsoft.com/office/drawing/2014/main" id="{366EC7F3-8769-FE15-58B5-72CB4D4B242C}"/>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407150" y="3432176"/>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0">
              <a:extLst>
                <a:ext uri="{FF2B5EF4-FFF2-40B4-BE49-F238E27FC236}">
                  <a16:creationId xmlns:a16="http://schemas.microsoft.com/office/drawing/2014/main" id="{EA4F2F4F-70D9-CB56-CAFA-2C6CE1D9EBCD}"/>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6842125" y="3432176"/>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a:extLst>
                <a:ext uri="{FF2B5EF4-FFF2-40B4-BE49-F238E27FC236}">
                  <a16:creationId xmlns:a16="http://schemas.microsoft.com/office/drawing/2014/main" id="{23F3F206-6620-E9EA-2A5C-9FF9EB2450AA}"/>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277100" y="3432176"/>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52">
              <a:extLst>
                <a:ext uri="{FF2B5EF4-FFF2-40B4-BE49-F238E27FC236}">
                  <a16:creationId xmlns:a16="http://schemas.microsoft.com/office/drawing/2014/main" id="{DD238CFE-C836-5FEA-819B-B64730BA5A05}"/>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7712075" y="3432176"/>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a:extLst>
                <a:ext uri="{FF2B5EF4-FFF2-40B4-BE49-F238E27FC236}">
                  <a16:creationId xmlns:a16="http://schemas.microsoft.com/office/drawing/2014/main" id="{31171D92-59BC-6F60-21C5-AA698BE4C61B}"/>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4738688" y="3359151"/>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54">
              <a:extLst>
                <a:ext uri="{FF2B5EF4-FFF2-40B4-BE49-F238E27FC236}">
                  <a16:creationId xmlns:a16="http://schemas.microsoft.com/office/drawing/2014/main" id="{14D7D6AD-75B1-F800-BFF5-5300E55C3B7E}"/>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5173663" y="3359151"/>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55">
              <a:extLst>
                <a:ext uri="{FF2B5EF4-FFF2-40B4-BE49-F238E27FC236}">
                  <a16:creationId xmlns:a16="http://schemas.microsoft.com/office/drawing/2014/main" id="{88224EBD-A754-A1EA-3AFA-D3D178EFCF8B}"/>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148638" y="3286126"/>
              <a:ext cx="2190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56">
              <a:extLst>
                <a:ext uri="{FF2B5EF4-FFF2-40B4-BE49-F238E27FC236}">
                  <a16:creationId xmlns:a16="http://schemas.microsoft.com/office/drawing/2014/main" id="{BCD2A230-337F-1130-1944-56BD78924BE4}"/>
                </a:ext>
              </a:extLst>
            </p:cNvPr>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3505200" y="3213101"/>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57">
              <a:extLst>
                <a:ext uri="{FF2B5EF4-FFF2-40B4-BE49-F238E27FC236}">
                  <a16:creationId xmlns:a16="http://schemas.microsoft.com/office/drawing/2014/main" id="{4C246C38-B04C-1D88-C161-5409D17BEF34}"/>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3941763" y="3213101"/>
              <a:ext cx="4349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58">
              <a:extLst>
                <a:ext uri="{FF2B5EF4-FFF2-40B4-BE49-F238E27FC236}">
                  <a16:creationId xmlns:a16="http://schemas.microsoft.com/office/drawing/2014/main" id="{FA3EB50C-6036-ECFA-4CCD-2089363A085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608638" y="3068638"/>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59">
              <a:extLst>
                <a:ext uri="{FF2B5EF4-FFF2-40B4-BE49-F238E27FC236}">
                  <a16:creationId xmlns:a16="http://schemas.microsoft.com/office/drawing/2014/main" id="{C5A0C10D-DFBF-9CDE-C1C2-0F3CBE944127}"/>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4375150" y="2995613"/>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60">
              <a:extLst>
                <a:ext uri="{FF2B5EF4-FFF2-40B4-BE49-F238E27FC236}">
                  <a16:creationId xmlns:a16="http://schemas.microsoft.com/office/drawing/2014/main" id="{15722419-D1E5-2C0A-AE71-566759BFFAF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5972175" y="29956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61">
              <a:extLst>
                <a:ext uri="{FF2B5EF4-FFF2-40B4-BE49-F238E27FC236}">
                  <a16:creationId xmlns:a16="http://schemas.microsoft.com/office/drawing/2014/main" id="{9E657C5A-10BF-B7A5-C982-38389B8FAE5C}"/>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6407150" y="29956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62">
              <a:extLst>
                <a:ext uri="{FF2B5EF4-FFF2-40B4-BE49-F238E27FC236}">
                  <a16:creationId xmlns:a16="http://schemas.microsoft.com/office/drawing/2014/main" id="{3F324A1B-6487-059D-3497-0451F7EB4B8C}"/>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842125" y="29956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图片 191">
              <a:extLst>
                <a:ext uri="{FF2B5EF4-FFF2-40B4-BE49-F238E27FC236}">
                  <a16:creationId xmlns:a16="http://schemas.microsoft.com/office/drawing/2014/main" id="{43D39C46-F40A-4F2B-3601-392B56C13BAF}"/>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7277100" y="299561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图片 192">
              <a:extLst>
                <a:ext uri="{FF2B5EF4-FFF2-40B4-BE49-F238E27FC236}">
                  <a16:creationId xmlns:a16="http://schemas.microsoft.com/office/drawing/2014/main" id="{2B9C4F17-9B24-B210-47B4-239CB0191BF3}"/>
                </a:ext>
              </a:extLst>
            </p:cNvPr>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7712075" y="3068638"/>
              <a:ext cx="4365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图片 193">
              <a:extLst>
                <a:ext uri="{FF2B5EF4-FFF2-40B4-BE49-F238E27FC236}">
                  <a16:creationId xmlns:a16="http://schemas.microsoft.com/office/drawing/2014/main" id="{9C28221B-12B8-89D7-99ED-91E13FB77C6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4738688" y="292258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图片 194">
              <a:extLst>
                <a:ext uri="{FF2B5EF4-FFF2-40B4-BE49-F238E27FC236}">
                  <a16:creationId xmlns:a16="http://schemas.microsoft.com/office/drawing/2014/main" id="{4A99D981-BD7D-ABEF-D42F-2CB863E6E058}"/>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5173663" y="292258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图片 195">
              <a:extLst>
                <a:ext uri="{FF2B5EF4-FFF2-40B4-BE49-F238E27FC236}">
                  <a16:creationId xmlns:a16="http://schemas.microsoft.com/office/drawing/2014/main" id="{E3D4EDE7-D3E0-4E6F-4917-67410EFCA505}"/>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148638" y="3141663"/>
              <a:ext cx="14605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96">
              <a:extLst>
                <a:ext uri="{FF2B5EF4-FFF2-40B4-BE49-F238E27FC236}">
                  <a16:creationId xmlns:a16="http://schemas.microsoft.com/office/drawing/2014/main" id="{F5393163-50FE-86FB-AF1E-A78478AC0533}"/>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3505200" y="2776538"/>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97">
              <a:extLst>
                <a:ext uri="{FF2B5EF4-FFF2-40B4-BE49-F238E27FC236}">
                  <a16:creationId xmlns:a16="http://schemas.microsoft.com/office/drawing/2014/main" id="{BAA572E1-3479-E237-B86C-556E7975B817}"/>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3941763" y="2776538"/>
              <a:ext cx="4349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98">
              <a:extLst>
                <a:ext uri="{FF2B5EF4-FFF2-40B4-BE49-F238E27FC236}">
                  <a16:creationId xmlns:a16="http://schemas.microsoft.com/office/drawing/2014/main" id="{F71B9B9B-C6C8-EB6F-E54A-4734B4EFE3FA}"/>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5608638" y="2557463"/>
              <a:ext cx="365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99">
              <a:extLst>
                <a:ext uri="{FF2B5EF4-FFF2-40B4-BE49-F238E27FC236}">
                  <a16:creationId xmlns:a16="http://schemas.microsoft.com/office/drawing/2014/main" id="{BEB50E49-9EB4-5674-5E86-3FA2B101016C}"/>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7712075" y="2922588"/>
              <a:ext cx="2190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图片 200">
              <a:extLst>
                <a:ext uri="{FF2B5EF4-FFF2-40B4-BE49-F238E27FC236}">
                  <a16:creationId xmlns:a16="http://schemas.microsoft.com/office/drawing/2014/main" id="{993424B4-A99C-22E8-3E11-F4D2E5FA4906}"/>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929563" y="2995613"/>
              <a:ext cx="146050"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图片 201">
              <a:extLst>
                <a:ext uri="{FF2B5EF4-FFF2-40B4-BE49-F238E27FC236}">
                  <a16:creationId xmlns:a16="http://schemas.microsoft.com/office/drawing/2014/main" id="{A1B5E759-F59E-C9F4-DF73-CD96245473D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4375150" y="2484438"/>
              <a:ext cx="3651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图片 202">
              <a:extLst>
                <a:ext uri="{FF2B5EF4-FFF2-40B4-BE49-F238E27FC236}">
                  <a16:creationId xmlns:a16="http://schemas.microsoft.com/office/drawing/2014/main" id="{2C95A49D-BB67-212D-21B6-D3F81F506650}"/>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5972175" y="2557463"/>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图片 204">
              <a:extLst>
                <a:ext uri="{FF2B5EF4-FFF2-40B4-BE49-F238E27FC236}">
                  <a16:creationId xmlns:a16="http://schemas.microsoft.com/office/drawing/2014/main" id="{2CCD1526-49E3-D1F5-4EF2-E0BD52E9BF69}"/>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6407150" y="2557463"/>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图片 205">
              <a:extLst>
                <a:ext uri="{FF2B5EF4-FFF2-40B4-BE49-F238E27FC236}">
                  <a16:creationId xmlns:a16="http://schemas.microsoft.com/office/drawing/2014/main" id="{9213C06C-0683-308A-2E56-87A567E40EF9}"/>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6842125" y="2557463"/>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图片 206">
              <a:extLst>
                <a:ext uri="{FF2B5EF4-FFF2-40B4-BE49-F238E27FC236}">
                  <a16:creationId xmlns:a16="http://schemas.microsoft.com/office/drawing/2014/main" id="{272A9C39-4B17-D415-8FBF-A0FF5AD70D49}"/>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7277100" y="2338388"/>
              <a:ext cx="29210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图片 207">
              <a:extLst>
                <a:ext uri="{FF2B5EF4-FFF2-40B4-BE49-F238E27FC236}">
                  <a16:creationId xmlns:a16="http://schemas.microsoft.com/office/drawing/2014/main" id="{C6B6D32C-A85D-2394-1C29-D12F24C5D3E5}"/>
                </a:ext>
              </a:extLst>
            </p:cNvPr>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7567613" y="2849563"/>
              <a:ext cx="146050"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图片 208">
              <a:extLst>
                <a:ext uri="{FF2B5EF4-FFF2-40B4-BE49-F238E27FC236}">
                  <a16:creationId xmlns:a16="http://schemas.microsoft.com/office/drawing/2014/main" id="{8D14006E-574B-7132-49E8-208F689A1D41}"/>
                </a:ext>
              </a:extLst>
            </p:cNvPr>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4738688" y="2484438"/>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图片 209">
              <a:extLst>
                <a:ext uri="{FF2B5EF4-FFF2-40B4-BE49-F238E27FC236}">
                  <a16:creationId xmlns:a16="http://schemas.microsoft.com/office/drawing/2014/main" id="{4738A0D2-E1B6-C079-C065-CE61732087F3}"/>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5173663" y="2484438"/>
              <a:ext cx="4365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210">
              <a:extLst>
                <a:ext uri="{FF2B5EF4-FFF2-40B4-BE49-F238E27FC236}">
                  <a16:creationId xmlns:a16="http://schemas.microsoft.com/office/drawing/2014/main" id="{0A2881E6-AF71-A6C9-4041-8709A0401554}"/>
                </a:ext>
              </a:extLst>
            </p:cNvPr>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7712075" y="2849563"/>
              <a:ext cx="74613"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211">
              <a:extLst>
                <a:ext uri="{FF2B5EF4-FFF2-40B4-BE49-F238E27FC236}">
                  <a16:creationId xmlns:a16="http://schemas.microsoft.com/office/drawing/2014/main" id="{6E04D0C4-FC7B-1017-EC9E-C45DB0820C91}"/>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7567613" y="2776538"/>
              <a:ext cx="730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212">
              <a:extLst>
                <a:ext uri="{FF2B5EF4-FFF2-40B4-BE49-F238E27FC236}">
                  <a16:creationId xmlns:a16="http://schemas.microsoft.com/office/drawing/2014/main" id="{0BC3C156-0F16-95B2-F113-69CB26378B72}"/>
                </a:ext>
              </a:extLst>
            </p:cNvPr>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3578225" y="2632076"/>
              <a:ext cx="798513"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213">
              <a:extLst>
                <a:ext uri="{FF2B5EF4-FFF2-40B4-BE49-F238E27FC236}">
                  <a16:creationId xmlns:a16="http://schemas.microsoft.com/office/drawing/2014/main" id="{74C3851F-8916-C5E6-18E3-C814030CDBEF}"/>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3651250" y="2557463"/>
              <a:ext cx="725488"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图片 214">
              <a:extLst>
                <a:ext uri="{FF2B5EF4-FFF2-40B4-BE49-F238E27FC236}">
                  <a16:creationId xmlns:a16="http://schemas.microsoft.com/office/drawing/2014/main" id="{137ED4FC-4B78-BBA2-0A85-FA9A912509A8}"/>
                </a:ext>
              </a:extLst>
            </p:cNvPr>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3722688" y="2413001"/>
              <a:ext cx="65405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图片 215">
              <a:extLst>
                <a:ext uri="{FF2B5EF4-FFF2-40B4-BE49-F238E27FC236}">
                  <a16:creationId xmlns:a16="http://schemas.microsoft.com/office/drawing/2014/main" id="{5E849F18-3B7D-2288-3BEA-DE1EDB581726}"/>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5608638" y="2120901"/>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图片 216">
              <a:extLst>
                <a:ext uri="{FF2B5EF4-FFF2-40B4-BE49-F238E27FC236}">
                  <a16:creationId xmlns:a16="http://schemas.microsoft.com/office/drawing/2014/main" id="{AB81CB8C-86ED-6A1C-C46D-0BDA7EE2C447}"/>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6043613" y="2120901"/>
              <a:ext cx="438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图片 217">
              <a:extLst>
                <a:ext uri="{FF2B5EF4-FFF2-40B4-BE49-F238E27FC236}">
                  <a16:creationId xmlns:a16="http://schemas.microsoft.com/office/drawing/2014/main" id="{B703EAAD-6AE0-97E7-1590-72E1FE1568EB}"/>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6480175" y="2120901"/>
              <a:ext cx="4349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图片 218">
              <a:extLst>
                <a:ext uri="{FF2B5EF4-FFF2-40B4-BE49-F238E27FC236}">
                  <a16:creationId xmlns:a16="http://schemas.microsoft.com/office/drawing/2014/main" id="{868FA9F5-CAFC-21F1-BF1F-54140DFA1B69}"/>
                </a:ext>
              </a:extLst>
            </p:cNvPr>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6915150" y="2047876"/>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图片 219">
              <a:extLst>
                <a:ext uri="{FF2B5EF4-FFF2-40B4-BE49-F238E27FC236}">
                  <a16:creationId xmlns:a16="http://schemas.microsoft.com/office/drawing/2014/main" id="{0C5977A2-D8E8-304E-557B-D637CE41CADA}"/>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39050" y="2413001"/>
              <a:ext cx="220663"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图片 220">
              <a:extLst>
                <a:ext uri="{FF2B5EF4-FFF2-40B4-BE49-F238E27FC236}">
                  <a16:creationId xmlns:a16="http://schemas.microsoft.com/office/drawing/2014/main" id="{1BD1AE8E-2F8D-0DC9-B643-70D00F099576}"/>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4375150" y="2193926"/>
              <a:ext cx="436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图片 221">
              <a:extLst>
                <a:ext uri="{FF2B5EF4-FFF2-40B4-BE49-F238E27FC236}">
                  <a16:creationId xmlns:a16="http://schemas.microsoft.com/office/drawing/2014/main" id="{15B77D73-5B07-F3CA-2218-9ADF455F97D3}"/>
                </a:ext>
              </a:extLst>
            </p:cNvPr>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4810125" y="2266951"/>
              <a:ext cx="8001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图片 222">
              <a:extLst>
                <a:ext uri="{FF2B5EF4-FFF2-40B4-BE49-F238E27FC236}">
                  <a16:creationId xmlns:a16="http://schemas.microsoft.com/office/drawing/2014/main" id="{FCB27901-69E1-B622-12D7-721B338B7ECE}"/>
                </a:ext>
              </a:extLst>
            </p:cNvPr>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3795713" y="2339976"/>
              <a:ext cx="581025"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图片 223">
              <a:extLst>
                <a:ext uri="{FF2B5EF4-FFF2-40B4-BE49-F238E27FC236}">
                  <a16:creationId xmlns:a16="http://schemas.microsoft.com/office/drawing/2014/main" id="{858904E3-6EB3-E6DC-73A2-FE309D80FA89}"/>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3868738" y="2266951"/>
              <a:ext cx="508000"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224">
              <a:extLst>
                <a:ext uri="{FF2B5EF4-FFF2-40B4-BE49-F238E27FC236}">
                  <a16:creationId xmlns:a16="http://schemas.microsoft.com/office/drawing/2014/main" id="{07B71C79-EF9F-9A08-CFFA-7AF1B983820C}"/>
                </a:ext>
              </a:extLst>
            </p:cNvPr>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7277100" y="2193926"/>
              <a:ext cx="2190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225">
              <a:extLst>
                <a:ext uri="{FF2B5EF4-FFF2-40B4-BE49-F238E27FC236}">
                  <a16:creationId xmlns:a16="http://schemas.microsoft.com/office/drawing/2014/main" id="{C20CE0DB-88F7-3645-37B2-DB7BEB0351AA}"/>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4013200" y="2193926"/>
              <a:ext cx="363538"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226">
              <a:extLst>
                <a:ext uri="{FF2B5EF4-FFF2-40B4-BE49-F238E27FC236}">
                  <a16:creationId xmlns:a16="http://schemas.microsoft.com/office/drawing/2014/main" id="{B15E64C6-06E3-F979-6215-8FF2D1688DB5}"/>
                </a:ext>
              </a:extLst>
            </p:cNvPr>
            <p:cNvPicPr>
              <a:picLocks noChangeAspect="1" noChangeArrowheads="1"/>
            </p:cNvPicPr>
            <p:nvPr/>
          </p:nvPicPr>
          <p:blipFill>
            <a:blip r:embed="rId97" cstate="print">
              <a:extLst>
                <a:ext uri="{28A0092B-C50C-407E-A947-70E740481C1C}">
                  <a14:useLocalDpi xmlns:a14="http://schemas.microsoft.com/office/drawing/2010/main" val="0"/>
                </a:ext>
              </a:extLst>
            </a:blip>
            <a:srcRect/>
            <a:stretch>
              <a:fillRect/>
            </a:stretch>
          </p:blipFill>
          <p:spPr bwMode="auto">
            <a:xfrm>
              <a:off x="4956175" y="2193926"/>
              <a:ext cx="65405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227">
              <a:extLst>
                <a:ext uri="{FF2B5EF4-FFF2-40B4-BE49-F238E27FC236}">
                  <a16:creationId xmlns:a16="http://schemas.microsoft.com/office/drawing/2014/main" id="{74E89AF4-E54A-ED10-FB1E-03ECE07C690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494588" y="2120901"/>
              <a:ext cx="146050"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图片 228">
              <a:extLst>
                <a:ext uri="{FF2B5EF4-FFF2-40B4-BE49-F238E27FC236}">
                  <a16:creationId xmlns:a16="http://schemas.microsoft.com/office/drawing/2014/main" id="{28127007-0073-CFFC-1F45-5AE78B097EF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4159250" y="2120901"/>
              <a:ext cx="434975"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图片 229">
              <a:extLst>
                <a:ext uri="{FF2B5EF4-FFF2-40B4-BE49-F238E27FC236}">
                  <a16:creationId xmlns:a16="http://schemas.microsoft.com/office/drawing/2014/main" id="{5E4E41E5-AC85-1539-477A-41D863FB0CB4}"/>
                </a:ext>
              </a:extLst>
            </p:cNvPr>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5173663" y="2120901"/>
              <a:ext cx="43656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 name="图片 230">
              <a:extLst>
                <a:ext uri="{FF2B5EF4-FFF2-40B4-BE49-F238E27FC236}">
                  <a16:creationId xmlns:a16="http://schemas.microsoft.com/office/drawing/2014/main" id="{D2EEE00F-D677-595A-BD50-E7D786BD469C}"/>
                </a:ext>
              </a:extLst>
            </p:cNvPr>
            <p:cNvPicPr>
              <a:picLocks noChangeAspect="1" noChangeArrowheads="1"/>
            </p:cNvPicPr>
            <p:nvPr/>
          </p:nvPicPr>
          <p:blipFill>
            <a:blip r:embed="rId101" cstate="print">
              <a:extLst>
                <a:ext uri="{28A0092B-C50C-407E-A947-70E740481C1C}">
                  <a14:useLocalDpi xmlns:a14="http://schemas.microsoft.com/office/drawing/2010/main" val="0"/>
                </a:ext>
              </a:extLst>
            </a:blip>
            <a:srcRect/>
            <a:stretch>
              <a:fillRect/>
            </a:stretch>
          </p:blipFill>
          <p:spPr bwMode="auto">
            <a:xfrm>
              <a:off x="7277100" y="2120901"/>
              <a:ext cx="146050"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图片 231">
              <a:extLst>
                <a:ext uri="{FF2B5EF4-FFF2-40B4-BE49-F238E27FC236}">
                  <a16:creationId xmlns:a16="http://schemas.microsoft.com/office/drawing/2014/main" id="{AFD71530-764E-1B45-A690-F71318B27FC2}"/>
                </a:ext>
              </a:extLst>
            </p:cNvPr>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7639050" y="2047876"/>
              <a:ext cx="74613"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图片 232">
              <a:extLst>
                <a:ext uri="{FF2B5EF4-FFF2-40B4-BE49-F238E27FC236}">
                  <a16:creationId xmlns:a16="http://schemas.microsoft.com/office/drawing/2014/main" id="{9A235891-8CEB-A915-CFBC-FCAEE0AD2993}"/>
                </a:ext>
              </a:extLst>
            </p:cNvPr>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5319713" y="2047876"/>
              <a:ext cx="15970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图片 233">
              <a:extLst>
                <a:ext uri="{FF2B5EF4-FFF2-40B4-BE49-F238E27FC236}">
                  <a16:creationId xmlns:a16="http://schemas.microsoft.com/office/drawing/2014/main" id="{3FE871CC-8F6F-DDE2-ABE5-EB305BCF9240}"/>
                </a:ext>
              </a:extLst>
            </p:cNvPr>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7277100" y="2047876"/>
              <a:ext cx="74613"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图片 234">
              <a:extLst>
                <a:ext uri="{FF2B5EF4-FFF2-40B4-BE49-F238E27FC236}">
                  <a16:creationId xmlns:a16="http://schemas.microsoft.com/office/drawing/2014/main" id="{4E15F652-2D9D-E611-4B2A-75A396DAC9E3}"/>
                </a:ext>
              </a:extLst>
            </p:cNvPr>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7712075" y="2047876"/>
              <a:ext cx="74613"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图片 235">
              <a:extLst>
                <a:ext uri="{FF2B5EF4-FFF2-40B4-BE49-F238E27FC236}">
                  <a16:creationId xmlns:a16="http://schemas.microsoft.com/office/drawing/2014/main" id="{4B1A49FF-7C5F-CA24-9FC1-BCB50F67CA60}"/>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5464175" y="1974851"/>
              <a:ext cx="1814513"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图片 236">
              <a:extLst>
                <a:ext uri="{FF2B5EF4-FFF2-40B4-BE49-F238E27FC236}">
                  <a16:creationId xmlns:a16="http://schemas.microsoft.com/office/drawing/2014/main" id="{AC4FAE89-0397-E44B-F4E5-A10555A83FAC}"/>
                </a:ext>
              </a:extLst>
            </p:cNvPr>
            <p:cNvPicPr>
              <a:picLocks noChangeAspect="1" noChangeArrowheads="1"/>
            </p:cNvPicPr>
            <p:nvPr/>
          </p:nvPicPr>
          <p:blipFill>
            <a:blip r:embed="rId107" cstate="print">
              <a:extLst>
                <a:ext uri="{28A0092B-C50C-407E-A947-70E740481C1C}">
                  <a14:useLocalDpi xmlns:a14="http://schemas.microsoft.com/office/drawing/2010/main" val="0"/>
                </a:ext>
              </a:extLst>
            </a:blip>
            <a:srcRect/>
            <a:stretch>
              <a:fillRect/>
            </a:stretch>
          </p:blipFill>
          <p:spPr bwMode="auto">
            <a:xfrm>
              <a:off x="5608638" y="1901826"/>
              <a:ext cx="1814513"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图片 237">
              <a:extLst>
                <a:ext uri="{FF2B5EF4-FFF2-40B4-BE49-F238E27FC236}">
                  <a16:creationId xmlns:a16="http://schemas.microsoft.com/office/drawing/2014/main" id="{717946E5-CDC0-598E-9D73-E9695DCA9E35}"/>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5754688" y="1828801"/>
              <a:ext cx="137795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图片 238">
              <a:extLst>
                <a:ext uri="{FF2B5EF4-FFF2-40B4-BE49-F238E27FC236}">
                  <a16:creationId xmlns:a16="http://schemas.microsoft.com/office/drawing/2014/main" id="{1E18EEEB-8309-BBA4-9E2C-3579D2AFF40E}"/>
                </a:ext>
              </a:extLst>
            </p:cNvPr>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7277100" y="1828801"/>
              <a:ext cx="14605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图片 239">
              <a:extLst>
                <a:ext uri="{FF2B5EF4-FFF2-40B4-BE49-F238E27FC236}">
                  <a16:creationId xmlns:a16="http://schemas.microsoft.com/office/drawing/2014/main" id="{285A581E-52C3-777B-754C-E22F64C0EAC6}"/>
                </a:ext>
              </a:extLst>
            </p:cNvPr>
            <p:cNvPicPr>
              <a:picLocks noChangeAspect="1" noChangeArrowheads="1"/>
            </p:cNvPicPr>
            <p:nvPr/>
          </p:nvPicPr>
          <p:blipFill>
            <a:blip r:embed="rId110" cstate="print">
              <a:extLst>
                <a:ext uri="{28A0092B-C50C-407E-A947-70E740481C1C}">
                  <a14:useLocalDpi xmlns:a14="http://schemas.microsoft.com/office/drawing/2010/main" val="0"/>
                </a:ext>
              </a:extLst>
            </a:blip>
            <a:srcRect/>
            <a:stretch>
              <a:fillRect/>
            </a:stretch>
          </p:blipFill>
          <p:spPr bwMode="auto">
            <a:xfrm>
              <a:off x="5972175" y="1757363"/>
              <a:ext cx="1089025"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图片 240">
              <a:extLst>
                <a:ext uri="{FF2B5EF4-FFF2-40B4-BE49-F238E27FC236}">
                  <a16:creationId xmlns:a16="http://schemas.microsoft.com/office/drawing/2014/main" id="{3F1FC5C7-E734-7743-2702-E205087DBF71}"/>
                </a:ext>
              </a:extLst>
            </p:cNvPr>
            <p:cNvPicPr>
              <a:picLocks noChangeAspect="1" noChangeArrowheads="1"/>
            </p:cNvPicPr>
            <p:nvPr/>
          </p:nvPicPr>
          <p:blipFill>
            <a:blip r:embed="rId111" cstate="print">
              <a:extLst>
                <a:ext uri="{28A0092B-C50C-407E-A947-70E740481C1C}">
                  <a14:useLocalDpi xmlns:a14="http://schemas.microsoft.com/office/drawing/2010/main" val="0"/>
                </a:ext>
              </a:extLst>
            </a:blip>
            <a:srcRect/>
            <a:stretch>
              <a:fillRect/>
            </a:stretch>
          </p:blipFill>
          <p:spPr bwMode="auto">
            <a:xfrm>
              <a:off x="7350125" y="1757363"/>
              <a:ext cx="73025"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图片 241">
              <a:extLst>
                <a:ext uri="{FF2B5EF4-FFF2-40B4-BE49-F238E27FC236}">
                  <a16:creationId xmlns:a16="http://schemas.microsoft.com/office/drawing/2014/main" id="{96A64A8D-2473-5608-C270-08200A2DF30A}"/>
                </a:ext>
              </a:extLst>
            </p:cNvPr>
            <p:cNvPicPr>
              <a:picLocks noChangeAspect="1" noChangeArrowheads="1"/>
            </p:cNvPicPr>
            <p:nvPr/>
          </p:nvPicPr>
          <p:blipFill>
            <a:blip r:embed="rId112" cstate="print">
              <a:extLst>
                <a:ext uri="{28A0092B-C50C-407E-A947-70E740481C1C}">
                  <a14:useLocalDpi xmlns:a14="http://schemas.microsoft.com/office/drawing/2010/main" val="0"/>
                </a:ext>
              </a:extLst>
            </a:blip>
            <a:srcRect/>
            <a:stretch>
              <a:fillRect/>
            </a:stretch>
          </p:blipFill>
          <p:spPr bwMode="auto">
            <a:xfrm>
              <a:off x="6261100" y="1684338"/>
              <a:ext cx="5826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242">
              <a:extLst>
                <a:ext uri="{FF2B5EF4-FFF2-40B4-BE49-F238E27FC236}">
                  <a16:creationId xmlns:a16="http://schemas.microsoft.com/office/drawing/2014/main" id="{986D56A4-7160-5CE8-6E9A-F508C8409B65}"/>
                </a:ext>
              </a:extLst>
            </p:cNvPr>
            <p:cNvPicPr>
              <a:picLocks noChangeAspect="1" noChangeArrowheads="1"/>
            </p:cNvPicPr>
            <p:nvPr/>
          </p:nvPicPr>
          <p:blipFill>
            <a:blip r:embed="rId113" cstate="print">
              <a:extLst>
                <a:ext uri="{28A0092B-C50C-407E-A947-70E740481C1C}">
                  <a14:useLocalDpi xmlns:a14="http://schemas.microsoft.com/office/drawing/2010/main" val="0"/>
                </a:ext>
              </a:extLst>
            </a:blip>
            <a:srcRect/>
            <a:stretch>
              <a:fillRect/>
            </a:stretch>
          </p:blipFill>
          <p:spPr bwMode="auto">
            <a:xfrm>
              <a:off x="6988175" y="1611313"/>
              <a:ext cx="7302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 name="文本框 244">
            <a:extLst>
              <a:ext uri="{FF2B5EF4-FFF2-40B4-BE49-F238E27FC236}">
                <a16:creationId xmlns:a16="http://schemas.microsoft.com/office/drawing/2014/main" id="{A979C9CE-2691-A6A8-E528-1EB3ACF3CE86}"/>
              </a:ext>
            </a:extLst>
          </p:cNvPr>
          <p:cNvSpPr txBox="1"/>
          <p:nvPr/>
        </p:nvSpPr>
        <p:spPr>
          <a:xfrm>
            <a:off x="12971721" y="4235011"/>
            <a:ext cx="10377377" cy="2954655"/>
          </a:xfrm>
          <a:prstGeom prst="rect">
            <a:avLst/>
          </a:prstGeom>
          <a:noFill/>
        </p:spPr>
        <p:txBody>
          <a:bodyPr wrap="square">
            <a:spAutoFit/>
          </a:bodyPr>
          <a:lstStyle/>
          <a:p>
            <a:pPr algn="l">
              <a:lnSpc>
                <a:spcPct val="150000"/>
              </a:lnSpc>
            </a:pP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r>
              <a:rPr lang="zh-CN" altLang="en-US" sz="4400" b="1" dirty="0">
                <a:solidFill>
                  <a:srgbClr val="C00000"/>
                </a:solidFill>
                <a:latin typeface="宋体" panose="02010600030101010101" pitchFamily="2" charset="-122"/>
                <a:ea typeface="宋体" panose="02010600030101010101" pitchFamily="2" charset="-122"/>
                <a:cs typeface="+mn-ea"/>
                <a:sym typeface="+mn-lt"/>
              </a:rPr>
              <a:t>输出描述</a:t>
            </a:r>
            <a:r>
              <a:rPr lang="en-US" altLang="zh-CN" sz="4400" b="1" dirty="0">
                <a:solidFill>
                  <a:srgbClr val="C00000"/>
                </a:solidFill>
                <a:latin typeface="宋体" panose="02010600030101010101" pitchFamily="2" charset="-122"/>
                <a:ea typeface="宋体" panose="02010600030101010101" pitchFamily="2" charset="-122"/>
                <a:cs typeface="+mn-ea"/>
                <a:sym typeface="+mn-lt"/>
              </a:rPr>
              <a:t>】</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mn-ea"/>
                <a:sym typeface="+mn-lt"/>
              </a:rPr>
              <a:t>输出</a:t>
            </a:r>
            <a:r>
              <a:rPr lang="en-US" altLang="zh-CN" sz="4000" dirty="0">
                <a:solidFill>
                  <a:schemeClr val="tx1"/>
                </a:solidFill>
                <a:latin typeface="宋体" panose="02010600030101010101" pitchFamily="2" charset="-122"/>
                <a:ea typeface="宋体" panose="02010600030101010101" pitchFamily="2" charset="-122"/>
                <a:cs typeface="+mn-ea"/>
                <a:sym typeface="+mn-lt"/>
              </a:rPr>
              <a:t>n</a:t>
            </a:r>
            <a:r>
              <a:rPr lang="zh-CN" altLang="en-US" sz="4000" dirty="0">
                <a:solidFill>
                  <a:schemeClr val="tx1"/>
                </a:solidFill>
                <a:latin typeface="宋体" panose="02010600030101010101" pitchFamily="2" charset="-122"/>
                <a:ea typeface="宋体" panose="02010600030101010101" pitchFamily="2" charset="-122"/>
                <a:cs typeface="+mn-ea"/>
                <a:sym typeface="+mn-lt"/>
              </a:rPr>
              <a:t>行，每行</a:t>
            </a:r>
            <a:r>
              <a:rPr lang="en-US" altLang="zh-CN" sz="4000" dirty="0">
                <a:solidFill>
                  <a:schemeClr val="tx1"/>
                </a:solidFill>
                <a:latin typeface="宋体" panose="02010600030101010101" pitchFamily="2" charset="-122"/>
                <a:ea typeface="宋体" panose="02010600030101010101" pitchFamily="2" charset="-122"/>
                <a:cs typeface="+mn-ea"/>
                <a:sym typeface="+mn-lt"/>
              </a:rPr>
              <a:t>k</a:t>
            </a:r>
            <a:r>
              <a:rPr lang="zh-CN" altLang="en-US" sz="4000" dirty="0">
                <a:solidFill>
                  <a:schemeClr val="tx1"/>
                </a:solidFill>
                <a:latin typeface="宋体" panose="02010600030101010101" pitchFamily="2" charset="-122"/>
                <a:ea typeface="宋体" panose="02010600030101010101" pitchFamily="2" charset="-122"/>
                <a:cs typeface="+mn-ea"/>
                <a:sym typeface="+mn-lt"/>
              </a:rPr>
              <a:t>个整数，表示矩阵相乘的结果。</a:t>
            </a:r>
          </a:p>
        </p:txBody>
      </p:sp>
    </p:spTree>
    <p:custDataLst>
      <p:tags r:id="rId1"/>
    </p:custDataLst>
    <p:extLst>
      <p:ext uri="{BB962C8B-B14F-4D97-AF65-F5344CB8AC3E}">
        <p14:creationId xmlns:p14="http://schemas.microsoft.com/office/powerpoint/2010/main" val="33728658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1751013" y="3411895"/>
            <a:ext cx="57663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800" b="1" i="0" u="none" strike="noStrike" cap="none" normalizeH="0" baseline="0" dirty="0">
                <a:ln>
                  <a:noFill/>
                </a:ln>
                <a:solidFill>
                  <a:srgbClr val="C00000"/>
                </a:solidFill>
                <a:effectLst/>
                <a:latin typeface="宋体" panose="02010600030101010101" pitchFamily="2" charset="-122"/>
                <a:ea typeface="宋体" panose="02010600030101010101" pitchFamily="2" charset="-122"/>
                <a:cs typeface="+mn-ea"/>
                <a:sym typeface="+mn-lt"/>
              </a:rPr>
              <a:t>矩阵乘法C = AB</a:t>
            </a:r>
            <a:r>
              <a:rPr kumimoji="0" lang="zh-CN" altLang="zh-CN" sz="4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mn-ea"/>
                <a:sym typeface="+mn-lt"/>
              </a:rPr>
              <a:t>为</a:t>
            </a:r>
            <a:r>
              <a:rPr kumimoji="0" lang="zh-CN" altLang="zh-CN" sz="4800" b="1" i="0" u="none" strike="noStrike" cap="none" normalizeH="0" baseline="0" dirty="0">
                <a:ln>
                  <a:noFill/>
                </a:ln>
                <a:solidFill>
                  <a:srgbClr val="C00000"/>
                </a:solidFill>
                <a:effectLst/>
                <a:latin typeface="宋体" panose="02010600030101010101" pitchFamily="2" charset="-122"/>
                <a:ea typeface="宋体" panose="02010600030101010101" pitchFamily="2" charset="-122"/>
                <a:cs typeface="+mn-ea"/>
                <a:sym typeface="+mn-lt"/>
              </a:rPr>
              <a:t>  </a:t>
            </a:r>
          </a:p>
        </p:txBody>
      </p:sp>
      <p:pic>
        <p:nvPicPr>
          <p:cNvPr id="1028" name="Picture 4" descr="C:\Users\ECUST\AppData\Local\Temp\ksohtml24900\wp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975" y="3473450"/>
            <a:ext cx="6251837" cy="77662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FA17D53-20D2-20ED-3FF0-04C27D43C03F}"/>
              </a:ext>
            </a:extLst>
          </p:cNvPr>
          <p:cNvPicPr>
            <a:picLocks noChangeAspect="1"/>
          </p:cNvPicPr>
          <p:nvPr/>
        </p:nvPicPr>
        <p:blipFill>
          <a:blip r:embed="rId4"/>
          <a:stretch>
            <a:fillRect/>
          </a:stretch>
        </p:blipFill>
        <p:spPr>
          <a:xfrm>
            <a:off x="5136393" y="5294589"/>
            <a:ext cx="16261155" cy="7444867"/>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0573E0A6-073C-7F13-A6D9-1C5F7446A9FE}"/>
              </a:ext>
            </a:extLst>
          </p:cNvPr>
          <p:cNvSpPr txBox="1"/>
          <p:nvPr/>
        </p:nvSpPr>
        <p:spPr>
          <a:xfrm>
            <a:off x="1009502" y="857160"/>
            <a:ext cx="7829550" cy="1200329"/>
          </a:xfrm>
          <a:prstGeom prst="rect">
            <a:avLst/>
          </a:prstGeom>
          <a:noFill/>
        </p:spPr>
        <p:txBody>
          <a:bodyPr wrap="square" anchor="ctr">
            <a:spAutoFit/>
          </a:bodyPr>
          <a:lstStyle/>
          <a:p>
            <a:r>
              <a:rPr lang="zh-CN" altLang="en-US" sz="7200" b="1" dirty="0">
                <a:solidFill>
                  <a:schemeClr val="bg1"/>
                </a:solidFill>
                <a:latin typeface="宋体" panose="02010600030101010101" pitchFamily="2" charset="-122"/>
                <a:ea typeface="宋体" panose="02010600030101010101" pitchFamily="2" charset="-122"/>
                <a:cs typeface="+mn-ea"/>
                <a:sym typeface="+mn-lt"/>
              </a:rPr>
              <a:t>二维数组例题</a:t>
            </a:r>
            <a:r>
              <a:rPr lang="en-US" altLang="zh-CN" sz="7200" b="1" dirty="0">
                <a:solidFill>
                  <a:schemeClr val="bg1"/>
                </a:solidFill>
                <a:latin typeface="宋体" panose="02010600030101010101" pitchFamily="2" charset="-122"/>
                <a:ea typeface="宋体" panose="02010600030101010101" pitchFamily="2" charset="-122"/>
                <a:cs typeface="+mn-ea"/>
                <a:sym typeface="+mn-lt"/>
              </a:rPr>
              <a:t>3</a:t>
            </a:r>
            <a:endParaRPr lang="zh-CN" altLang="en-US" sz="7200" b="1" dirty="0">
              <a:solidFill>
                <a:schemeClr val="bg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1634154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14114" y="3473450"/>
            <a:ext cx="11924086" cy="7201972"/>
          </a:xfrm>
          <a:prstGeom prst="rect">
            <a:avLst/>
          </a:prstGeom>
          <a:noFill/>
        </p:spPr>
        <p:txBody>
          <a:bodyPr wrap="square" rtlCol="0">
            <a:spAutoFit/>
          </a:bodyPr>
          <a:lstStyle/>
          <a:p>
            <a:pPr algn="l">
              <a:lnSpc>
                <a:spcPct val="150000"/>
              </a:lnSpc>
            </a:pPr>
            <a:r>
              <a:rPr lang="en-US" altLang="zh-CN" sz="4400" b="1" kern="100" dirty="0">
                <a:solidFill>
                  <a:srgbClr val="C00000"/>
                </a:solidFill>
                <a:cs typeface="+mn-ea"/>
                <a:sym typeface="+mn-lt"/>
              </a:rPr>
              <a:t>1</a:t>
            </a:r>
            <a:r>
              <a:rPr lang="zh-CN" altLang="en-US" sz="4400" b="1" kern="100" dirty="0">
                <a:solidFill>
                  <a:srgbClr val="C00000"/>
                </a:solidFill>
                <a:cs typeface="+mn-ea"/>
                <a:sym typeface="+mn-lt"/>
              </a:rPr>
              <a:t>）需要占用连续的空间</a:t>
            </a:r>
            <a:endParaRPr lang="en-US" altLang="zh-CN" sz="4400" b="1" kern="100" dirty="0">
              <a:solidFill>
                <a:srgbClr val="C00000"/>
              </a:solidFill>
              <a:cs typeface="+mn-ea"/>
              <a:sym typeface="+mn-lt"/>
            </a:endParaRPr>
          </a:p>
          <a:p>
            <a:pPr algn="l">
              <a:lnSpc>
                <a:spcPct val="150000"/>
              </a:lnSpc>
            </a:pPr>
            <a:r>
              <a:rPr lang="zh-CN" altLang="en-US" sz="4400" kern="100" dirty="0">
                <a:solidFill>
                  <a:schemeClr val="tx1"/>
                </a:solidFill>
                <a:cs typeface="+mn-ea"/>
                <a:sym typeface="+mn-lt"/>
              </a:rPr>
              <a:t>若某个数组很大，可能没有这么大的连续空间给它用。</a:t>
            </a:r>
          </a:p>
          <a:p>
            <a:pPr algn="l">
              <a:lnSpc>
                <a:spcPct val="150000"/>
              </a:lnSpc>
            </a:pPr>
            <a:r>
              <a:rPr lang="en-US" altLang="zh-CN" sz="4400" b="1" kern="100" dirty="0">
                <a:solidFill>
                  <a:srgbClr val="C00000"/>
                </a:solidFill>
                <a:cs typeface="+mn-ea"/>
                <a:sym typeface="+mn-lt"/>
              </a:rPr>
              <a:t>2</a:t>
            </a:r>
            <a:r>
              <a:rPr lang="zh-CN" altLang="en-US" sz="4400" b="1" kern="100" dirty="0">
                <a:solidFill>
                  <a:srgbClr val="C00000"/>
                </a:solidFill>
                <a:cs typeface="+mn-ea"/>
                <a:sym typeface="+mn-lt"/>
              </a:rPr>
              <a:t>）不方便删除和插入</a:t>
            </a:r>
            <a:endParaRPr lang="en-US" altLang="zh-CN" sz="4400" b="1" kern="100" dirty="0">
              <a:solidFill>
                <a:srgbClr val="C00000"/>
              </a:solidFill>
              <a:cs typeface="+mn-ea"/>
              <a:sym typeface="+mn-lt"/>
            </a:endParaRPr>
          </a:p>
          <a:p>
            <a:pPr algn="l">
              <a:lnSpc>
                <a:spcPct val="150000"/>
              </a:lnSpc>
            </a:pPr>
            <a:r>
              <a:rPr lang="zh-CN" altLang="en-US" sz="4400" kern="100" dirty="0">
                <a:solidFill>
                  <a:schemeClr val="tx1"/>
                </a:solidFill>
                <a:cs typeface="+mn-ea"/>
                <a:sym typeface="+mn-lt"/>
              </a:rPr>
              <a:t>例如删除数组中间的一个数据</a:t>
            </a:r>
            <a:r>
              <a:rPr lang="zh-CN" altLang="en-US" sz="4400" kern="100" dirty="0" smtClean="0">
                <a:solidFill>
                  <a:schemeClr val="tx1"/>
                </a:solidFill>
                <a:cs typeface="+mn-ea"/>
                <a:sym typeface="+mn-lt"/>
              </a:rPr>
              <a:t>，要</a:t>
            </a:r>
            <a:r>
              <a:rPr lang="zh-CN" altLang="en-US" sz="4400" kern="100" dirty="0">
                <a:solidFill>
                  <a:schemeClr val="tx1"/>
                </a:solidFill>
                <a:cs typeface="+mn-ea"/>
                <a:sym typeface="+mn-lt"/>
              </a:rPr>
              <a:t>把后面所有的数据往前挪填补这个空位，产生大量的</a:t>
            </a:r>
            <a:r>
              <a:rPr lang="zh-CN" altLang="en-US" sz="4400" kern="100" dirty="0" smtClean="0">
                <a:solidFill>
                  <a:schemeClr val="tx1"/>
                </a:solidFill>
                <a:cs typeface="+mn-ea"/>
                <a:sym typeface="+mn-lt"/>
              </a:rPr>
              <a:t>拷贝。</a:t>
            </a:r>
            <a:endParaRPr lang="en-US" altLang="zh-CN" sz="4400" kern="100" dirty="0" smtClean="0">
              <a:solidFill>
                <a:schemeClr val="tx1"/>
              </a:solidFill>
              <a:cs typeface="+mn-ea"/>
              <a:sym typeface="+mn-lt"/>
            </a:endParaRPr>
          </a:p>
          <a:p>
            <a:pPr algn="l">
              <a:lnSpc>
                <a:spcPct val="150000"/>
              </a:lnSpc>
            </a:pPr>
            <a:r>
              <a:rPr lang="zh-CN" altLang="en-US" sz="4400" kern="100" dirty="0" smtClean="0">
                <a:solidFill>
                  <a:schemeClr val="tx1"/>
                </a:solidFill>
                <a:cs typeface="+mn-ea"/>
                <a:sym typeface="+mn-lt"/>
              </a:rPr>
              <a:t>中间</a:t>
            </a:r>
            <a:r>
              <a:rPr lang="zh-CN" altLang="en-US" sz="4400" kern="100" dirty="0">
                <a:solidFill>
                  <a:schemeClr val="tx1"/>
                </a:solidFill>
                <a:cs typeface="+mn-ea"/>
                <a:sym typeface="+mn-lt"/>
              </a:rPr>
              <a:t>插入数据，也同样不方便操作。</a:t>
            </a:r>
            <a:endParaRPr lang="en-US" sz="4400" kern="100" dirty="0">
              <a:solidFill>
                <a:schemeClr val="tx1"/>
              </a:solidFill>
              <a:cs typeface="+mn-ea"/>
              <a:sym typeface="+mn-lt"/>
            </a:endParaRPr>
          </a:p>
        </p:txBody>
      </p:sp>
      <p:sp>
        <p:nvSpPr>
          <p:cNvPr id="38" name="文本框 37"/>
          <p:cNvSpPr txBox="1"/>
          <p:nvPr/>
        </p:nvSpPr>
        <p:spPr>
          <a:xfrm>
            <a:off x="1614113" y="706755"/>
            <a:ext cx="7829550"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数组的缺点</a:t>
            </a:r>
          </a:p>
        </p:txBody>
      </p:sp>
      <p:pic>
        <p:nvPicPr>
          <p:cNvPr id="3" name="图片 2" descr="图片包含 图形用户界面&#10;&#10;描述已自动生成">
            <a:extLst>
              <a:ext uri="{FF2B5EF4-FFF2-40B4-BE49-F238E27FC236}">
                <a16:creationId xmlns:a16="http://schemas.microsoft.com/office/drawing/2014/main" id="{ADE9E6E0-35D7-82C2-A1CD-E845487456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9200" y="4445000"/>
            <a:ext cx="7950200" cy="7950200"/>
          </a:xfrm>
          <a:prstGeom prst="rect">
            <a:avLst/>
          </a:prstGeom>
        </p:spPr>
      </p:pic>
    </p:spTree>
    <p:extLst>
      <p:ext uri="{BB962C8B-B14F-4D97-AF65-F5344CB8AC3E}">
        <p14:creationId xmlns:p14="http://schemas.microsoft.com/office/powerpoint/2010/main" val="384273062"/>
      </p:ext>
    </p:extLst>
  </p:cSld>
  <p:clrMapOvr>
    <a:masterClrMapping/>
  </p:clrMapOvr>
  <p:transition spd="slow" advClick="0" advTm="10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6BAA859-4402-49EB-A757-8BBBCE5C7575}"/>
              </a:ext>
            </a:extLst>
          </p:cNvPr>
          <p:cNvSpPr txBox="1"/>
          <p:nvPr/>
        </p:nvSpPr>
        <p:spPr>
          <a:xfrm>
            <a:off x="1751013" y="857160"/>
            <a:ext cx="11168437" cy="1200329"/>
          </a:xfrm>
          <a:prstGeom prst="rect">
            <a:avLst/>
          </a:prstGeom>
          <a:noFill/>
        </p:spPr>
        <p:txBody>
          <a:bodyPr wrap="square" anchor="ctr">
            <a:spAutoFit/>
          </a:bodyPr>
          <a:lstStyle/>
          <a:p>
            <a:pPr algn="l"/>
            <a:r>
              <a:rPr lang="en-US" altLang="zh-CN" sz="7200" b="1" spc="600" dirty="0" smtClean="0">
                <a:solidFill>
                  <a:schemeClr val="bg1"/>
                </a:solidFill>
                <a:cs typeface="+mn-ea"/>
                <a:sym typeface="+mn-lt"/>
              </a:rPr>
              <a:t>3.2 </a:t>
            </a:r>
            <a:r>
              <a:rPr lang="zh-CN" altLang="en-US" sz="7200" b="1" spc="600" dirty="0" smtClean="0">
                <a:solidFill>
                  <a:schemeClr val="bg1"/>
                </a:solidFill>
                <a:cs typeface="+mn-ea"/>
                <a:sym typeface="+mn-lt"/>
              </a:rPr>
              <a:t>链表</a:t>
            </a:r>
            <a:endParaRPr lang="zh-CN" altLang="en-US" sz="7200" b="1" spc="600" dirty="0">
              <a:solidFill>
                <a:schemeClr val="bg1"/>
              </a:solidFill>
              <a:cs typeface="+mn-ea"/>
              <a:sym typeface="+mn-lt"/>
            </a:endParaRPr>
          </a:p>
        </p:txBody>
      </p:sp>
      <p:pic>
        <p:nvPicPr>
          <p:cNvPr id="4" name="图片 3" descr="卡通人物&#10;&#10;描述已自动生成">
            <a:extLst>
              <a:ext uri="{FF2B5EF4-FFF2-40B4-BE49-F238E27FC236}">
                <a16:creationId xmlns:a16="http://schemas.microsoft.com/office/drawing/2014/main" id="{A14C7F22-AA6A-9553-251E-9C460A3767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94494" y="4589405"/>
            <a:ext cx="9292589" cy="6969442"/>
          </a:xfrm>
          <a:prstGeom prst="rect">
            <a:avLst/>
          </a:prstGeom>
        </p:spPr>
      </p:pic>
      <p:grpSp>
        <p:nvGrpSpPr>
          <p:cNvPr id="12" name="组合 11">
            <a:extLst>
              <a:ext uri="{FF2B5EF4-FFF2-40B4-BE49-F238E27FC236}">
                <a16:creationId xmlns:a16="http://schemas.microsoft.com/office/drawing/2014/main" id="{4AA19EBD-3D44-6C37-9EC7-81E488CBDCDA}"/>
              </a:ext>
            </a:extLst>
          </p:cNvPr>
          <p:cNvGrpSpPr/>
          <p:nvPr/>
        </p:nvGrpSpPr>
        <p:grpSpPr>
          <a:xfrm>
            <a:off x="1730690" y="3473450"/>
            <a:ext cx="12213910" cy="5170646"/>
            <a:chOff x="1730690" y="3473450"/>
            <a:chExt cx="12213910" cy="5170646"/>
          </a:xfrm>
        </p:grpSpPr>
        <p:sp>
          <p:nvSpPr>
            <p:cNvPr id="2" name="文本框 1"/>
            <p:cNvSpPr txBox="1"/>
            <p:nvPr/>
          </p:nvSpPr>
          <p:spPr>
            <a:xfrm>
              <a:off x="1751013" y="3473450"/>
              <a:ext cx="12193587" cy="5170646"/>
            </a:xfrm>
            <a:prstGeom prst="rect">
              <a:avLst/>
            </a:prstGeom>
            <a:noFill/>
          </p:spPr>
          <p:txBody>
            <a:bodyPr wrap="square">
              <a:spAutoFit/>
            </a:bodyPr>
            <a:lstStyle/>
            <a:p>
              <a:pPr algn="l">
                <a:lnSpc>
                  <a:spcPct val="150000"/>
                </a:lnSpc>
              </a:pPr>
              <a:r>
                <a:rPr lang="zh-CN" altLang="en-US" sz="4400" dirty="0" smtClean="0">
                  <a:solidFill>
                    <a:schemeClr val="tx1"/>
                  </a:solidFill>
                  <a:cs typeface="+mn-ea"/>
                  <a:sym typeface="+mn-lt"/>
                </a:rPr>
                <a:t>    不</a:t>
              </a:r>
              <a:r>
                <a:rPr lang="zh-CN" altLang="en-US" sz="4400" dirty="0">
                  <a:solidFill>
                    <a:schemeClr val="tx1"/>
                  </a:solidFill>
                  <a:cs typeface="+mn-ea"/>
                  <a:sym typeface="+mn-lt"/>
                </a:rPr>
                <a:t>需要把数据存储在连续的空间上</a:t>
              </a:r>
              <a:endParaRPr lang="en-US" altLang="zh-CN" sz="4400" dirty="0">
                <a:solidFill>
                  <a:schemeClr val="tx1"/>
                </a:solidFill>
                <a:cs typeface="+mn-ea"/>
                <a:sym typeface="+mn-lt"/>
              </a:endParaRPr>
            </a:p>
            <a:p>
              <a:pPr algn="l">
                <a:lnSpc>
                  <a:spcPct val="150000"/>
                </a:lnSpc>
              </a:pPr>
              <a:r>
                <a:rPr lang="zh-CN" altLang="en-US" sz="4400" dirty="0">
                  <a:solidFill>
                    <a:schemeClr val="tx1"/>
                  </a:solidFill>
                  <a:cs typeface="+mn-ea"/>
                  <a:sym typeface="+mn-lt"/>
                </a:rPr>
                <a:t>     删除和增加数据都很方便</a:t>
              </a:r>
              <a:endParaRPr lang="en-US" altLang="zh-CN" sz="4400" dirty="0">
                <a:solidFill>
                  <a:schemeClr val="tx1"/>
                </a:solidFill>
                <a:cs typeface="+mn-ea"/>
                <a:sym typeface="+mn-lt"/>
              </a:endParaRPr>
            </a:p>
            <a:p>
              <a:pPr algn="l">
                <a:lnSpc>
                  <a:spcPct val="150000"/>
                </a:lnSpc>
              </a:pPr>
              <a:r>
                <a:rPr lang="zh-CN" altLang="en-US" sz="4400" dirty="0">
                  <a:solidFill>
                    <a:schemeClr val="tx1"/>
                  </a:solidFill>
                  <a:cs typeface="+mn-ea"/>
                  <a:sym typeface="+mn-lt"/>
                </a:rPr>
                <a:t>     链表可以看成是用指针串起来的数组，它用一串位于任意位置的存储单元存线性表的数据元素，这些存储单元</a:t>
              </a:r>
              <a:r>
                <a:rPr lang="zh-CN" altLang="en-US" sz="4400" dirty="0" smtClean="0">
                  <a:solidFill>
                    <a:schemeClr val="tx1"/>
                  </a:solidFill>
                  <a:cs typeface="+mn-ea"/>
                  <a:sym typeface="+mn-lt"/>
                </a:rPr>
                <a:t>可以连续，</a:t>
              </a:r>
              <a:r>
                <a:rPr lang="zh-CN" altLang="en-US" sz="4400" dirty="0">
                  <a:solidFill>
                    <a:schemeClr val="tx1"/>
                  </a:solidFill>
                  <a:cs typeface="+mn-ea"/>
                  <a:sym typeface="+mn-lt"/>
                </a:rPr>
                <a:t>也可以不连续。</a:t>
              </a:r>
            </a:p>
          </p:txBody>
        </p:sp>
        <p:sp>
          <p:nvSpPr>
            <p:cNvPr id="6" name="web-programming-code-on-window_58589">
              <a:extLst>
                <a:ext uri="{FF2B5EF4-FFF2-40B4-BE49-F238E27FC236}">
                  <a16:creationId xmlns:a16="http://schemas.microsoft.com/office/drawing/2014/main" id="{B5BEA4DD-EF23-64E6-9B91-440900CD4392}"/>
                </a:ext>
              </a:extLst>
            </p:cNvPr>
            <p:cNvSpPr/>
            <p:nvPr/>
          </p:nvSpPr>
          <p:spPr>
            <a:xfrm>
              <a:off x="1751011" y="3745883"/>
              <a:ext cx="609685" cy="591167"/>
            </a:xfrm>
            <a:custGeom>
              <a:avLst/>
              <a:gdLst>
                <a:gd name="connsiteX0" fmla="*/ 233985 w 606368"/>
                <a:gd name="connsiteY0" fmla="*/ 337736 h 587951"/>
                <a:gd name="connsiteX1" fmla="*/ 379016 w 606368"/>
                <a:gd name="connsiteY1" fmla="*/ 337736 h 587951"/>
                <a:gd name="connsiteX2" fmla="*/ 400447 w 606368"/>
                <a:gd name="connsiteY2" fmla="*/ 359143 h 587951"/>
                <a:gd name="connsiteX3" fmla="*/ 379016 w 606368"/>
                <a:gd name="connsiteY3" fmla="*/ 380550 h 587951"/>
                <a:gd name="connsiteX4" fmla="*/ 233985 w 606368"/>
                <a:gd name="connsiteY4" fmla="*/ 380550 h 587951"/>
                <a:gd name="connsiteX5" fmla="*/ 212554 w 606368"/>
                <a:gd name="connsiteY5" fmla="*/ 359143 h 587951"/>
                <a:gd name="connsiteX6" fmla="*/ 233985 w 606368"/>
                <a:gd name="connsiteY6" fmla="*/ 337736 h 587951"/>
                <a:gd name="connsiteX7" fmla="*/ 234013 w 606368"/>
                <a:gd name="connsiteY7" fmla="*/ 337232 h 587951"/>
                <a:gd name="connsiteX8" fmla="*/ 212119 w 606368"/>
                <a:gd name="connsiteY8" fmla="*/ 359178 h 587951"/>
                <a:gd name="connsiteX9" fmla="*/ 234013 w 606368"/>
                <a:gd name="connsiteY9" fmla="*/ 381124 h 587951"/>
                <a:gd name="connsiteX10" fmla="*/ 379051 w 606368"/>
                <a:gd name="connsiteY10" fmla="*/ 381124 h 587951"/>
                <a:gd name="connsiteX11" fmla="*/ 401022 w 606368"/>
                <a:gd name="connsiteY11" fmla="*/ 359178 h 587951"/>
                <a:gd name="connsiteX12" fmla="*/ 379051 w 606368"/>
                <a:gd name="connsiteY12" fmla="*/ 337232 h 587951"/>
                <a:gd name="connsiteX13" fmla="*/ 233985 w 606368"/>
                <a:gd name="connsiteY13" fmla="*/ 336738 h 587951"/>
                <a:gd name="connsiteX14" fmla="*/ 379016 w 606368"/>
                <a:gd name="connsiteY14" fmla="*/ 336738 h 587951"/>
                <a:gd name="connsiteX15" fmla="*/ 401446 w 606368"/>
                <a:gd name="connsiteY15" fmla="*/ 359143 h 587951"/>
                <a:gd name="connsiteX16" fmla="*/ 379016 w 606368"/>
                <a:gd name="connsiteY16" fmla="*/ 381547 h 587951"/>
                <a:gd name="connsiteX17" fmla="*/ 233985 w 606368"/>
                <a:gd name="connsiteY17" fmla="*/ 381547 h 587951"/>
                <a:gd name="connsiteX18" fmla="*/ 211555 w 606368"/>
                <a:gd name="connsiteY18" fmla="*/ 359143 h 587951"/>
                <a:gd name="connsiteX19" fmla="*/ 233985 w 606368"/>
                <a:gd name="connsiteY19" fmla="*/ 336738 h 587951"/>
                <a:gd name="connsiteX20" fmla="*/ 117532 w 606368"/>
                <a:gd name="connsiteY20" fmla="*/ 209313 h 587951"/>
                <a:gd name="connsiteX21" fmla="*/ 132672 w 606368"/>
                <a:gd name="connsiteY21" fmla="*/ 215524 h 587951"/>
                <a:gd name="connsiteX22" fmla="*/ 190770 w 606368"/>
                <a:gd name="connsiteY22" fmla="*/ 273495 h 587951"/>
                <a:gd name="connsiteX23" fmla="*/ 197071 w 606368"/>
                <a:gd name="connsiteY23" fmla="*/ 288754 h 587951"/>
                <a:gd name="connsiteX24" fmla="*/ 190770 w 606368"/>
                <a:gd name="connsiteY24" fmla="*/ 304014 h 587951"/>
                <a:gd name="connsiteX25" fmla="*/ 132672 w 606368"/>
                <a:gd name="connsiteY25" fmla="*/ 361985 h 587951"/>
                <a:gd name="connsiteX26" fmla="*/ 117532 w 606368"/>
                <a:gd name="connsiteY26" fmla="*/ 368196 h 587951"/>
                <a:gd name="connsiteX27" fmla="*/ 102393 w 606368"/>
                <a:gd name="connsiteY27" fmla="*/ 361985 h 587951"/>
                <a:gd name="connsiteX28" fmla="*/ 96092 w 606368"/>
                <a:gd name="connsiteY28" fmla="*/ 346802 h 587951"/>
                <a:gd name="connsiteX29" fmla="*/ 102393 w 606368"/>
                <a:gd name="connsiteY29" fmla="*/ 331696 h 587951"/>
                <a:gd name="connsiteX30" fmla="*/ 145429 w 606368"/>
                <a:gd name="connsiteY30" fmla="*/ 288754 h 587951"/>
                <a:gd name="connsiteX31" fmla="*/ 102393 w 606368"/>
                <a:gd name="connsiteY31" fmla="*/ 245813 h 587951"/>
                <a:gd name="connsiteX32" fmla="*/ 102393 w 606368"/>
                <a:gd name="connsiteY32" fmla="*/ 215524 h 587951"/>
                <a:gd name="connsiteX33" fmla="*/ 117532 w 606368"/>
                <a:gd name="connsiteY33" fmla="*/ 209313 h 587951"/>
                <a:gd name="connsiteX34" fmla="*/ 117519 w 606368"/>
                <a:gd name="connsiteY34" fmla="*/ 208764 h 587951"/>
                <a:gd name="connsiteX35" fmla="*/ 102032 w 606368"/>
                <a:gd name="connsiteY35" fmla="*/ 215207 h 587951"/>
                <a:gd name="connsiteX36" fmla="*/ 102032 w 606368"/>
                <a:gd name="connsiteY36" fmla="*/ 246120 h 587951"/>
                <a:gd name="connsiteX37" fmla="*/ 144661 w 606368"/>
                <a:gd name="connsiteY37" fmla="*/ 288770 h 587951"/>
                <a:gd name="connsiteX38" fmla="*/ 102032 w 606368"/>
                <a:gd name="connsiteY38" fmla="*/ 331342 h 587951"/>
                <a:gd name="connsiteX39" fmla="*/ 102032 w 606368"/>
                <a:gd name="connsiteY39" fmla="*/ 362332 h 587951"/>
                <a:gd name="connsiteX40" fmla="*/ 117547 w 606368"/>
                <a:gd name="connsiteY40" fmla="*/ 368775 h 587951"/>
                <a:gd name="connsiteX41" fmla="*/ 133063 w 606368"/>
                <a:gd name="connsiteY41" fmla="*/ 362332 h 587951"/>
                <a:gd name="connsiteX42" fmla="*/ 191131 w 606368"/>
                <a:gd name="connsiteY42" fmla="*/ 304341 h 587951"/>
                <a:gd name="connsiteX43" fmla="*/ 197506 w 606368"/>
                <a:gd name="connsiteY43" fmla="*/ 288770 h 587951"/>
                <a:gd name="connsiteX44" fmla="*/ 191131 w 606368"/>
                <a:gd name="connsiteY44" fmla="*/ 273121 h 587951"/>
                <a:gd name="connsiteX45" fmla="*/ 133063 w 606368"/>
                <a:gd name="connsiteY45" fmla="*/ 215207 h 587951"/>
                <a:gd name="connsiteX46" fmla="*/ 117519 w 606368"/>
                <a:gd name="connsiteY46" fmla="*/ 208764 h 587951"/>
                <a:gd name="connsiteX47" fmla="*/ 117532 w 606368"/>
                <a:gd name="connsiteY47" fmla="*/ 208239 h 587951"/>
                <a:gd name="connsiteX48" fmla="*/ 133440 w 606368"/>
                <a:gd name="connsiteY48" fmla="*/ 214834 h 587951"/>
                <a:gd name="connsiteX49" fmla="*/ 191538 w 606368"/>
                <a:gd name="connsiteY49" fmla="*/ 272805 h 587951"/>
                <a:gd name="connsiteX50" fmla="*/ 198070 w 606368"/>
                <a:gd name="connsiteY50" fmla="*/ 288754 h 587951"/>
                <a:gd name="connsiteX51" fmla="*/ 191538 w 606368"/>
                <a:gd name="connsiteY51" fmla="*/ 304704 h 587951"/>
                <a:gd name="connsiteX52" fmla="*/ 133440 w 606368"/>
                <a:gd name="connsiteY52" fmla="*/ 362675 h 587951"/>
                <a:gd name="connsiteX53" fmla="*/ 117532 w 606368"/>
                <a:gd name="connsiteY53" fmla="*/ 369269 h 587951"/>
                <a:gd name="connsiteX54" fmla="*/ 101625 w 606368"/>
                <a:gd name="connsiteY54" fmla="*/ 362675 h 587951"/>
                <a:gd name="connsiteX55" fmla="*/ 95093 w 606368"/>
                <a:gd name="connsiteY55" fmla="*/ 346802 h 587951"/>
                <a:gd name="connsiteX56" fmla="*/ 101625 w 606368"/>
                <a:gd name="connsiteY56" fmla="*/ 331005 h 587951"/>
                <a:gd name="connsiteX57" fmla="*/ 143969 w 606368"/>
                <a:gd name="connsiteY57" fmla="*/ 288754 h 587951"/>
                <a:gd name="connsiteX58" fmla="*/ 101625 w 606368"/>
                <a:gd name="connsiteY58" fmla="*/ 246503 h 587951"/>
                <a:gd name="connsiteX59" fmla="*/ 101625 w 606368"/>
                <a:gd name="connsiteY59" fmla="*/ 214834 h 587951"/>
                <a:gd name="connsiteX60" fmla="*/ 117532 w 606368"/>
                <a:gd name="connsiteY60" fmla="*/ 208239 h 587951"/>
                <a:gd name="connsiteX61" fmla="*/ 44936 w 606368"/>
                <a:gd name="connsiteY61" fmla="*/ 171186 h 587951"/>
                <a:gd name="connsiteX62" fmla="*/ 44936 w 606368"/>
                <a:gd name="connsiteY62" fmla="*/ 527975 h 587951"/>
                <a:gd name="connsiteX63" fmla="*/ 60068 w 606368"/>
                <a:gd name="connsiteY63" fmla="*/ 543084 h 587951"/>
                <a:gd name="connsiteX64" fmla="*/ 546300 w 606368"/>
                <a:gd name="connsiteY64" fmla="*/ 543084 h 587951"/>
                <a:gd name="connsiteX65" fmla="*/ 561432 w 606368"/>
                <a:gd name="connsiteY65" fmla="*/ 527975 h 587951"/>
                <a:gd name="connsiteX66" fmla="*/ 561432 w 606368"/>
                <a:gd name="connsiteY66" fmla="*/ 171186 h 587951"/>
                <a:gd name="connsiteX67" fmla="*/ 44427 w 606368"/>
                <a:gd name="connsiteY67" fmla="*/ 170691 h 587951"/>
                <a:gd name="connsiteX68" fmla="*/ 562013 w 606368"/>
                <a:gd name="connsiteY68" fmla="*/ 170691 h 587951"/>
                <a:gd name="connsiteX69" fmla="*/ 562013 w 606368"/>
                <a:gd name="connsiteY69" fmla="*/ 527946 h 587951"/>
                <a:gd name="connsiteX70" fmla="*/ 546343 w 606368"/>
                <a:gd name="connsiteY70" fmla="*/ 543592 h 587951"/>
                <a:gd name="connsiteX71" fmla="*/ 60097 w 606368"/>
                <a:gd name="connsiteY71" fmla="*/ 543592 h 587951"/>
                <a:gd name="connsiteX72" fmla="*/ 44427 w 606368"/>
                <a:gd name="connsiteY72" fmla="*/ 527946 h 587951"/>
                <a:gd name="connsiteX73" fmla="*/ 43861 w 606368"/>
                <a:gd name="connsiteY73" fmla="*/ 170189 h 587951"/>
                <a:gd name="connsiteX74" fmla="*/ 43861 w 606368"/>
                <a:gd name="connsiteY74" fmla="*/ 527975 h 587951"/>
                <a:gd name="connsiteX75" fmla="*/ 60068 w 606368"/>
                <a:gd name="connsiteY75" fmla="*/ 544158 h 587951"/>
                <a:gd name="connsiteX76" fmla="*/ 546300 w 606368"/>
                <a:gd name="connsiteY76" fmla="*/ 544158 h 587951"/>
                <a:gd name="connsiteX77" fmla="*/ 562431 w 606368"/>
                <a:gd name="connsiteY77" fmla="*/ 527975 h 587951"/>
                <a:gd name="connsiteX78" fmla="*/ 562431 w 606368"/>
                <a:gd name="connsiteY78" fmla="*/ 170189 h 587951"/>
                <a:gd name="connsiteX79" fmla="*/ 60068 w 606368"/>
                <a:gd name="connsiteY79" fmla="*/ 44791 h 587951"/>
                <a:gd name="connsiteX80" fmla="*/ 44936 w 606368"/>
                <a:gd name="connsiteY80" fmla="*/ 59900 h 587951"/>
                <a:gd name="connsiteX81" fmla="*/ 44936 w 606368"/>
                <a:gd name="connsiteY81" fmla="*/ 126395 h 587951"/>
                <a:gd name="connsiteX82" fmla="*/ 561432 w 606368"/>
                <a:gd name="connsiteY82" fmla="*/ 126395 h 587951"/>
                <a:gd name="connsiteX83" fmla="*/ 561432 w 606368"/>
                <a:gd name="connsiteY83" fmla="*/ 59900 h 587951"/>
                <a:gd name="connsiteX84" fmla="*/ 546300 w 606368"/>
                <a:gd name="connsiteY84" fmla="*/ 44791 h 587951"/>
                <a:gd name="connsiteX85" fmla="*/ 60097 w 606368"/>
                <a:gd name="connsiteY85" fmla="*/ 44217 h 587951"/>
                <a:gd name="connsiteX86" fmla="*/ 546343 w 606368"/>
                <a:gd name="connsiteY86" fmla="*/ 44217 h 587951"/>
                <a:gd name="connsiteX87" fmla="*/ 562013 w 606368"/>
                <a:gd name="connsiteY87" fmla="*/ 59864 h 587951"/>
                <a:gd name="connsiteX88" fmla="*/ 562013 w 606368"/>
                <a:gd name="connsiteY88" fmla="*/ 126897 h 587951"/>
                <a:gd name="connsiteX89" fmla="*/ 44427 w 606368"/>
                <a:gd name="connsiteY89" fmla="*/ 126897 h 587951"/>
                <a:gd name="connsiteX90" fmla="*/ 44427 w 606368"/>
                <a:gd name="connsiteY90" fmla="*/ 59864 h 587951"/>
                <a:gd name="connsiteX91" fmla="*/ 60097 w 606368"/>
                <a:gd name="connsiteY91" fmla="*/ 44217 h 587951"/>
                <a:gd name="connsiteX92" fmla="*/ 60068 w 606368"/>
                <a:gd name="connsiteY92" fmla="*/ 43794 h 587951"/>
                <a:gd name="connsiteX93" fmla="*/ 43861 w 606368"/>
                <a:gd name="connsiteY93" fmla="*/ 59900 h 587951"/>
                <a:gd name="connsiteX94" fmla="*/ 43861 w 606368"/>
                <a:gd name="connsiteY94" fmla="*/ 127392 h 587951"/>
                <a:gd name="connsiteX95" fmla="*/ 562431 w 606368"/>
                <a:gd name="connsiteY95" fmla="*/ 127392 h 587951"/>
                <a:gd name="connsiteX96" fmla="*/ 562431 w 606368"/>
                <a:gd name="connsiteY96" fmla="*/ 59900 h 587951"/>
                <a:gd name="connsiteX97" fmla="*/ 546300 w 606368"/>
                <a:gd name="connsiteY97" fmla="*/ 43794 h 587951"/>
                <a:gd name="connsiteX98" fmla="*/ 60068 w 606368"/>
                <a:gd name="connsiteY98" fmla="*/ 997 h 587951"/>
                <a:gd name="connsiteX99" fmla="*/ 546300 w 606368"/>
                <a:gd name="connsiteY99" fmla="*/ 997 h 587951"/>
                <a:gd name="connsiteX100" fmla="*/ 605293 w 606368"/>
                <a:gd name="connsiteY100" fmla="*/ 59900 h 587951"/>
                <a:gd name="connsiteX101" fmla="*/ 605293 w 606368"/>
                <a:gd name="connsiteY101" fmla="*/ 527975 h 587951"/>
                <a:gd name="connsiteX102" fmla="*/ 546300 w 606368"/>
                <a:gd name="connsiteY102" fmla="*/ 586954 h 587951"/>
                <a:gd name="connsiteX103" fmla="*/ 60068 w 606368"/>
                <a:gd name="connsiteY103" fmla="*/ 586954 h 587951"/>
                <a:gd name="connsiteX104" fmla="*/ 999 w 606368"/>
                <a:gd name="connsiteY104" fmla="*/ 527975 h 587951"/>
                <a:gd name="connsiteX105" fmla="*/ 999 w 606368"/>
                <a:gd name="connsiteY105" fmla="*/ 59900 h 587951"/>
                <a:gd name="connsiteX106" fmla="*/ 60068 w 606368"/>
                <a:gd name="connsiteY106" fmla="*/ 997 h 587951"/>
                <a:gd name="connsiteX107" fmla="*/ 60097 w 606368"/>
                <a:gd name="connsiteY107" fmla="*/ 423 h 587951"/>
                <a:gd name="connsiteX108" fmla="*/ 565 w 606368"/>
                <a:gd name="connsiteY108" fmla="*/ 59864 h 587951"/>
                <a:gd name="connsiteX109" fmla="*/ 565 w 606368"/>
                <a:gd name="connsiteY109" fmla="*/ 527946 h 587951"/>
                <a:gd name="connsiteX110" fmla="*/ 60097 w 606368"/>
                <a:gd name="connsiteY110" fmla="*/ 587386 h 587951"/>
                <a:gd name="connsiteX111" fmla="*/ 546343 w 606368"/>
                <a:gd name="connsiteY111" fmla="*/ 587386 h 587951"/>
                <a:gd name="connsiteX112" fmla="*/ 605875 w 606368"/>
                <a:gd name="connsiteY112" fmla="*/ 527946 h 587951"/>
                <a:gd name="connsiteX113" fmla="*/ 605875 w 606368"/>
                <a:gd name="connsiteY113" fmla="*/ 59864 h 587951"/>
                <a:gd name="connsiteX114" fmla="*/ 546343 w 606368"/>
                <a:gd name="connsiteY114" fmla="*/ 423 h 587951"/>
                <a:gd name="connsiteX115" fmla="*/ 60068 w 606368"/>
                <a:gd name="connsiteY115" fmla="*/ 0 h 587951"/>
                <a:gd name="connsiteX116" fmla="*/ 546300 w 606368"/>
                <a:gd name="connsiteY116" fmla="*/ 0 h 587951"/>
                <a:gd name="connsiteX117" fmla="*/ 606368 w 606368"/>
                <a:gd name="connsiteY117" fmla="*/ 59900 h 587951"/>
                <a:gd name="connsiteX118" fmla="*/ 606368 w 606368"/>
                <a:gd name="connsiteY118" fmla="*/ 527975 h 587951"/>
                <a:gd name="connsiteX119" fmla="*/ 546300 w 606368"/>
                <a:gd name="connsiteY119" fmla="*/ 587951 h 587951"/>
                <a:gd name="connsiteX120" fmla="*/ 60068 w 606368"/>
                <a:gd name="connsiteY120" fmla="*/ 587951 h 587951"/>
                <a:gd name="connsiteX121" fmla="*/ 0 w 606368"/>
                <a:gd name="connsiteY121" fmla="*/ 527975 h 587951"/>
                <a:gd name="connsiteX122" fmla="*/ 0 w 606368"/>
                <a:gd name="connsiteY122" fmla="*/ 59900 h 587951"/>
                <a:gd name="connsiteX123" fmla="*/ 60068 w 606368"/>
                <a:gd name="connsiteY123" fmla="*/ 0 h 58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06368" h="587951">
                  <a:moveTo>
                    <a:pt x="233985" y="337736"/>
                  </a:moveTo>
                  <a:lnTo>
                    <a:pt x="379016" y="337736"/>
                  </a:lnTo>
                  <a:cubicBezTo>
                    <a:pt x="390845" y="337736"/>
                    <a:pt x="400447" y="347327"/>
                    <a:pt x="400447" y="359143"/>
                  </a:cubicBezTo>
                  <a:cubicBezTo>
                    <a:pt x="400447" y="370959"/>
                    <a:pt x="390845" y="380550"/>
                    <a:pt x="379016" y="380550"/>
                  </a:cubicBezTo>
                  <a:lnTo>
                    <a:pt x="233985" y="380550"/>
                  </a:lnTo>
                  <a:cubicBezTo>
                    <a:pt x="222156" y="380550"/>
                    <a:pt x="212554" y="370959"/>
                    <a:pt x="212554" y="359143"/>
                  </a:cubicBezTo>
                  <a:cubicBezTo>
                    <a:pt x="212554" y="347327"/>
                    <a:pt x="222156" y="337736"/>
                    <a:pt x="233985" y="337736"/>
                  </a:cubicBezTo>
                  <a:close/>
                  <a:moveTo>
                    <a:pt x="234013" y="337232"/>
                  </a:moveTo>
                  <a:cubicBezTo>
                    <a:pt x="221952" y="337232"/>
                    <a:pt x="212119" y="347054"/>
                    <a:pt x="212119" y="359178"/>
                  </a:cubicBezTo>
                  <a:cubicBezTo>
                    <a:pt x="212119" y="371302"/>
                    <a:pt x="221952" y="381124"/>
                    <a:pt x="234013" y="381124"/>
                  </a:cubicBezTo>
                  <a:lnTo>
                    <a:pt x="379051" y="381124"/>
                  </a:lnTo>
                  <a:cubicBezTo>
                    <a:pt x="391189" y="381124"/>
                    <a:pt x="401022" y="371302"/>
                    <a:pt x="401022" y="359178"/>
                  </a:cubicBezTo>
                  <a:cubicBezTo>
                    <a:pt x="401022" y="347054"/>
                    <a:pt x="391189" y="337232"/>
                    <a:pt x="379051" y="337232"/>
                  </a:cubicBezTo>
                  <a:close/>
                  <a:moveTo>
                    <a:pt x="233985" y="336738"/>
                  </a:moveTo>
                  <a:lnTo>
                    <a:pt x="379016" y="336738"/>
                  </a:lnTo>
                  <a:cubicBezTo>
                    <a:pt x="391383" y="336738"/>
                    <a:pt x="401446" y="346790"/>
                    <a:pt x="401446" y="359143"/>
                  </a:cubicBezTo>
                  <a:cubicBezTo>
                    <a:pt x="401446" y="371496"/>
                    <a:pt x="391383" y="381547"/>
                    <a:pt x="379016" y="381547"/>
                  </a:cubicBezTo>
                  <a:lnTo>
                    <a:pt x="233985" y="381547"/>
                  </a:lnTo>
                  <a:cubicBezTo>
                    <a:pt x="221618" y="381547"/>
                    <a:pt x="211555" y="371496"/>
                    <a:pt x="211555" y="359143"/>
                  </a:cubicBezTo>
                  <a:cubicBezTo>
                    <a:pt x="211555" y="346790"/>
                    <a:pt x="221618" y="336738"/>
                    <a:pt x="233985" y="336738"/>
                  </a:cubicBezTo>
                  <a:close/>
                  <a:moveTo>
                    <a:pt x="117532" y="209313"/>
                  </a:moveTo>
                  <a:cubicBezTo>
                    <a:pt x="123219" y="209313"/>
                    <a:pt x="128599" y="211537"/>
                    <a:pt x="132672" y="215524"/>
                  </a:cubicBezTo>
                  <a:lnTo>
                    <a:pt x="190770" y="273495"/>
                  </a:lnTo>
                  <a:cubicBezTo>
                    <a:pt x="194843" y="277559"/>
                    <a:pt x="197071" y="283003"/>
                    <a:pt x="197071" y="288754"/>
                  </a:cubicBezTo>
                  <a:cubicBezTo>
                    <a:pt x="197071" y="294505"/>
                    <a:pt x="194843" y="299950"/>
                    <a:pt x="190770" y="304014"/>
                  </a:cubicBezTo>
                  <a:lnTo>
                    <a:pt x="132672" y="361985"/>
                  </a:lnTo>
                  <a:cubicBezTo>
                    <a:pt x="128599" y="365972"/>
                    <a:pt x="123219" y="368196"/>
                    <a:pt x="117532" y="368196"/>
                  </a:cubicBezTo>
                  <a:cubicBezTo>
                    <a:pt x="111769" y="368196"/>
                    <a:pt x="106389" y="365972"/>
                    <a:pt x="102393" y="361985"/>
                  </a:cubicBezTo>
                  <a:cubicBezTo>
                    <a:pt x="98320" y="357920"/>
                    <a:pt x="96092" y="352553"/>
                    <a:pt x="96092" y="346802"/>
                  </a:cubicBezTo>
                  <a:cubicBezTo>
                    <a:pt x="96092" y="341127"/>
                    <a:pt x="98320" y="335760"/>
                    <a:pt x="102393" y="331696"/>
                  </a:cubicBezTo>
                  <a:lnTo>
                    <a:pt x="145429" y="288754"/>
                  </a:lnTo>
                  <a:lnTo>
                    <a:pt x="102393" y="245813"/>
                  </a:lnTo>
                  <a:cubicBezTo>
                    <a:pt x="94017" y="237455"/>
                    <a:pt x="94017" y="223882"/>
                    <a:pt x="102393" y="215524"/>
                  </a:cubicBezTo>
                  <a:cubicBezTo>
                    <a:pt x="106389" y="211537"/>
                    <a:pt x="111769" y="209313"/>
                    <a:pt x="117532" y="209313"/>
                  </a:cubicBezTo>
                  <a:close/>
                  <a:moveTo>
                    <a:pt x="117519" y="208764"/>
                  </a:moveTo>
                  <a:cubicBezTo>
                    <a:pt x="111902" y="208764"/>
                    <a:pt x="106295" y="210912"/>
                    <a:pt x="102032" y="215207"/>
                  </a:cubicBezTo>
                  <a:cubicBezTo>
                    <a:pt x="93429" y="223722"/>
                    <a:pt x="93429" y="237606"/>
                    <a:pt x="102032" y="246120"/>
                  </a:cubicBezTo>
                  <a:lnTo>
                    <a:pt x="144661" y="288770"/>
                  </a:lnTo>
                  <a:lnTo>
                    <a:pt x="102032" y="331342"/>
                  </a:lnTo>
                  <a:cubicBezTo>
                    <a:pt x="93429" y="339933"/>
                    <a:pt x="93429" y="353817"/>
                    <a:pt x="102032" y="362332"/>
                  </a:cubicBezTo>
                  <a:cubicBezTo>
                    <a:pt x="106333" y="366627"/>
                    <a:pt x="111940" y="368775"/>
                    <a:pt x="117547" y="368775"/>
                  </a:cubicBezTo>
                  <a:cubicBezTo>
                    <a:pt x="123154" y="368775"/>
                    <a:pt x="128761" y="366627"/>
                    <a:pt x="133063" y="362332"/>
                  </a:cubicBezTo>
                  <a:lnTo>
                    <a:pt x="191131" y="304341"/>
                  </a:lnTo>
                  <a:cubicBezTo>
                    <a:pt x="195432" y="300046"/>
                    <a:pt x="197583" y="294369"/>
                    <a:pt x="197506" y="288770"/>
                  </a:cubicBezTo>
                  <a:cubicBezTo>
                    <a:pt x="197583" y="283093"/>
                    <a:pt x="195432" y="277494"/>
                    <a:pt x="191131" y="273121"/>
                  </a:cubicBezTo>
                  <a:lnTo>
                    <a:pt x="133063" y="215207"/>
                  </a:lnTo>
                  <a:cubicBezTo>
                    <a:pt x="128762" y="210912"/>
                    <a:pt x="123135" y="208764"/>
                    <a:pt x="117519" y="208764"/>
                  </a:cubicBezTo>
                  <a:close/>
                  <a:moveTo>
                    <a:pt x="117532" y="208239"/>
                  </a:moveTo>
                  <a:cubicBezTo>
                    <a:pt x="123527" y="208239"/>
                    <a:pt x="129137" y="210616"/>
                    <a:pt x="133440" y="214834"/>
                  </a:cubicBezTo>
                  <a:lnTo>
                    <a:pt x="191538" y="272805"/>
                  </a:lnTo>
                  <a:cubicBezTo>
                    <a:pt x="195765" y="277022"/>
                    <a:pt x="198147" y="282696"/>
                    <a:pt x="198070" y="288754"/>
                  </a:cubicBezTo>
                  <a:cubicBezTo>
                    <a:pt x="198147" y="294812"/>
                    <a:pt x="195765" y="300410"/>
                    <a:pt x="191538" y="304704"/>
                  </a:cubicBezTo>
                  <a:lnTo>
                    <a:pt x="133440" y="362675"/>
                  </a:lnTo>
                  <a:cubicBezTo>
                    <a:pt x="129137" y="366892"/>
                    <a:pt x="123527" y="369269"/>
                    <a:pt x="117532" y="369269"/>
                  </a:cubicBezTo>
                  <a:cubicBezTo>
                    <a:pt x="111538" y="369269"/>
                    <a:pt x="105851" y="366892"/>
                    <a:pt x="101625" y="362675"/>
                  </a:cubicBezTo>
                  <a:cubicBezTo>
                    <a:pt x="97398" y="358457"/>
                    <a:pt x="95093" y="352783"/>
                    <a:pt x="95093" y="346802"/>
                  </a:cubicBezTo>
                  <a:cubicBezTo>
                    <a:pt x="95093" y="340821"/>
                    <a:pt x="97398" y="335223"/>
                    <a:pt x="101625" y="331005"/>
                  </a:cubicBezTo>
                  <a:lnTo>
                    <a:pt x="143969" y="288754"/>
                  </a:lnTo>
                  <a:lnTo>
                    <a:pt x="101625" y="246503"/>
                  </a:lnTo>
                  <a:cubicBezTo>
                    <a:pt x="92864" y="237761"/>
                    <a:pt x="92864" y="223575"/>
                    <a:pt x="101625" y="214834"/>
                  </a:cubicBezTo>
                  <a:cubicBezTo>
                    <a:pt x="105851" y="210616"/>
                    <a:pt x="111538" y="208239"/>
                    <a:pt x="117532" y="208239"/>
                  </a:cubicBezTo>
                  <a:close/>
                  <a:moveTo>
                    <a:pt x="44936" y="171186"/>
                  </a:moveTo>
                  <a:lnTo>
                    <a:pt x="44936" y="527975"/>
                  </a:lnTo>
                  <a:cubicBezTo>
                    <a:pt x="44936" y="536335"/>
                    <a:pt x="51696" y="543084"/>
                    <a:pt x="60068" y="543084"/>
                  </a:cubicBezTo>
                  <a:lnTo>
                    <a:pt x="546300" y="543084"/>
                  </a:lnTo>
                  <a:cubicBezTo>
                    <a:pt x="554595" y="543084"/>
                    <a:pt x="561432" y="536335"/>
                    <a:pt x="561432" y="527975"/>
                  </a:cubicBezTo>
                  <a:lnTo>
                    <a:pt x="561432" y="171186"/>
                  </a:lnTo>
                  <a:close/>
                  <a:moveTo>
                    <a:pt x="44427" y="170691"/>
                  </a:moveTo>
                  <a:lnTo>
                    <a:pt x="562013" y="170691"/>
                  </a:lnTo>
                  <a:lnTo>
                    <a:pt x="562013" y="527946"/>
                  </a:lnTo>
                  <a:cubicBezTo>
                    <a:pt x="562013" y="536613"/>
                    <a:pt x="554946" y="543592"/>
                    <a:pt x="546343" y="543592"/>
                  </a:cubicBezTo>
                  <a:lnTo>
                    <a:pt x="60097" y="543592"/>
                  </a:lnTo>
                  <a:cubicBezTo>
                    <a:pt x="51417" y="543592"/>
                    <a:pt x="44427" y="536613"/>
                    <a:pt x="44427" y="527946"/>
                  </a:cubicBezTo>
                  <a:close/>
                  <a:moveTo>
                    <a:pt x="43861" y="170189"/>
                  </a:moveTo>
                  <a:lnTo>
                    <a:pt x="43861" y="527975"/>
                  </a:lnTo>
                  <a:cubicBezTo>
                    <a:pt x="43861" y="536872"/>
                    <a:pt x="51158" y="544158"/>
                    <a:pt x="60068" y="544158"/>
                  </a:cubicBezTo>
                  <a:lnTo>
                    <a:pt x="546300" y="544158"/>
                  </a:lnTo>
                  <a:cubicBezTo>
                    <a:pt x="555210" y="544158"/>
                    <a:pt x="562431" y="536872"/>
                    <a:pt x="562431" y="527975"/>
                  </a:cubicBezTo>
                  <a:lnTo>
                    <a:pt x="562431" y="170189"/>
                  </a:lnTo>
                  <a:close/>
                  <a:moveTo>
                    <a:pt x="60068" y="44791"/>
                  </a:moveTo>
                  <a:cubicBezTo>
                    <a:pt x="51696" y="44791"/>
                    <a:pt x="44936" y="51617"/>
                    <a:pt x="44936" y="59900"/>
                  </a:cubicBezTo>
                  <a:lnTo>
                    <a:pt x="44936" y="126395"/>
                  </a:lnTo>
                  <a:lnTo>
                    <a:pt x="561432" y="126395"/>
                  </a:lnTo>
                  <a:lnTo>
                    <a:pt x="561432" y="59900"/>
                  </a:lnTo>
                  <a:cubicBezTo>
                    <a:pt x="561432" y="51617"/>
                    <a:pt x="554595" y="44791"/>
                    <a:pt x="546300" y="44791"/>
                  </a:cubicBezTo>
                  <a:close/>
                  <a:moveTo>
                    <a:pt x="60097" y="44217"/>
                  </a:moveTo>
                  <a:lnTo>
                    <a:pt x="546343" y="44217"/>
                  </a:lnTo>
                  <a:cubicBezTo>
                    <a:pt x="554946" y="44217"/>
                    <a:pt x="562013" y="51273"/>
                    <a:pt x="562013" y="59864"/>
                  </a:cubicBezTo>
                  <a:lnTo>
                    <a:pt x="562013" y="126897"/>
                  </a:lnTo>
                  <a:lnTo>
                    <a:pt x="44427" y="126897"/>
                  </a:lnTo>
                  <a:lnTo>
                    <a:pt x="44427" y="59864"/>
                  </a:lnTo>
                  <a:cubicBezTo>
                    <a:pt x="44427" y="51273"/>
                    <a:pt x="51417" y="44217"/>
                    <a:pt x="60097" y="44217"/>
                  </a:cubicBezTo>
                  <a:close/>
                  <a:moveTo>
                    <a:pt x="60068" y="43794"/>
                  </a:moveTo>
                  <a:cubicBezTo>
                    <a:pt x="51158" y="43794"/>
                    <a:pt x="43861" y="51003"/>
                    <a:pt x="43861" y="59900"/>
                  </a:cubicBezTo>
                  <a:lnTo>
                    <a:pt x="43861" y="127392"/>
                  </a:lnTo>
                  <a:lnTo>
                    <a:pt x="562431" y="127392"/>
                  </a:lnTo>
                  <a:lnTo>
                    <a:pt x="562431" y="59900"/>
                  </a:lnTo>
                  <a:cubicBezTo>
                    <a:pt x="562431" y="51003"/>
                    <a:pt x="555210" y="43794"/>
                    <a:pt x="546300" y="43794"/>
                  </a:cubicBezTo>
                  <a:close/>
                  <a:moveTo>
                    <a:pt x="60068" y="997"/>
                  </a:moveTo>
                  <a:lnTo>
                    <a:pt x="546300" y="997"/>
                  </a:lnTo>
                  <a:cubicBezTo>
                    <a:pt x="578792" y="997"/>
                    <a:pt x="605293" y="27457"/>
                    <a:pt x="605293" y="59900"/>
                  </a:cubicBezTo>
                  <a:lnTo>
                    <a:pt x="605293" y="527975"/>
                  </a:lnTo>
                  <a:cubicBezTo>
                    <a:pt x="605293" y="560494"/>
                    <a:pt x="578792" y="586954"/>
                    <a:pt x="546300" y="586954"/>
                  </a:cubicBezTo>
                  <a:lnTo>
                    <a:pt x="60068" y="586954"/>
                  </a:lnTo>
                  <a:cubicBezTo>
                    <a:pt x="27499" y="586954"/>
                    <a:pt x="999" y="560494"/>
                    <a:pt x="999" y="527975"/>
                  </a:cubicBezTo>
                  <a:lnTo>
                    <a:pt x="999" y="59900"/>
                  </a:lnTo>
                  <a:cubicBezTo>
                    <a:pt x="999" y="27457"/>
                    <a:pt x="27499" y="997"/>
                    <a:pt x="60068" y="997"/>
                  </a:cubicBezTo>
                  <a:close/>
                  <a:moveTo>
                    <a:pt x="60097" y="423"/>
                  </a:moveTo>
                  <a:cubicBezTo>
                    <a:pt x="27220" y="423"/>
                    <a:pt x="565" y="27114"/>
                    <a:pt x="565" y="59864"/>
                  </a:cubicBezTo>
                  <a:lnTo>
                    <a:pt x="565" y="527946"/>
                  </a:lnTo>
                  <a:cubicBezTo>
                    <a:pt x="565" y="560772"/>
                    <a:pt x="27220" y="587386"/>
                    <a:pt x="60097" y="587386"/>
                  </a:cubicBezTo>
                  <a:lnTo>
                    <a:pt x="546343" y="587386"/>
                  </a:lnTo>
                  <a:cubicBezTo>
                    <a:pt x="579143" y="587386"/>
                    <a:pt x="605875" y="560772"/>
                    <a:pt x="605875" y="527946"/>
                  </a:cubicBezTo>
                  <a:lnTo>
                    <a:pt x="605875" y="59864"/>
                  </a:lnTo>
                  <a:cubicBezTo>
                    <a:pt x="605875" y="27114"/>
                    <a:pt x="579143" y="423"/>
                    <a:pt x="546343" y="423"/>
                  </a:cubicBezTo>
                  <a:close/>
                  <a:moveTo>
                    <a:pt x="60068" y="0"/>
                  </a:moveTo>
                  <a:lnTo>
                    <a:pt x="546300" y="0"/>
                  </a:lnTo>
                  <a:cubicBezTo>
                    <a:pt x="579406" y="0"/>
                    <a:pt x="606368" y="26844"/>
                    <a:pt x="606368" y="59900"/>
                  </a:cubicBezTo>
                  <a:lnTo>
                    <a:pt x="606368" y="527975"/>
                  </a:lnTo>
                  <a:cubicBezTo>
                    <a:pt x="606368" y="561031"/>
                    <a:pt x="579406" y="587951"/>
                    <a:pt x="546300" y="587951"/>
                  </a:cubicBezTo>
                  <a:lnTo>
                    <a:pt x="60068" y="587951"/>
                  </a:lnTo>
                  <a:cubicBezTo>
                    <a:pt x="26962" y="587951"/>
                    <a:pt x="0" y="561031"/>
                    <a:pt x="0" y="527975"/>
                  </a:cubicBezTo>
                  <a:lnTo>
                    <a:pt x="0" y="59900"/>
                  </a:lnTo>
                  <a:cubicBezTo>
                    <a:pt x="0" y="26844"/>
                    <a:pt x="26962" y="0"/>
                    <a:pt x="600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mputing-code-browser_17997">
              <a:extLst>
                <a:ext uri="{FF2B5EF4-FFF2-40B4-BE49-F238E27FC236}">
                  <a16:creationId xmlns:a16="http://schemas.microsoft.com/office/drawing/2014/main" id="{1A08002E-0770-FDCC-8D66-F80720819CD1}"/>
                </a:ext>
              </a:extLst>
            </p:cNvPr>
            <p:cNvSpPr/>
            <p:nvPr/>
          </p:nvSpPr>
          <p:spPr>
            <a:xfrm>
              <a:off x="1751010" y="5806979"/>
              <a:ext cx="609685" cy="544184"/>
            </a:xfrm>
            <a:custGeom>
              <a:avLst/>
              <a:gdLst>
                <a:gd name="connsiteX0" fmla="*/ 227997 w 609544"/>
                <a:gd name="connsiteY0" fmla="*/ 377736 h 544059"/>
                <a:gd name="connsiteX1" fmla="*/ 384511 w 609544"/>
                <a:gd name="connsiteY1" fmla="*/ 377736 h 544059"/>
                <a:gd name="connsiteX2" fmla="*/ 384511 w 609544"/>
                <a:gd name="connsiteY2" fmla="*/ 397000 h 544059"/>
                <a:gd name="connsiteX3" fmla="*/ 227997 w 609544"/>
                <a:gd name="connsiteY3" fmla="*/ 397000 h 544059"/>
                <a:gd name="connsiteX4" fmla="*/ 400600 w 609544"/>
                <a:gd name="connsiteY4" fmla="*/ 191656 h 544059"/>
                <a:gd name="connsiteX5" fmla="*/ 546035 w 609544"/>
                <a:gd name="connsiteY5" fmla="*/ 266184 h 544059"/>
                <a:gd name="connsiteX6" fmla="*/ 546035 w 609544"/>
                <a:gd name="connsiteY6" fmla="*/ 285709 h 544059"/>
                <a:gd name="connsiteX7" fmla="*/ 544885 w 609544"/>
                <a:gd name="connsiteY7" fmla="*/ 286347 h 544059"/>
                <a:gd name="connsiteX8" fmla="*/ 400600 w 609544"/>
                <a:gd name="connsiteY8" fmla="*/ 360237 h 544059"/>
                <a:gd name="connsiteX9" fmla="*/ 400600 w 609544"/>
                <a:gd name="connsiteY9" fmla="*/ 334586 h 544059"/>
                <a:gd name="connsiteX10" fmla="*/ 401622 w 609544"/>
                <a:gd name="connsiteY10" fmla="*/ 334076 h 544059"/>
                <a:gd name="connsiteX11" fmla="*/ 518686 w 609544"/>
                <a:gd name="connsiteY11" fmla="*/ 276010 h 544059"/>
                <a:gd name="connsiteX12" fmla="*/ 400600 w 609544"/>
                <a:gd name="connsiteY12" fmla="*/ 217307 h 544059"/>
                <a:gd name="connsiteX13" fmla="*/ 211838 w 609544"/>
                <a:gd name="connsiteY13" fmla="*/ 191656 h 544059"/>
                <a:gd name="connsiteX14" fmla="*/ 211838 w 609544"/>
                <a:gd name="connsiteY14" fmla="*/ 217307 h 544059"/>
                <a:gd name="connsiteX15" fmla="*/ 210688 w 609544"/>
                <a:gd name="connsiteY15" fmla="*/ 217945 h 544059"/>
                <a:gd name="connsiteX16" fmla="*/ 94703 w 609544"/>
                <a:gd name="connsiteY16" fmla="*/ 276010 h 544059"/>
                <a:gd name="connsiteX17" fmla="*/ 211838 w 609544"/>
                <a:gd name="connsiteY17" fmla="*/ 334586 h 544059"/>
                <a:gd name="connsiteX18" fmla="*/ 211838 w 609544"/>
                <a:gd name="connsiteY18" fmla="*/ 360237 h 544059"/>
                <a:gd name="connsiteX19" fmla="*/ 66473 w 609544"/>
                <a:gd name="connsiteY19" fmla="*/ 285454 h 544059"/>
                <a:gd name="connsiteX20" fmla="*/ 66473 w 609544"/>
                <a:gd name="connsiteY20" fmla="*/ 266567 h 544059"/>
                <a:gd name="connsiteX21" fmla="*/ 67623 w 609544"/>
                <a:gd name="connsiteY21" fmla="*/ 265929 h 544059"/>
                <a:gd name="connsiteX22" fmla="*/ 18785 w 609544"/>
                <a:gd name="connsiteY22" fmla="*/ 64690 h 544059"/>
                <a:gd name="connsiteX23" fmla="*/ 18785 w 609544"/>
                <a:gd name="connsiteY23" fmla="*/ 525175 h 544059"/>
                <a:gd name="connsiteX24" fmla="*/ 590632 w 609544"/>
                <a:gd name="connsiteY24" fmla="*/ 525175 h 544059"/>
                <a:gd name="connsiteX25" fmla="*/ 590632 w 609544"/>
                <a:gd name="connsiteY25" fmla="*/ 64690 h 544059"/>
                <a:gd name="connsiteX26" fmla="*/ 0 w 609544"/>
                <a:gd name="connsiteY26" fmla="*/ 0 h 544059"/>
                <a:gd name="connsiteX27" fmla="*/ 609544 w 609544"/>
                <a:gd name="connsiteY27" fmla="*/ 0 h 544059"/>
                <a:gd name="connsiteX28" fmla="*/ 609544 w 609544"/>
                <a:gd name="connsiteY28" fmla="*/ 544059 h 544059"/>
                <a:gd name="connsiteX29" fmla="*/ 0 w 609544"/>
                <a:gd name="connsiteY29" fmla="*/ 544059 h 54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544" h="544059">
                  <a:moveTo>
                    <a:pt x="227997" y="377736"/>
                  </a:moveTo>
                  <a:lnTo>
                    <a:pt x="384511" y="377736"/>
                  </a:lnTo>
                  <a:lnTo>
                    <a:pt x="384511" y="397000"/>
                  </a:lnTo>
                  <a:lnTo>
                    <a:pt x="227997" y="397000"/>
                  </a:lnTo>
                  <a:close/>
                  <a:moveTo>
                    <a:pt x="400600" y="191656"/>
                  </a:moveTo>
                  <a:lnTo>
                    <a:pt x="546035" y="266184"/>
                  </a:lnTo>
                  <a:lnTo>
                    <a:pt x="546035" y="285709"/>
                  </a:lnTo>
                  <a:lnTo>
                    <a:pt x="544885" y="286347"/>
                  </a:lnTo>
                  <a:lnTo>
                    <a:pt x="400600" y="360237"/>
                  </a:lnTo>
                  <a:lnTo>
                    <a:pt x="400600" y="334586"/>
                  </a:lnTo>
                  <a:lnTo>
                    <a:pt x="401622" y="334076"/>
                  </a:lnTo>
                  <a:lnTo>
                    <a:pt x="518686" y="276010"/>
                  </a:lnTo>
                  <a:lnTo>
                    <a:pt x="400600" y="217307"/>
                  </a:lnTo>
                  <a:close/>
                  <a:moveTo>
                    <a:pt x="211838" y="191656"/>
                  </a:moveTo>
                  <a:lnTo>
                    <a:pt x="211838" y="217307"/>
                  </a:lnTo>
                  <a:lnTo>
                    <a:pt x="210688" y="217945"/>
                  </a:lnTo>
                  <a:lnTo>
                    <a:pt x="94703" y="276010"/>
                  </a:lnTo>
                  <a:lnTo>
                    <a:pt x="211838" y="334586"/>
                  </a:lnTo>
                  <a:lnTo>
                    <a:pt x="211838" y="360237"/>
                  </a:lnTo>
                  <a:lnTo>
                    <a:pt x="66473" y="285454"/>
                  </a:lnTo>
                  <a:lnTo>
                    <a:pt x="66473" y="266567"/>
                  </a:lnTo>
                  <a:lnTo>
                    <a:pt x="67623" y="265929"/>
                  </a:lnTo>
                  <a:close/>
                  <a:moveTo>
                    <a:pt x="18785" y="64690"/>
                  </a:moveTo>
                  <a:lnTo>
                    <a:pt x="18785" y="525175"/>
                  </a:lnTo>
                  <a:lnTo>
                    <a:pt x="590632" y="525175"/>
                  </a:lnTo>
                  <a:lnTo>
                    <a:pt x="590632" y="64690"/>
                  </a:lnTo>
                  <a:close/>
                  <a:moveTo>
                    <a:pt x="0" y="0"/>
                  </a:moveTo>
                  <a:lnTo>
                    <a:pt x="609544" y="0"/>
                  </a:lnTo>
                  <a:lnTo>
                    <a:pt x="609544" y="544059"/>
                  </a:lnTo>
                  <a:lnTo>
                    <a:pt x="0" y="5440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rogramming_103075">
              <a:extLst>
                <a:ext uri="{FF2B5EF4-FFF2-40B4-BE49-F238E27FC236}">
                  <a16:creationId xmlns:a16="http://schemas.microsoft.com/office/drawing/2014/main" id="{921C8C63-C708-B948-1EBC-6308A3B90916}"/>
                </a:ext>
              </a:extLst>
            </p:cNvPr>
            <p:cNvSpPr/>
            <p:nvPr/>
          </p:nvSpPr>
          <p:spPr>
            <a:xfrm>
              <a:off x="1730690" y="4919605"/>
              <a:ext cx="609685" cy="475374"/>
            </a:xfrm>
            <a:custGeom>
              <a:avLst/>
              <a:gdLst>
                <a:gd name="connsiteX0" fmla="*/ 331727 w 606368"/>
                <a:gd name="connsiteY0" fmla="*/ 303290 h 472788"/>
                <a:gd name="connsiteX1" fmla="*/ 337951 w 606368"/>
                <a:gd name="connsiteY1" fmla="*/ 305868 h 472788"/>
                <a:gd name="connsiteX2" fmla="*/ 340618 w 606368"/>
                <a:gd name="connsiteY2" fmla="*/ 312181 h 472788"/>
                <a:gd name="connsiteX3" fmla="*/ 337951 w 606368"/>
                <a:gd name="connsiteY3" fmla="*/ 318494 h 472788"/>
                <a:gd name="connsiteX4" fmla="*/ 331727 w 606368"/>
                <a:gd name="connsiteY4" fmla="*/ 321072 h 472788"/>
                <a:gd name="connsiteX5" fmla="*/ 325415 w 606368"/>
                <a:gd name="connsiteY5" fmla="*/ 318494 h 472788"/>
                <a:gd name="connsiteX6" fmla="*/ 322836 w 606368"/>
                <a:gd name="connsiteY6" fmla="*/ 312181 h 472788"/>
                <a:gd name="connsiteX7" fmla="*/ 325415 w 606368"/>
                <a:gd name="connsiteY7" fmla="*/ 305868 h 472788"/>
                <a:gd name="connsiteX8" fmla="*/ 331727 w 606368"/>
                <a:gd name="connsiteY8" fmla="*/ 303290 h 472788"/>
                <a:gd name="connsiteX9" fmla="*/ 331727 w 606368"/>
                <a:gd name="connsiteY9" fmla="*/ 236888 h 472788"/>
                <a:gd name="connsiteX10" fmla="*/ 337951 w 606368"/>
                <a:gd name="connsiteY10" fmla="*/ 239555 h 472788"/>
                <a:gd name="connsiteX11" fmla="*/ 340618 w 606368"/>
                <a:gd name="connsiteY11" fmla="*/ 245779 h 472788"/>
                <a:gd name="connsiteX12" fmla="*/ 337951 w 606368"/>
                <a:gd name="connsiteY12" fmla="*/ 252092 h 472788"/>
                <a:gd name="connsiteX13" fmla="*/ 331727 w 606368"/>
                <a:gd name="connsiteY13" fmla="*/ 254670 h 472788"/>
                <a:gd name="connsiteX14" fmla="*/ 325415 w 606368"/>
                <a:gd name="connsiteY14" fmla="*/ 252092 h 472788"/>
                <a:gd name="connsiteX15" fmla="*/ 322836 w 606368"/>
                <a:gd name="connsiteY15" fmla="*/ 245779 h 472788"/>
                <a:gd name="connsiteX16" fmla="*/ 325415 w 606368"/>
                <a:gd name="connsiteY16" fmla="*/ 239555 h 472788"/>
                <a:gd name="connsiteX17" fmla="*/ 331727 w 606368"/>
                <a:gd name="connsiteY17" fmla="*/ 236888 h 472788"/>
                <a:gd name="connsiteX18" fmla="*/ 255706 w 606368"/>
                <a:gd name="connsiteY18" fmla="*/ 199065 h 472788"/>
                <a:gd name="connsiteX19" fmla="*/ 265233 w 606368"/>
                <a:gd name="connsiteY19" fmla="*/ 199065 h 472788"/>
                <a:gd name="connsiteX20" fmla="*/ 299154 w 606368"/>
                <a:gd name="connsiteY20" fmla="*/ 210352 h 472788"/>
                <a:gd name="connsiteX21" fmla="*/ 300846 w 606368"/>
                <a:gd name="connsiteY21" fmla="*/ 222794 h 472788"/>
                <a:gd name="connsiteX22" fmla="*/ 288381 w 606368"/>
                <a:gd name="connsiteY22" fmla="*/ 224483 h 472788"/>
                <a:gd name="connsiteX23" fmla="*/ 265233 w 606368"/>
                <a:gd name="connsiteY23" fmla="*/ 216840 h 472788"/>
                <a:gd name="connsiteX24" fmla="*/ 255706 w 606368"/>
                <a:gd name="connsiteY24" fmla="*/ 216840 h 472788"/>
                <a:gd name="connsiteX25" fmla="*/ 207628 w 606368"/>
                <a:gd name="connsiteY25" fmla="*/ 264831 h 472788"/>
                <a:gd name="connsiteX26" fmla="*/ 207628 w 606368"/>
                <a:gd name="connsiteY26" fmla="*/ 293271 h 472788"/>
                <a:gd name="connsiteX27" fmla="*/ 255706 w 606368"/>
                <a:gd name="connsiteY27" fmla="*/ 341262 h 472788"/>
                <a:gd name="connsiteX28" fmla="*/ 265233 w 606368"/>
                <a:gd name="connsiteY28" fmla="*/ 341262 h 472788"/>
                <a:gd name="connsiteX29" fmla="*/ 288381 w 606368"/>
                <a:gd name="connsiteY29" fmla="*/ 333530 h 472788"/>
                <a:gd name="connsiteX30" fmla="*/ 300846 w 606368"/>
                <a:gd name="connsiteY30" fmla="*/ 335308 h 472788"/>
                <a:gd name="connsiteX31" fmla="*/ 299065 w 606368"/>
                <a:gd name="connsiteY31" fmla="*/ 347750 h 472788"/>
                <a:gd name="connsiteX32" fmla="*/ 265233 w 606368"/>
                <a:gd name="connsiteY32" fmla="*/ 359037 h 472788"/>
                <a:gd name="connsiteX33" fmla="*/ 255706 w 606368"/>
                <a:gd name="connsiteY33" fmla="*/ 359037 h 472788"/>
                <a:gd name="connsiteX34" fmla="*/ 189821 w 606368"/>
                <a:gd name="connsiteY34" fmla="*/ 293271 h 472788"/>
                <a:gd name="connsiteX35" fmla="*/ 189821 w 606368"/>
                <a:gd name="connsiteY35" fmla="*/ 264831 h 472788"/>
                <a:gd name="connsiteX36" fmla="*/ 255706 w 606368"/>
                <a:gd name="connsiteY36" fmla="*/ 199065 h 472788"/>
                <a:gd name="connsiteX37" fmla="*/ 347811 w 606368"/>
                <a:gd name="connsiteY37" fmla="*/ 180465 h 472788"/>
                <a:gd name="connsiteX38" fmla="*/ 359117 w 606368"/>
                <a:gd name="connsiteY38" fmla="*/ 186152 h 472788"/>
                <a:gd name="connsiteX39" fmla="*/ 416092 w 606368"/>
                <a:gd name="connsiteY39" fmla="*/ 356780 h 472788"/>
                <a:gd name="connsiteX40" fmla="*/ 410483 w 606368"/>
                <a:gd name="connsiteY40" fmla="*/ 367978 h 472788"/>
                <a:gd name="connsiteX41" fmla="*/ 407635 w 606368"/>
                <a:gd name="connsiteY41" fmla="*/ 368422 h 472788"/>
                <a:gd name="connsiteX42" fmla="*/ 399177 w 606368"/>
                <a:gd name="connsiteY42" fmla="*/ 362379 h 472788"/>
                <a:gd name="connsiteX43" fmla="*/ 342203 w 606368"/>
                <a:gd name="connsiteY43" fmla="*/ 191751 h 472788"/>
                <a:gd name="connsiteX44" fmla="*/ 347811 w 606368"/>
                <a:gd name="connsiteY44" fmla="*/ 180465 h 472788"/>
                <a:gd name="connsiteX45" fmla="*/ 17800 w 606368"/>
                <a:gd name="connsiteY45" fmla="*/ 93580 h 472788"/>
                <a:gd name="connsiteX46" fmla="*/ 17800 w 606368"/>
                <a:gd name="connsiteY46" fmla="*/ 425954 h 472788"/>
                <a:gd name="connsiteX47" fmla="*/ 46904 w 606368"/>
                <a:gd name="connsiteY47" fmla="*/ 455014 h 472788"/>
                <a:gd name="connsiteX48" fmla="*/ 559553 w 606368"/>
                <a:gd name="connsiteY48" fmla="*/ 455014 h 472788"/>
                <a:gd name="connsiteX49" fmla="*/ 588568 w 606368"/>
                <a:gd name="connsiteY49" fmla="*/ 425954 h 472788"/>
                <a:gd name="connsiteX50" fmla="*/ 588568 w 606368"/>
                <a:gd name="connsiteY50" fmla="*/ 93580 h 472788"/>
                <a:gd name="connsiteX51" fmla="*/ 540536 w 606368"/>
                <a:gd name="connsiteY51" fmla="*/ 37823 h 472788"/>
                <a:gd name="connsiteX52" fmla="*/ 559577 w 606368"/>
                <a:gd name="connsiteY52" fmla="*/ 37823 h 472788"/>
                <a:gd name="connsiteX53" fmla="*/ 568474 w 606368"/>
                <a:gd name="connsiteY53" fmla="*/ 46714 h 472788"/>
                <a:gd name="connsiteX54" fmla="*/ 559577 w 606368"/>
                <a:gd name="connsiteY54" fmla="*/ 55605 h 472788"/>
                <a:gd name="connsiteX55" fmla="*/ 540536 w 606368"/>
                <a:gd name="connsiteY55" fmla="*/ 55605 h 472788"/>
                <a:gd name="connsiteX56" fmla="*/ 531639 w 606368"/>
                <a:gd name="connsiteY56" fmla="*/ 46714 h 472788"/>
                <a:gd name="connsiteX57" fmla="*/ 540536 w 606368"/>
                <a:gd name="connsiteY57" fmla="*/ 37823 h 472788"/>
                <a:gd name="connsiteX58" fmla="*/ 141776 w 606368"/>
                <a:gd name="connsiteY58" fmla="*/ 37823 h 472788"/>
                <a:gd name="connsiteX59" fmla="*/ 502628 w 606368"/>
                <a:gd name="connsiteY59" fmla="*/ 37823 h 472788"/>
                <a:gd name="connsiteX60" fmla="*/ 511529 w 606368"/>
                <a:gd name="connsiteY60" fmla="*/ 46714 h 472788"/>
                <a:gd name="connsiteX61" fmla="*/ 502628 w 606368"/>
                <a:gd name="connsiteY61" fmla="*/ 55605 h 472788"/>
                <a:gd name="connsiteX62" fmla="*/ 141776 w 606368"/>
                <a:gd name="connsiteY62" fmla="*/ 55605 h 472788"/>
                <a:gd name="connsiteX63" fmla="*/ 132875 w 606368"/>
                <a:gd name="connsiteY63" fmla="*/ 46714 h 472788"/>
                <a:gd name="connsiteX64" fmla="*/ 141776 w 606368"/>
                <a:gd name="connsiteY64" fmla="*/ 37823 h 472788"/>
                <a:gd name="connsiteX65" fmla="*/ 103872 w 606368"/>
                <a:gd name="connsiteY65" fmla="*/ 37823 h 472788"/>
                <a:gd name="connsiteX66" fmla="*/ 110096 w 606368"/>
                <a:gd name="connsiteY66" fmla="*/ 40490 h 472788"/>
                <a:gd name="connsiteX67" fmla="*/ 112763 w 606368"/>
                <a:gd name="connsiteY67" fmla="*/ 46714 h 472788"/>
                <a:gd name="connsiteX68" fmla="*/ 110096 w 606368"/>
                <a:gd name="connsiteY68" fmla="*/ 53027 h 472788"/>
                <a:gd name="connsiteX69" fmla="*/ 103872 w 606368"/>
                <a:gd name="connsiteY69" fmla="*/ 55605 h 472788"/>
                <a:gd name="connsiteX70" fmla="*/ 97560 w 606368"/>
                <a:gd name="connsiteY70" fmla="*/ 53027 h 472788"/>
                <a:gd name="connsiteX71" fmla="*/ 94981 w 606368"/>
                <a:gd name="connsiteY71" fmla="*/ 46714 h 472788"/>
                <a:gd name="connsiteX72" fmla="*/ 97560 w 606368"/>
                <a:gd name="connsiteY72" fmla="*/ 40490 h 472788"/>
                <a:gd name="connsiteX73" fmla="*/ 103872 w 606368"/>
                <a:gd name="connsiteY73" fmla="*/ 37823 h 472788"/>
                <a:gd name="connsiteX74" fmla="*/ 75364 w 606368"/>
                <a:gd name="connsiteY74" fmla="*/ 37823 h 472788"/>
                <a:gd name="connsiteX75" fmla="*/ 81588 w 606368"/>
                <a:gd name="connsiteY75" fmla="*/ 40490 h 472788"/>
                <a:gd name="connsiteX76" fmla="*/ 84255 w 606368"/>
                <a:gd name="connsiteY76" fmla="*/ 46714 h 472788"/>
                <a:gd name="connsiteX77" fmla="*/ 81588 w 606368"/>
                <a:gd name="connsiteY77" fmla="*/ 53027 h 472788"/>
                <a:gd name="connsiteX78" fmla="*/ 75364 w 606368"/>
                <a:gd name="connsiteY78" fmla="*/ 55605 h 472788"/>
                <a:gd name="connsiteX79" fmla="*/ 69052 w 606368"/>
                <a:gd name="connsiteY79" fmla="*/ 53027 h 472788"/>
                <a:gd name="connsiteX80" fmla="*/ 66473 w 606368"/>
                <a:gd name="connsiteY80" fmla="*/ 46714 h 472788"/>
                <a:gd name="connsiteX81" fmla="*/ 69052 w 606368"/>
                <a:gd name="connsiteY81" fmla="*/ 40490 h 472788"/>
                <a:gd name="connsiteX82" fmla="*/ 75364 w 606368"/>
                <a:gd name="connsiteY82" fmla="*/ 37823 h 472788"/>
                <a:gd name="connsiteX83" fmla="*/ 46926 w 606368"/>
                <a:gd name="connsiteY83" fmla="*/ 37823 h 472788"/>
                <a:gd name="connsiteX84" fmla="*/ 53150 w 606368"/>
                <a:gd name="connsiteY84" fmla="*/ 40490 h 472788"/>
                <a:gd name="connsiteX85" fmla="*/ 55817 w 606368"/>
                <a:gd name="connsiteY85" fmla="*/ 46714 h 472788"/>
                <a:gd name="connsiteX86" fmla="*/ 53150 w 606368"/>
                <a:gd name="connsiteY86" fmla="*/ 53027 h 472788"/>
                <a:gd name="connsiteX87" fmla="*/ 46926 w 606368"/>
                <a:gd name="connsiteY87" fmla="*/ 55605 h 472788"/>
                <a:gd name="connsiteX88" fmla="*/ 40614 w 606368"/>
                <a:gd name="connsiteY88" fmla="*/ 53027 h 472788"/>
                <a:gd name="connsiteX89" fmla="*/ 38035 w 606368"/>
                <a:gd name="connsiteY89" fmla="*/ 46714 h 472788"/>
                <a:gd name="connsiteX90" fmla="*/ 40614 w 606368"/>
                <a:gd name="connsiteY90" fmla="*/ 40490 h 472788"/>
                <a:gd name="connsiteX91" fmla="*/ 46926 w 606368"/>
                <a:gd name="connsiteY91" fmla="*/ 37823 h 472788"/>
                <a:gd name="connsiteX92" fmla="*/ 46904 w 606368"/>
                <a:gd name="connsiteY92" fmla="*/ 17774 h 472788"/>
                <a:gd name="connsiteX93" fmla="*/ 17800 w 606368"/>
                <a:gd name="connsiteY93" fmla="*/ 46746 h 472788"/>
                <a:gd name="connsiteX94" fmla="*/ 17800 w 606368"/>
                <a:gd name="connsiteY94" fmla="*/ 75806 h 472788"/>
                <a:gd name="connsiteX95" fmla="*/ 588568 w 606368"/>
                <a:gd name="connsiteY95" fmla="*/ 75806 h 472788"/>
                <a:gd name="connsiteX96" fmla="*/ 588568 w 606368"/>
                <a:gd name="connsiteY96" fmla="*/ 46746 h 472788"/>
                <a:gd name="connsiteX97" fmla="*/ 559553 w 606368"/>
                <a:gd name="connsiteY97" fmla="*/ 17774 h 472788"/>
                <a:gd name="connsiteX98" fmla="*/ 46904 w 606368"/>
                <a:gd name="connsiteY98" fmla="*/ 0 h 472788"/>
                <a:gd name="connsiteX99" fmla="*/ 559553 w 606368"/>
                <a:gd name="connsiteY99" fmla="*/ 0 h 472788"/>
                <a:gd name="connsiteX100" fmla="*/ 606368 w 606368"/>
                <a:gd name="connsiteY100" fmla="*/ 46746 h 472788"/>
                <a:gd name="connsiteX101" fmla="*/ 606368 w 606368"/>
                <a:gd name="connsiteY101" fmla="*/ 425954 h 472788"/>
                <a:gd name="connsiteX102" fmla="*/ 559553 w 606368"/>
                <a:gd name="connsiteY102" fmla="*/ 472788 h 472788"/>
                <a:gd name="connsiteX103" fmla="*/ 46904 w 606368"/>
                <a:gd name="connsiteY103" fmla="*/ 472788 h 472788"/>
                <a:gd name="connsiteX104" fmla="*/ 0 w 606368"/>
                <a:gd name="connsiteY104" fmla="*/ 425954 h 472788"/>
                <a:gd name="connsiteX105" fmla="*/ 0 w 606368"/>
                <a:gd name="connsiteY105" fmla="*/ 46746 h 472788"/>
                <a:gd name="connsiteX106" fmla="*/ 46904 w 606368"/>
                <a:gd name="connsiteY106" fmla="*/ 0 h 47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368" h="472788">
                  <a:moveTo>
                    <a:pt x="331727" y="303290"/>
                  </a:moveTo>
                  <a:cubicBezTo>
                    <a:pt x="334039" y="303290"/>
                    <a:pt x="336350" y="304268"/>
                    <a:pt x="337951" y="305868"/>
                  </a:cubicBezTo>
                  <a:cubicBezTo>
                    <a:pt x="339640" y="307558"/>
                    <a:pt x="340618" y="309869"/>
                    <a:pt x="340618" y="312181"/>
                  </a:cubicBezTo>
                  <a:cubicBezTo>
                    <a:pt x="340618" y="314493"/>
                    <a:pt x="339640" y="316804"/>
                    <a:pt x="337951" y="318494"/>
                  </a:cubicBezTo>
                  <a:cubicBezTo>
                    <a:pt x="336350" y="320094"/>
                    <a:pt x="334039" y="321072"/>
                    <a:pt x="331727" y="321072"/>
                  </a:cubicBezTo>
                  <a:cubicBezTo>
                    <a:pt x="329327" y="321072"/>
                    <a:pt x="327104" y="320094"/>
                    <a:pt x="325415" y="318494"/>
                  </a:cubicBezTo>
                  <a:cubicBezTo>
                    <a:pt x="323725" y="316804"/>
                    <a:pt x="322836" y="314493"/>
                    <a:pt x="322836" y="312181"/>
                  </a:cubicBezTo>
                  <a:cubicBezTo>
                    <a:pt x="322836" y="309869"/>
                    <a:pt x="323725" y="307558"/>
                    <a:pt x="325415" y="305868"/>
                  </a:cubicBezTo>
                  <a:cubicBezTo>
                    <a:pt x="327104" y="304268"/>
                    <a:pt x="329327" y="303290"/>
                    <a:pt x="331727" y="303290"/>
                  </a:cubicBezTo>
                  <a:close/>
                  <a:moveTo>
                    <a:pt x="331727" y="236888"/>
                  </a:moveTo>
                  <a:cubicBezTo>
                    <a:pt x="334039" y="236888"/>
                    <a:pt x="336350" y="237866"/>
                    <a:pt x="337951" y="239555"/>
                  </a:cubicBezTo>
                  <a:cubicBezTo>
                    <a:pt x="339640" y="241156"/>
                    <a:pt x="340618" y="243467"/>
                    <a:pt x="340618" y="245779"/>
                  </a:cubicBezTo>
                  <a:cubicBezTo>
                    <a:pt x="340618" y="248180"/>
                    <a:pt x="339640" y="250402"/>
                    <a:pt x="337951" y="252092"/>
                  </a:cubicBezTo>
                  <a:cubicBezTo>
                    <a:pt x="336350" y="253781"/>
                    <a:pt x="334039" y="254670"/>
                    <a:pt x="331727" y="254670"/>
                  </a:cubicBezTo>
                  <a:cubicBezTo>
                    <a:pt x="329327" y="254670"/>
                    <a:pt x="327104" y="253781"/>
                    <a:pt x="325415" y="252092"/>
                  </a:cubicBezTo>
                  <a:cubicBezTo>
                    <a:pt x="323725" y="250402"/>
                    <a:pt x="322836" y="248180"/>
                    <a:pt x="322836" y="245779"/>
                  </a:cubicBezTo>
                  <a:cubicBezTo>
                    <a:pt x="322836" y="243467"/>
                    <a:pt x="323725" y="241156"/>
                    <a:pt x="325415" y="239555"/>
                  </a:cubicBezTo>
                  <a:cubicBezTo>
                    <a:pt x="327104" y="237866"/>
                    <a:pt x="329327" y="236888"/>
                    <a:pt x="331727" y="236888"/>
                  </a:cubicBezTo>
                  <a:close/>
                  <a:moveTo>
                    <a:pt x="255706" y="199065"/>
                  </a:moveTo>
                  <a:lnTo>
                    <a:pt x="265233" y="199065"/>
                  </a:lnTo>
                  <a:cubicBezTo>
                    <a:pt x="277608" y="199065"/>
                    <a:pt x="289272" y="202975"/>
                    <a:pt x="299154" y="210352"/>
                  </a:cubicBezTo>
                  <a:cubicBezTo>
                    <a:pt x="303072" y="213285"/>
                    <a:pt x="303784" y="218884"/>
                    <a:pt x="300846" y="222794"/>
                  </a:cubicBezTo>
                  <a:cubicBezTo>
                    <a:pt x="297908" y="226705"/>
                    <a:pt x="292299" y="227504"/>
                    <a:pt x="288381" y="224483"/>
                  </a:cubicBezTo>
                  <a:cubicBezTo>
                    <a:pt x="281704" y="219506"/>
                    <a:pt x="273691" y="216840"/>
                    <a:pt x="265233" y="216840"/>
                  </a:cubicBezTo>
                  <a:lnTo>
                    <a:pt x="255706" y="216840"/>
                  </a:lnTo>
                  <a:cubicBezTo>
                    <a:pt x="229263" y="216840"/>
                    <a:pt x="207628" y="238347"/>
                    <a:pt x="207628" y="264831"/>
                  </a:cubicBezTo>
                  <a:lnTo>
                    <a:pt x="207628" y="293271"/>
                  </a:lnTo>
                  <a:cubicBezTo>
                    <a:pt x="207628" y="319666"/>
                    <a:pt x="229263" y="341262"/>
                    <a:pt x="255706" y="341262"/>
                  </a:cubicBezTo>
                  <a:lnTo>
                    <a:pt x="265233" y="341262"/>
                  </a:lnTo>
                  <a:cubicBezTo>
                    <a:pt x="273691" y="341262"/>
                    <a:pt x="281704" y="338596"/>
                    <a:pt x="288381" y="333530"/>
                  </a:cubicBezTo>
                  <a:cubicBezTo>
                    <a:pt x="292299" y="330598"/>
                    <a:pt x="297908" y="331397"/>
                    <a:pt x="300846" y="335308"/>
                  </a:cubicBezTo>
                  <a:cubicBezTo>
                    <a:pt x="303784" y="339218"/>
                    <a:pt x="302983" y="344817"/>
                    <a:pt x="299065" y="347750"/>
                  </a:cubicBezTo>
                  <a:cubicBezTo>
                    <a:pt x="289272" y="355127"/>
                    <a:pt x="277519" y="359037"/>
                    <a:pt x="265233" y="359037"/>
                  </a:cubicBezTo>
                  <a:lnTo>
                    <a:pt x="255706" y="359037"/>
                  </a:lnTo>
                  <a:cubicBezTo>
                    <a:pt x="219380" y="359037"/>
                    <a:pt x="189821" y="329531"/>
                    <a:pt x="189821" y="293271"/>
                  </a:cubicBezTo>
                  <a:lnTo>
                    <a:pt x="189821" y="264831"/>
                  </a:lnTo>
                  <a:cubicBezTo>
                    <a:pt x="189821" y="228571"/>
                    <a:pt x="219380" y="199065"/>
                    <a:pt x="255706" y="199065"/>
                  </a:cubicBezTo>
                  <a:close/>
                  <a:moveTo>
                    <a:pt x="347811" y="180465"/>
                  </a:moveTo>
                  <a:cubicBezTo>
                    <a:pt x="352529" y="178954"/>
                    <a:pt x="357515" y="181442"/>
                    <a:pt x="359117" y="186152"/>
                  </a:cubicBezTo>
                  <a:lnTo>
                    <a:pt x="416092" y="356780"/>
                  </a:lnTo>
                  <a:cubicBezTo>
                    <a:pt x="417605" y="361401"/>
                    <a:pt x="415112" y="366467"/>
                    <a:pt x="410483" y="367978"/>
                  </a:cubicBezTo>
                  <a:cubicBezTo>
                    <a:pt x="409504" y="368333"/>
                    <a:pt x="408525" y="368422"/>
                    <a:pt x="407635" y="368422"/>
                  </a:cubicBezTo>
                  <a:cubicBezTo>
                    <a:pt x="403896" y="368422"/>
                    <a:pt x="400424" y="366111"/>
                    <a:pt x="399177" y="362379"/>
                  </a:cubicBezTo>
                  <a:lnTo>
                    <a:pt x="342203" y="191751"/>
                  </a:lnTo>
                  <a:cubicBezTo>
                    <a:pt x="340689" y="187130"/>
                    <a:pt x="343182" y="182064"/>
                    <a:pt x="347811" y="180465"/>
                  </a:cubicBezTo>
                  <a:close/>
                  <a:moveTo>
                    <a:pt x="17800" y="93580"/>
                  </a:moveTo>
                  <a:lnTo>
                    <a:pt x="17800" y="425954"/>
                  </a:lnTo>
                  <a:cubicBezTo>
                    <a:pt x="17800" y="441950"/>
                    <a:pt x="30884" y="455014"/>
                    <a:pt x="46904" y="455014"/>
                  </a:cubicBezTo>
                  <a:lnTo>
                    <a:pt x="559553" y="455014"/>
                  </a:lnTo>
                  <a:cubicBezTo>
                    <a:pt x="575574" y="455014"/>
                    <a:pt x="588568" y="441950"/>
                    <a:pt x="588568" y="425954"/>
                  </a:cubicBezTo>
                  <a:lnTo>
                    <a:pt x="588568" y="93580"/>
                  </a:lnTo>
                  <a:close/>
                  <a:moveTo>
                    <a:pt x="540536" y="37823"/>
                  </a:moveTo>
                  <a:lnTo>
                    <a:pt x="559577" y="37823"/>
                  </a:lnTo>
                  <a:cubicBezTo>
                    <a:pt x="564470" y="37823"/>
                    <a:pt x="568474" y="41824"/>
                    <a:pt x="568474" y="46714"/>
                  </a:cubicBezTo>
                  <a:cubicBezTo>
                    <a:pt x="568474" y="51693"/>
                    <a:pt x="564470" y="55605"/>
                    <a:pt x="559577" y="55605"/>
                  </a:cubicBezTo>
                  <a:lnTo>
                    <a:pt x="540536" y="55605"/>
                  </a:lnTo>
                  <a:cubicBezTo>
                    <a:pt x="535643" y="55605"/>
                    <a:pt x="531639" y="51693"/>
                    <a:pt x="531639" y="46714"/>
                  </a:cubicBezTo>
                  <a:cubicBezTo>
                    <a:pt x="531639" y="41824"/>
                    <a:pt x="535643" y="37823"/>
                    <a:pt x="540536" y="37823"/>
                  </a:cubicBezTo>
                  <a:close/>
                  <a:moveTo>
                    <a:pt x="141776" y="37823"/>
                  </a:moveTo>
                  <a:lnTo>
                    <a:pt x="502628" y="37823"/>
                  </a:lnTo>
                  <a:cubicBezTo>
                    <a:pt x="507524" y="37823"/>
                    <a:pt x="511529" y="41824"/>
                    <a:pt x="511529" y="46714"/>
                  </a:cubicBezTo>
                  <a:cubicBezTo>
                    <a:pt x="511529" y="51693"/>
                    <a:pt x="507524" y="55605"/>
                    <a:pt x="502628" y="55605"/>
                  </a:cubicBezTo>
                  <a:lnTo>
                    <a:pt x="141776" y="55605"/>
                  </a:lnTo>
                  <a:cubicBezTo>
                    <a:pt x="136881" y="55605"/>
                    <a:pt x="132875" y="51693"/>
                    <a:pt x="132875" y="46714"/>
                  </a:cubicBezTo>
                  <a:cubicBezTo>
                    <a:pt x="132875" y="41824"/>
                    <a:pt x="136881" y="37823"/>
                    <a:pt x="141776" y="37823"/>
                  </a:cubicBezTo>
                  <a:close/>
                  <a:moveTo>
                    <a:pt x="103872" y="37823"/>
                  </a:moveTo>
                  <a:cubicBezTo>
                    <a:pt x="106184" y="37823"/>
                    <a:pt x="108495" y="38801"/>
                    <a:pt x="110096" y="40490"/>
                  </a:cubicBezTo>
                  <a:cubicBezTo>
                    <a:pt x="111785" y="42091"/>
                    <a:pt x="112763" y="44402"/>
                    <a:pt x="112763" y="46714"/>
                  </a:cubicBezTo>
                  <a:cubicBezTo>
                    <a:pt x="112763" y="49115"/>
                    <a:pt x="111785" y="51337"/>
                    <a:pt x="110096" y="53027"/>
                  </a:cubicBezTo>
                  <a:cubicBezTo>
                    <a:pt x="108495" y="54716"/>
                    <a:pt x="106184" y="55605"/>
                    <a:pt x="103872" y="55605"/>
                  </a:cubicBezTo>
                  <a:cubicBezTo>
                    <a:pt x="101472" y="55605"/>
                    <a:pt x="99249" y="54716"/>
                    <a:pt x="97560" y="53027"/>
                  </a:cubicBezTo>
                  <a:cubicBezTo>
                    <a:pt x="95870" y="51337"/>
                    <a:pt x="94981" y="49115"/>
                    <a:pt x="94981" y="46714"/>
                  </a:cubicBezTo>
                  <a:cubicBezTo>
                    <a:pt x="94981" y="44402"/>
                    <a:pt x="95870" y="42091"/>
                    <a:pt x="97560" y="40490"/>
                  </a:cubicBezTo>
                  <a:cubicBezTo>
                    <a:pt x="99249" y="38801"/>
                    <a:pt x="101472" y="37823"/>
                    <a:pt x="103872" y="37823"/>
                  </a:cubicBezTo>
                  <a:close/>
                  <a:moveTo>
                    <a:pt x="75364" y="37823"/>
                  </a:moveTo>
                  <a:cubicBezTo>
                    <a:pt x="77676" y="37823"/>
                    <a:pt x="79987" y="38801"/>
                    <a:pt x="81588" y="40490"/>
                  </a:cubicBezTo>
                  <a:cubicBezTo>
                    <a:pt x="83277" y="42091"/>
                    <a:pt x="84255" y="44402"/>
                    <a:pt x="84255" y="46714"/>
                  </a:cubicBezTo>
                  <a:cubicBezTo>
                    <a:pt x="84255" y="49115"/>
                    <a:pt x="83277" y="51337"/>
                    <a:pt x="81588" y="53027"/>
                  </a:cubicBezTo>
                  <a:cubicBezTo>
                    <a:pt x="79987" y="54716"/>
                    <a:pt x="77676" y="55605"/>
                    <a:pt x="75364" y="55605"/>
                  </a:cubicBezTo>
                  <a:cubicBezTo>
                    <a:pt x="72964" y="55605"/>
                    <a:pt x="70741" y="54716"/>
                    <a:pt x="69052" y="53027"/>
                  </a:cubicBezTo>
                  <a:cubicBezTo>
                    <a:pt x="67362" y="51337"/>
                    <a:pt x="66473" y="49115"/>
                    <a:pt x="66473" y="46714"/>
                  </a:cubicBezTo>
                  <a:cubicBezTo>
                    <a:pt x="66473" y="44402"/>
                    <a:pt x="67362" y="42091"/>
                    <a:pt x="69052" y="40490"/>
                  </a:cubicBezTo>
                  <a:cubicBezTo>
                    <a:pt x="70741" y="38801"/>
                    <a:pt x="72964" y="37823"/>
                    <a:pt x="75364" y="37823"/>
                  </a:cubicBezTo>
                  <a:close/>
                  <a:moveTo>
                    <a:pt x="46926" y="37823"/>
                  </a:moveTo>
                  <a:cubicBezTo>
                    <a:pt x="49238" y="37823"/>
                    <a:pt x="51549" y="38801"/>
                    <a:pt x="53150" y="40490"/>
                  </a:cubicBezTo>
                  <a:cubicBezTo>
                    <a:pt x="54839" y="42091"/>
                    <a:pt x="55817" y="44402"/>
                    <a:pt x="55817" y="46714"/>
                  </a:cubicBezTo>
                  <a:cubicBezTo>
                    <a:pt x="55817" y="49115"/>
                    <a:pt x="54839" y="51337"/>
                    <a:pt x="53150" y="53027"/>
                  </a:cubicBezTo>
                  <a:cubicBezTo>
                    <a:pt x="51549" y="54716"/>
                    <a:pt x="49238" y="55605"/>
                    <a:pt x="46926" y="55605"/>
                  </a:cubicBezTo>
                  <a:cubicBezTo>
                    <a:pt x="44526" y="55605"/>
                    <a:pt x="42303" y="54716"/>
                    <a:pt x="40614" y="53027"/>
                  </a:cubicBezTo>
                  <a:cubicBezTo>
                    <a:pt x="38924" y="51337"/>
                    <a:pt x="38035" y="49115"/>
                    <a:pt x="38035" y="46714"/>
                  </a:cubicBezTo>
                  <a:cubicBezTo>
                    <a:pt x="38035" y="44402"/>
                    <a:pt x="38924" y="42091"/>
                    <a:pt x="40614" y="40490"/>
                  </a:cubicBezTo>
                  <a:cubicBezTo>
                    <a:pt x="42303" y="38801"/>
                    <a:pt x="44526" y="37823"/>
                    <a:pt x="46926" y="37823"/>
                  </a:cubicBezTo>
                  <a:close/>
                  <a:moveTo>
                    <a:pt x="46904" y="17774"/>
                  </a:moveTo>
                  <a:cubicBezTo>
                    <a:pt x="30884" y="17774"/>
                    <a:pt x="17800" y="30749"/>
                    <a:pt x="17800" y="46746"/>
                  </a:cubicBezTo>
                  <a:lnTo>
                    <a:pt x="17800" y="75806"/>
                  </a:lnTo>
                  <a:lnTo>
                    <a:pt x="588568" y="75806"/>
                  </a:lnTo>
                  <a:lnTo>
                    <a:pt x="588568" y="46746"/>
                  </a:lnTo>
                  <a:cubicBezTo>
                    <a:pt x="588568" y="30749"/>
                    <a:pt x="575574" y="17774"/>
                    <a:pt x="559553" y="17774"/>
                  </a:cubicBezTo>
                  <a:close/>
                  <a:moveTo>
                    <a:pt x="46904" y="0"/>
                  </a:moveTo>
                  <a:lnTo>
                    <a:pt x="559553" y="0"/>
                  </a:lnTo>
                  <a:cubicBezTo>
                    <a:pt x="585364" y="0"/>
                    <a:pt x="606368" y="20973"/>
                    <a:pt x="606368" y="46746"/>
                  </a:cubicBezTo>
                  <a:lnTo>
                    <a:pt x="606368" y="425954"/>
                  </a:lnTo>
                  <a:cubicBezTo>
                    <a:pt x="606368" y="451726"/>
                    <a:pt x="585364" y="472788"/>
                    <a:pt x="559553" y="472788"/>
                  </a:cubicBezTo>
                  <a:lnTo>
                    <a:pt x="46904" y="472788"/>
                  </a:lnTo>
                  <a:cubicBezTo>
                    <a:pt x="21005" y="472788"/>
                    <a:pt x="0" y="451726"/>
                    <a:pt x="0" y="425954"/>
                  </a:cubicBezTo>
                  <a:lnTo>
                    <a:pt x="0" y="46746"/>
                  </a:lnTo>
                  <a:cubicBezTo>
                    <a:pt x="0" y="20973"/>
                    <a:pt x="21005" y="0"/>
                    <a:pt x="469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117109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857160"/>
            <a:ext cx="11724382"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单向链表</a:t>
            </a:r>
          </a:p>
        </p:txBody>
      </p:sp>
      <p:pic>
        <p:nvPicPr>
          <p:cNvPr id="1026" name="Picture 2" descr="C:\Users\ECUST\AppData\Local\Temp\ksohtml11124\wps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290" y="3160516"/>
            <a:ext cx="17918445" cy="2941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751013" y="6858000"/>
            <a:ext cx="21050265" cy="3139321"/>
          </a:xfrm>
          <a:prstGeom prst="rect">
            <a:avLst/>
          </a:prstGeom>
          <a:noFill/>
        </p:spPr>
        <p:txBody>
          <a:bodyPr wrap="square">
            <a:spAutoFit/>
          </a:bodyPr>
          <a:lstStyle/>
          <a:p>
            <a:pPr algn="l">
              <a:lnSpc>
                <a:spcPct val="150000"/>
              </a:lnSpc>
            </a:pPr>
            <a:r>
              <a:rPr lang="zh-CN" altLang="en-US" sz="4400" dirty="0" smtClean="0">
                <a:solidFill>
                  <a:schemeClr val="tx1"/>
                </a:solidFill>
                <a:cs typeface="+mn-ea"/>
                <a:sym typeface="+mn-lt"/>
              </a:rPr>
              <a:t>    指针</a:t>
            </a:r>
            <a:r>
              <a:rPr lang="zh-CN" altLang="en-US" sz="4400" dirty="0">
                <a:solidFill>
                  <a:schemeClr val="tx1"/>
                </a:solidFill>
                <a:cs typeface="+mn-ea"/>
                <a:sym typeface="+mn-lt"/>
              </a:rPr>
              <a:t>是</a:t>
            </a:r>
            <a:r>
              <a:rPr lang="zh-CN" altLang="en-US" sz="4400" b="1" dirty="0">
                <a:solidFill>
                  <a:srgbClr val="C00000"/>
                </a:solidFill>
                <a:cs typeface="+mn-ea"/>
                <a:sym typeface="+mn-lt"/>
              </a:rPr>
              <a:t>单向的</a:t>
            </a:r>
            <a:r>
              <a:rPr lang="zh-CN" altLang="en-US" sz="4400" dirty="0">
                <a:solidFill>
                  <a:schemeClr val="tx1"/>
                </a:solidFill>
                <a:cs typeface="+mn-ea"/>
                <a:sym typeface="+mn-lt"/>
              </a:rPr>
              <a:t>，只能从左向右单向遍历数据。比较特殊的是头和尾，为了方便从任何一个位置出发能遍历到整个链表，让首尾相接，尾巴</a:t>
            </a:r>
            <a:r>
              <a:rPr lang="en-US" altLang="zh-CN" sz="4400" dirty="0">
                <a:solidFill>
                  <a:schemeClr val="tx1"/>
                </a:solidFill>
                <a:cs typeface="+mn-ea"/>
                <a:sym typeface="+mn-lt"/>
              </a:rPr>
              <a:t>tail</a:t>
            </a:r>
            <a:r>
              <a:rPr lang="zh-CN" altLang="en-US" sz="4400" dirty="0">
                <a:solidFill>
                  <a:schemeClr val="tx1"/>
                </a:solidFill>
                <a:cs typeface="+mn-ea"/>
                <a:sym typeface="+mn-lt"/>
              </a:rPr>
              <a:t>的</a:t>
            </a:r>
            <a:r>
              <a:rPr lang="en-US" altLang="zh-CN" sz="4400" dirty="0">
                <a:solidFill>
                  <a:schemeClr val="tx1"/>
                </a:solidFill>
                <a:cs typeface="+mn-ea"/>
                <a:sym typeface="+mn-lt"/>
              </a:rPr>
              <a:t>next</a:t>
            </a:r>
            <a:r>
              <a:rPr lang="zh-CN" altLang="en-US" sz="4400" dirty="0">
                <a:solidFill>
                  <a:schemeClr val="tx1"/>
                </a:solidFill>
                <a:cs typeface="+mn-ea"/>
                <a:sym typeface="+mn-lt"/>
              </a:rPr>
              <a:t>指针指向头部</a:t>
            </a:r>
            <a:r>
              <a:rPr lang="en-US" altLang="zh-CN" sz="4400" dirty="0">
                <a:solidFill>
                  <a:schemeClr val="tx1"/>
                </a:solidFill>
                <a:cs typeface="+mn-ea"/>
                <a:sym typeface="+mn-lt"/>
              </a:rPr>
              <a:t>head</a:t>
            </a:r>
            <a:r>
              <a:rPr lang="zh-CN" altLang="en-US" sz="4400" dirty="0">
                <a:solidFill>
                  <a:schemeClr val="tx1"/>
                </a:solidFill>
                <a:cs typeface="+mn-ea"/>
                <a:sym typeface="+mn-lt"/>
              </a:rPr>
              <a:t>的</a:t>
            </a:r>
            <a:r>
              <a:rPr lang="en-US" altLang="zh-CN" sz="4400" dirty="0">
                <a:solidFill>
                  <a:schemeClr val="tx1"/>
                </a:solidFill>
                <a:cs typeface="+mn-ea"/>
                <a:sym typeface="+mn-lt"/>
              </a:rPr>
              <a:t>data</a:t>
            </a:r>
            <a:r>
              <a:rPr lang="zh-CN" altLang="en-US" sz="4400" dirty="0" smtClean="0">
                <a:solidFill>
                  <a:schemeClr val="tx1"/>
                </a:solidFill>
                <a:cs typeface="+mn-ea"/>
                <a:sym typeface="+mn-lt"/>
              </a:rPr>
              <a:t>。 </a:t>
            </a:r>
            <a:endParaRPr lang="zh-CN" altLang="en-US" sz="4400" dirty="0">
              <a:solidFill>
                <a:schemeClr val="tx1"/>
              </a:solidFill>
              <a:cs typeface="+mn-ea"/>
              <a:sym typeface="+mn-lt"/>
            </a:endParaRPr>
          </a:p>
        </p:txBody>
      </p:sp>
      <p:sp>
        <p:nvSpPr>
          <p:cNvPr id="3" name="custom-css_15568">
            <a:extLst>
              <a:ext uri="{FF2B5EF4-FFF2-40B4-BE49-F238E27FC236}">
                <a16:creationId xmlns:a16="http://schemas.microsoft.com/office/drawing/2014/main" id="{B6A30023-7AA0-7E49-CB69-1853D356479F}"/>
              </a:ext>
            </a:extLst>
          </p:cNvPr>
          <p:cNvSpPr/>
          <p:nvPr/>
        </p:nvSpPr>
        <p:spPr>
          <a:xfrm>
            <a:off x="1970997" y="7109913"/>
            <a:ext cx="609685" cy="603613"/>
          </a:xfrm>
          <a:custGeom>
            <a:avLst/>
            <a:gdLst>
              <a:gd name="connsiteX0" fmla="*/ 275947 w 609332"/>
              <a:gd name="connsiteY0" fmla="*/ 344359 h 603264"/>
              <a:gd name="connsiteX1" fmla="*/ 320649 w 609332"/>
              <a:gd name="connsiteY1" fmla="*/ 344359 h 603264"/>
              <a:gd name="connsiteX2" fmla="*/ 320649 w 609332"/>
              <a:gd name="connsiteY2" fmla="*/ 376201 h 603264"/>
              <a:gd name="connsiteX3" fmla="*/ 317277 w 609332"/>
              <a:gd name="connsiteY3" fmla="*/ 406697 h 603264"/>
              <a:gd name="connsiteX4" fmla="*/ 304656 w 609332"/>
              <a:gd name="connsiteY4" fmla="*/ 426802 h 603264"/>
              <a:gd name="connsiteX5" fmla="*/ 281053 w 609332"/>
              <a:gd name="connsiteY5" fmla="*/ 440751 h 603264"/>
              <a:gd name="connsiteX6" fmla="*/ 272382 w 609332"/>
              <a:gd name="connsiteY6" fmla="*/ 422377 h 603264"/>
              <a:gd name="connsiteX7" fmla="*/ 291554 w 609332"/>
              <a:gd name="connsiteY7" fmla="*/ 410064 h 603264"/>
              <a:gd name="connsiteX8" fmla="*/ 297527 w 609332"/>
              <a:gd name="connsiteY8" fmla="*/ 388900 h 603264"/>
              <a:gd name="connsiteX9" fmla="*/ 275947 w 609332"/>
              <a:gd name="connsiteY9" fmla="*/ 388900 h 603264"/>
              <a:gd name="connsiteX10" fmla="*/ 275911 w 609332"/>
              <a:gd name="connsiteY10" fmla="*/ 220517 h 603264"/>
              <a:gd name="connsiteX11" fmla="*/ 320649 w 609332"/>
              <a:gd name="connsiteY11" fmla="*/ 220517 h 603264"/>
              <a:gd name="connsiteX12" fmla="*/ 320649 w 609332"/>
              <a:gd name="connsiteY12" fmla="*/ 265114 h 603264"/>
              <a:gd name="connsiteX13" fmla="*/ 275911 w 609332"/>
              <a:gd name="connsiteY13" fmla="*/ 265114 h 603264"/>
              <a:gd name="connsiteX14" fmla="*/ 360660 w 609332"/>
              <a:gd name="connsiteY14" fmla="*/ 152704 h 603264"/>
              <a:gd name="connsiteX15" fmla="*/ 369042 w 609332"/>
              <a:gd name="connsiteY15" fmla="*/ 152704 h 603264"/>
              <a:gd name="connsiteX16" fmla="*/ 401990 w 609332"/>
              <a:gd name="connsiteY16" fmla="*/ 155974 h 603264"/>
              <a:gd name="connsiteX17" fmla="*/ 421161 w 609332"/>
              <a:gd name="connsiteY17" fmla="*/ 167323 h 603264"/>
              <a:gd name="connsiteX18" fmla="*/ 431759 w 609332"/>
              <a:gd name="connsiteY18" fmla="*/ 187039 h 603264"/>
              <a:gd name="connsiteX19" fmla="*/ 434456 w 609332"/>
              <a:gd name="connsiteY19" fmla="*/ 223585 h 603264"/>
              <a:gd name="connsiteX20" fmla="*/ 436865 w 609332"/>
              <a:gd name="connsiteY20" fmla="*/ 261478 h 603264"/>
              <a:gd name="connsiteX21" fmla="*/ 447462 w 609332"/>
              <a:gd name="connsiteY21" fmla="*/ 279559 h 603264"/>
              <a:gd name="connsiteX22" fmla="*/ 469235 w 609332"/>
              <a:gd name="connsiteY22" fmla="*/ 285810 h 603264"/>
              <a:gd name="connsiteX23" fmla="*/ 469235 w 609332"/>
              <a:gd name="connsiteY23" fmla="*/ 323896 h 603264"/>
              <a:gd name="connsiteX24" fmla="*/ 469331 w 609332"/>
              <a:gd name="connsiteY24" fmla="*/ 323896 h 603264"/>
              <a:gd name="connsiteX25" fmla="*/ 451894 w 609332"/>
              <a:gd name="connsiteY25" fmla="*/ 327358 h 603264"/>
              <a:gd name="connsiteX26" fmla="*/ 441874 w 609332"/>
              <a:gd name="connsiteY26" fmla="*/ 336976 h 603264"/>
              <a:gd name="connsiteX27" fmla="*/ 435901 w 609332"/>
              <a:gd name="connsiteY27" fmla="*/ 353806 h 603264"/>
              <a:gd name="connsiteX28" fmla="*/ 434552 w 609332"/>
              <a:gd name="connsiteY28" fmla="*/ 380158 h 603264"/>
              <a:gd name="connsiteX29" fmla="*/ 431759 w 609332"/>
              <a:gd name="connsiteY29" fmla="*/ 423148 h 603264"/>
              <a:gd name="connsiteX30" fmla="*/ 421547 w 609332"/>
              <a:gd name="connsiteY30" fmla="*/ 442672 h 603264"/>
              <a:gd name="connsiteX31" fmla="*/ 399581 w 609332"/>
              <a:gd name="connsiteY31" fmla="*/ 454309 h 603264"/>
              <a:gd name="connsiteX32" fmla="*/ 369138 w 609332"/>
              <a:gd name="connsiteY32" fmla="*/ 457098 h 603264"/>
              <a:gd name="connsiteX33" fmla="*/ 360660 w 609332"/>
              <a:gd name="connsiteY33" fmla="*/ 457098 h 603264"/>
              <a:gd name="connsiteX34" fmla="*/ 360660 w 609332"/>
              <a:gd name="connsiteY34" fmla="*/ 419109 h 603264"/>
              <a:gd name="connsiteX35" fmla="*/ 382914 w 609332"/>
              <a:gd name="connsiteY35" fmla="*/ 416993 h 603264"/>
              <a:gd name="connsiteX36" fmla="*/ 390622 w 609332"/>
              <a:gd name="connsiteY36" fmla="*/ 410742 h 603264"/>
              <a:gd name="connsiteX37" fmla="*/ 393126 w 609332"/>
              <a:gd name="connsiteY37" fmla="*/ 396989 h 603264"/>
              <a:gd name="connsiteX38" fmla="*/ 394572 w 609332"/>
              <a:gd name="connsiteY38" fmla="*/ 360058 h 603264"/>
              <a:gd name="connsiteX39" fmla="*/ 398810 w 609332"/>
              <a:gd name="connsiteY39" fmla="*/ 333609 h 603264"/>
              <a:gd name="connsiteX40" fmla="*/ 408059 w 609332"/>
              <a:gd name="connsiteY40" fmla="*/ 316875 h 603264"/>
              <a:gd name="connsiteX41" fmla="*/ 422895 w 609332"/>
              <a:gd name="connsiteY41" fmla="*/ 304757 h 603264"/>
              <a:gd name="connsiteX42" fmla="*/ 405747 w 609332"/>
              <a:gd name="connsiteY42" fmla="*/ 289850 h 603264"/>
              <a:gd name="connsiteX43" fmla="*/ 395631 w 609332"/>
              <a:gd name="connsiteY43" fmla="*/ 263305 h 603264"/>
              <a:gd name="connsiteX44" fmla="*/ 393030 w 609332"/>
              <a:gd name="connsiteY44" fmla="*/ 214545 h 603264"/>
              <a:gd name="connsiteX45" fmla="*/ 390911 w 609332"/>
              <a:gd name="connsiteY45" fmla="*/ 198676 h 603264"/>
              <a:gd name="connsiteX46" fmla="*/ 383781 w 609332"/>
              <a:gd name="connsiteY46" fmla="*/ 192617 h 603264"/>
              <a:gd name="connsiteX47" fmla="*/ 360660 w 609332"/>
              <a:gd name="connsiteY47" fmla="*/ 190501 h 603264"/>
              <a:gd name="connsiteX48" fmla="*/ 228345 w 609332"/>
              <a:gd name="connsiteY48" fmla="*/ 152633 h 603264"/>
              <a:gd name="connsiteX49" fmla="*/ 236817 w 609332"/>
              <a:gd name="connsiteY49" fmla="*/ 152633 h 603264"/>
              <a:gd name="connsiteX50" fmla="*/ 236817 w 609332"/>
              <a:gd name="connsiteY50" fmla="*/ 190520 h 603264"/>
              <a:gd name="connsiteX51" fmla="*/ 214192 w 609332"/>
              <a:gd name="connsiteY51" fmla="*/ 192443 h 603264"/>
              <a:gd name="connsiteX52" fmla="*/ 206875 w 609332"/>
              <a:gd name="connsiteY52" fmla="*/ 198501 h 603264"/>
              <a:gd name="connsiteX53" fmla="*/ 204468 w 609332"/>
              <a:gd name="connsiteY53" fmla="*/ 212348 h 603264"/>
              <a:gd name="connsiteX54" fmla="*/ 203024 w 609332"/>
              <a:gd name="connsiteY54" fmla="*/ 250138 h 603264"/>
              <a:gd name="connsiteX55" fmla="*/ 198884 w 609332"/>
              <a:gd name="connsiteY55" fmla="*/ 275524 h 603264"/>
              <a:gd name="connsiteX56" fmla="*/ 190412 w 609332"/>
              <a:gd name="connsiteY56" fmla="*/ 291583 h 603264"/>
              <a:gd name="connsiteX57" fmla="*/ 174622 w 609332"/>
              <a:gd name="connsiteY57" fmla="*/ 304853 h 603264"/>
              <a:gd name="connsiteX58" fmla="*/ 189930 w 609332"/>
              <a:gd name="connsiteY58" fmla="*/ 317449 h 603264"/>
              <a:gd name="connsiteX59" fmla="*/ 199077 w 609332"/>
              <a:gd name="connsiteY59" fmla="*/ 334950 h 603264"/>
              <a:gd name="connsiteX60" fmla="*/ 203216 w 609332"/>
              <a:gd name="connsiteY60" fmla="*/ 362548 h 603264"/>
              <a:gd name="connsiteX61" fmla="*/ 204468 w 609332"/>
              <a:gd name="connsiteY61" fmla="*/ 396203 h 603264"/>
              <a:gd name="connsiteX62" fmla="*/ 206971 w 609332"/>
              <a:gd name="connsiteY62" fmla="*/ 410723 h 603264"/>
              <a:gd name="connsiteX63" fmla="*/ 214577 w 609332"/>
              <a:gd name="connsiteY63" fmla="*/ 417070 h 603264"/>
              <a:gd name="connsiteX64" fmla="*/ 236817 w 609332"/>
              <a:gd name="connsiteY64" fmla="*/ 419185 h 603264"/>
              <a:gd name="connsiteX65" fmla="*/ 236817 w 609332"/>
              <a:gd name="connsiteY65" fmla="*/ 457264 h 603264"/>
              <a:gd name="connsiteX66" fmla="*/ 228345 w 609332"/>
              <a:gd name="connsiteY66" fmla="*/ 457264 h 603264"/>
              <a:gd name="connsiteX67" fmla="*/ 195514 w 609332"/>
              <a:gd name="connsiteY67" fmla="*/ 453803 h 603264"/>
              <a:gd name="connsiteX68" fmla="*/ 176259 w 609332"/>
              <a:gd name="connsiteY68" fmla="*/ 442456 h 603264"/>
              <a:gd name="connsiteX69" fmla="*/ 165669 w 609332"/>
              <a:gd name="connsiteY69" fmla="*/ 422839 h 603264"/>
              <a:gd name="connsiteX70" fmla="*/ 162973 w 609332"/>
              <a:gd name="connsiteY70" fmla="*/ 386203 h 603264"/>
              <a:gd name="connsiteX71" fmla="*/ 160470 w 609332"/>
              <a:gd name="connsiteY71" fmla="*/ 348220 h 603264"/>
              <a:gd name="connsiteX72" fmla="*/ 149976 w 609332"/>
              <a:gd name="connsiteY72" fmla="*/ 330239 h 603264"/>
              <a:gd name="connsiteX73" fmla="*/ 128217 w 609332"/>
              <a:gd name="connsiteY73" fmla="*/ 323892 h 603264"/>
              <a:gd name="connsiteX74" fmla="*/ 128217 w 609332"/>
              <a:gd name="connsiteY74" fmla="*/ 285813 h 603264"/>
              <a:gd name="connsiteX75" fmla="*/ 145643 w 609332"/>
              <a:gd name="connsiteY75" fmla="*/ 282351 h 603264"/>
              <a:gd name="connsiteX76" fmla="*/ 155848 w 609332"/>
              <a:gd name="connsiteY76" fmla="*/ 272736 h 603264"/>
              <a:gd name="connsiteX77" fmla="*/ 161625 w 609332"/>
              <a:gd name="connsiteY77" fmla="*/ 255908 h 603264"/>
              <a:gd name="connsiteX78" fmla="*/ 162973 w 609332"/>
              <a:gd name="connsiteY78" fmla="*/ 229368 h 603264"/>
              <a:gd name="connsiteX79" fmla="*/ 165765 w 609332"/>
              <a:gd name="connsiteY79" fmla="*/ 186673 h 603264"/>
              <a:gd name="connsiteX80" fmla="*/ 176163 w 609332"/>
              <a:gd name="connsiteY80" fmla="*/ 167153 h 603264"/>
              <a:gd name="connsiteX81" fmla="*/ 197921 w 609332"/>
              <a:gd name="connsiteY81" fmla="*/ 155518 h 603264"/>
              <a:gd name="connsiteX82" fmla="*/ 228345 w 609332"/>
              <a:gd name="connsiteY82" fmla="*/ 152633 h 603264"/>
              <a:gd name="connsiteX83" fmla="*/ 50176 w 609332"/>
              <a:gd name="connsiteY83" fmla="*/ 50103 h 603264"/>
              <a:gd name="connsiteX84" fmla="*/ 50176 w 609332"/>
              <a:gd name="connsiteY84" fmla="*/ 553257 h 603264"/>
              <a:gd name="connsiteX85" fmla="*/ 559156 w 609332"/>
              <a:gd name="connsiteY85" fmla="*/ 553257 h 603264"/>
              <a:gd name="connsiteX86" fmla="*/ 559156 w 609332"/>
              <a:gd name="connsiteY86" fmla="*/ 50103 h 603264"/>
              <a:gd name="connsiteX87" fmla="*/ 0 w 609332"/>
              <a:gd name="connsiteY87" fmla="*/ 0 h 603264"/>
              <a:gd name="connsiteX88" fmla="*/ 609332 w 609332"/>
              <a:gd name="connsiteY88" fmla="*/ 0 h 603264"/>
              <a:gd name="connsiteX89" fmla="*/ 609332 w 609332"/>
              <a:gd name="connsiteY89" fmla="*/ 603264 h 603264"/>
              <a:gd name="connsiteX90" fmla="*/ 0 w 609332"/>
              <a:gd name="connsiteY90" fmla="*/ 603264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9332" h="603264">
                <a:moveTo>
                  <a:pt x="275947" y="344359"/>
                </a:moveTo>
                <a:lnTo>
                  <a:pt x="320649" y="344359"/>
                </a:lnTo>
                <a:lnTo>
                  <a:pt x="320649" y="376201"/>
                </a:lnTo>
                <a:cubicBezTo>
                  <a:pt x="320649" y="388996"/>
                  <a:pt x="319493" y="399193"/>
                  <a:pt x="317277" y="406697"/>
                </a:cubicBezTo>
                <a:cubicBezTo>
                  <a:pt x="315061" y="414200"/>
                  <a:pt x="310822" y="420838"/>
                  <a:pt x="304656" y="426802"/>
                </a:cubicBezTo>
                <a:cubicBezTo>
                  <a:pt x="298394" y="432670"/>
                  <a:pt x="290494" y="437384"/>
                  <a:pt x="281053" y="440751"/>
                </a:cubicBezTo>
                <a:lnTo>
                  <a:pt x="272382" y="422377"/>
                </a:lnTo>
                <a:cubicBezTo>
                  <a:pt x="281342" y="419395"/>
                  <a:pt x="287700" y="415258"/>
                  <a:pt x="291554" y="410064"/>
                </a:cubicBezTo>
                <a:cubicBezTo>
                  <a:pt x="295311" y="404676"/>
                  <a:pt x="297334" y="397750"/>
                  <a:pt x="297527" y="388900"/>
                </a:cubicBezTo>
                <a:lnTo>
                  <a:pt x="275947" y="388900"/>
                </a:lnTo>
                <a:close/>
                <a:moveTo>
                  <a:pt x="275911" y="220517"/>
                </a:moveTo>
                <a:lnTo>
                  <a:pt x="320649" y="220517"/>
                </a:lnTo>
                <a:lnTo>
                  <a:pt x="320649" y="265114"/>
                </a:lnTo>
                <a:lnTo>
                  <a:pt x="275911" y="265114"/>
                </a:lnTo>
                <a:close/>
                <a:moveTo>
                  <a:pt x="360660" y="152704"/>
                </a:moveTo>
                <a:lnTo>
                  <a:pt x="369042" y="152704"/>
                </a:lnTo>
                <a:cubicBezTo>
                  <a:pt x="383300" y="152704"/>
                  <a:pt x="394283" y="153762"/>
                  <a:pt x="401990" y="155974"/>
                </a:cubicBezTo>
                <a:cubicBezTo>
                  <a:pt x="409600" y="158282"/>
                  <a:pt x="415959" y="162033"/>
                  <a:pt x="421161" y="167323"/>
                </a:cubicBezTo>
                <a:cubicBezTo>
                  <a:pt x="426364" y="172612"/>
                  <a:pt x="429928" y="179152"/>
                  <a:pt x="431759" y="187039"/>
                </a:cubicBezTo>
                <a:cubicBezTo>
                  <a:pt x="433589" y="194733"/>
                  <a:pt x="434456" y="206947"/>
                  <a:pt x="434456" y="223585"/>
                </a:cubicBezTo>
                <a:cubicBezTo>
                  <a:pt x="434456" y="242916"/>
                  <a:pt x="435323" y="255515"/>
                  <a:pt x="436865" y="261478"/>
                </a:cubicBezTo>
                <a:cubicBezTo>
                  <a:pt x="439273" y="269845"/>
                  <a:pt x="442741" y="275904"/>
                  <a:pt x="447462" y="279559"/>
                </a:cubicBezTo>
                <a:cubicBezTo>
                  <a:pt x="452279" y="283214"/>
                  <a:pt x="459504" y="285233"/>
                  <a:pt x="469235" y="285810"/>
                </a:cubicBezTo>
                <a:lnTo>
                  <a:pt x="469235" y="323896"/>
                </a:lnTo>
                <a:lnTo>
                  <a:pt x="469331" y="323896"/>
                </a:lnTo>
                <a:cubicBezTo>
                  <a:pt x="461527" y="324280"/>
                  <a:pt x="455747" y="325435"/>
                  <a:pt x="451894" y="327358"/>
                </a:cubicBezTo>
                <a:cubicBezTo>
                  <a:pt x="447944" y="329185"/>
                  <a:pt x="444668" y="332455"/>
                  <a:pt x="441874" y="336976"/>
                </a:cubicBezTo>
                <a:cubicBezTo>
                  <a:pt x="438984" y="341400"/>
                  <a:pt x="436961" y="347074"/>
                  <a:pt x="435901" y="353806"/>
                </a:cubicBezTo>
                <a:cubicBezTo>
                  <a:pt x="435034" y="358903"/>
                  <a:pt x="434552" y="367655"/>
                  <a:pt x="434552" y="380158"/>
                </a:cubicBezTo>
                <a:cubicBezTo>
                  <a:pt x="434552" y="400643"/>
                  <a:pt x="433589" y="414973"/>
                  <a:pt x="431759" y="423148"/>
                </a:cubicBezTo>
                <a:cubicBezTo>
                  <a:pt x="429928" y="431227"/>
                  <a:pt x="426556" y="437767"/>
                  <a:pt x="421547" y="442672"/>
                </a:cubicBezTo>
                <a:cubicBezTo>
                  <a:pt x="416537" y="447673"/>
                  <a:pt x="409215" y="451424"/>
                  <a:pt x="399581" y="454309"/>
                </a:cubicBezTo>
                <a:cubicBezTo>
                  <a:pt x="393126" y="456232"/>
                  <a:pt x="382914" y="457194"/>
                  <a:pt x="369138" y="457098"/>
                </a:cubicBezTo>
                <a:lnTo>
                  <a:pt x="360660" y="457098"/>
                </a:lnTo>
                <a:lnTo>
                  <a:pt x="360660" y="419109"/>
                </a:lnTo>
                <a:cubicBezTo>
                  <a:pt x="372028" y="419109"/>
                  <a:pt x="379446" y="418436"/>
                  <a:pt x="382914" y="416993"/>
                </a:cubicBezTo>
                <a:cubicBezTo>
                  <a:pt x="386383" y="415550"/>
                  <a:pt x="388887" y="413531"/>
                  <a:pt x="390622" y="410742"/>
                </a:cubicBezTo>
                <a:cubicBezTo>
                  <a:pt x="392259" y="408049"/>
                  <a:pt x="393030" y="403432"/>
                  <a:pt x="393126" y="396989"/>
                </a:cubicBezTo>
                <a:cubicBezTo>
                  <a:pt x="393126" y="390641"/>
                  <a:pt x="393704" y="378235"/>
                  <a:pt x="394572" y="360058"/>
                </a:cubicBezTo>
                <a:cubicBezTo>
                  <a:pt x="395053" y="349190"/>
                  <a:pt x="396498" y="340342"/>
                  <a:pt x="398810" y="333609"/>
                </a:cubicBezTo>
                <a:cubicBezTo>
                  <a:pt x="401123" y="327069"/>
                  <a:pt x="404205" y="321491"/>
                  <a:pt x="408059" y="316875"/>
                </a:cubicBezTo>
                <a:cubicBezTo>
                  <a:pt x="412009" y="312259"/>
                  <a:pt x="416922" y="308219"/>
                  <a:pt x="422895" y="304757"/>
                </a:cubicBezTo>
                <a:cubicBezTo>
                  <a:pt x="415092" y="299660"/>
                  <a:pt x="409408" y="294755"/>
                  <a:pt x="405747" y="289850"/>
                </a:cubicBezTo>
                <a:cubicBezTo>
                  <a:pt x="400834" y="282925"/>
                  <a:pt x="397462" y="274077"/>
                  <a:pt x="395631" y="263305"/>
                </a:cubicBezTo>
                <a:cubicBezTo>
                  <a:pt x="394475" y="255900"/>
                  <a:pt x="393608" y="239646"/>
                  <a:pt x="393030" y="214545"/>
                </a:cubicBezTo>
                <a:cubicBezTo>
                  <a:pt x="392837" y="206562"/>
                  <a:pt x="392259" y="201273"/>
                  <a:pt x="390911" y="198676"/>
                </a:cubicBezTo>
                <a:cubicBezTo>
                  <a:pt x="389562" y="196079"/>
                  <a:pt x="387250" y="194059"/>
                  <a:pt x="383781" y="192617"/>
                </a:cubicBezTo>
                <a:cubicBezTo>
                  <a:pt x="380313" y="191174"/>
                  <a:pt x="372606" y="190501"/>
                  <a:pt x="360660" y="190501"/>
                </a:cubicBezTo>
                <a:close/>
                <a:moveTo>
                  <a:pt x="228345" y="152633"/>
                </a:moveTo>
                <a:lnTo>
                  <a:pt x="236817" y="152633"/>
                </a:lnTo>
                <a:lnTo>
                  <a:pt x="236817" y="190520"/>
                </a:lnTo>
                <a:cubicBezTo>
                  <a:pt x="225071" y="190520"/>
                  <a:pt x="217562" y="191097"/>
                  <a:pt x="214192" y="192443"/>
                </a:cubicBezTo>
                <a:cubicBezTo>
                  <a:pt x="210919" y="193789"/>
                  <a:pt x="208415" y="195809"/>
                  <a:pt x="206875" y="198501"/>
                </a:cubicBezTo>
                <a:cubicBezTo>
                  <a:pt x="205238" y="201193"/>
                  <a:pt x="204468" y="205809"/>
                  <a:pt x="204468" y="212348"/>
                </a:cubicBezTo>
                <a:cubicBezTo>
                  <a:pt x="204468" y="218983"/>
                  <a:pt x="203890" y="231580"/>
                  <a:pt x="203024" y="250138"/>
                </a:cubicBezTo>
                <a:cubicBezTo>
                  <a:pt x="202446" y="260620"/>
                  <a:pt x="201002" y="269082"/>
                  <a:pt x="198884" y="275524"/>
                </a:cubicBezTo>
                <a:cubicBezTo>
                  <a:pt x="196670" y="282063"/>
                  <a:pt x="193781" y="287448"/>
                  <a:pt x="190412" y="291583"/>
                </a:cubicBezTo>
                <a:cubicBezTo>
                  <a:pt x="186946" y="295910"/>
                  <a:pt x="181651" y="300237"/>
                  <a:pt x="174622" y="304853"/>
                </a:cubicBezTo>
                <a:cubicBezTo>
                  <a:pt x="180880" y="308410"/>
                  <a:pt x="185983" y="312545"/>
                  <a:pt x="189930" y="317449"/>
                </a:cubicBezTo>
                <a:cubicBezTo>
                  <a:pt x="193878" y="322257"/>
                  <a:pt x="196958" y="328027"/>
                  <a:pt x="199077" y="334950"/>
                </a:cubicBezTo>
                <a:cubicBezTo>
                  <a:pt x="201195" y="341874"/>
                  <a:pt x="202543" y="351009"/>
                  <a:pt x="203216" y="362548"/>
                </a:cubicBezTo>
                <a:cubicBezTo>
                  <a:pt x="204083" y="380145"/>
                  <a:pt x="204468" y="391299"/>
                  <a:pt x="204468" y="396203"/>
                </a:cubicBezTo>
                <a:cubicBezTo>
                  <a:pt x="204468" y="403223"/>
                  <a:pt x="205335" y="408031"/>
                  <a:pt x="206971" y="410723"/>
                </a:cubicBezTo>
                <a:cubicBezTo>
                  <a:pt x="208704" y="413512"/>
                  <a:pt x="211207" y="415531"/>
                  <a:pt x="214577" y="417070"/>
                </a:cubicBezTo>
                <a:cubicBezTo>
                  <a:pt x="218043" y="418512"/>
                  <a:pt x="225456" y="419185"/>
                  <a:pt x="236817" y="419185"/>
                </a:cubicBezTo>
                <a:lnTo>
                  <a:pt x="236817" y="457264"/>
                </a:lnTo>
                <a:lnTo>
                  <a:pt x="228345" y="457264"/>
                </a:lnTo>
                <a:cubicBezTo>
                  <a:pt x="214096" y="457264"/>
                  <a:pt x="203120" y="456110"/>
                  <a:pt x="195514" y="453803"/>
                </a:cubicBezTo>
                <a:cubicBezTo>
                  <a:pt x="187908" y="451495"/>
                  <a:pt x="181458" y="447745"/>
                  <a:pt x="176259" y="442456"/>
                </a:cubicBezTo>
                <a:cubicBezTo>
                  <a:pt x="170964" y="437167"/>
                  <a:pt x="167498" y="430628"/>
                  <a:pt x="165669" y="422839"/>
                </a:cubicBezTo>
                <a:cubicBezTo>
                  <a:pt x="163839" y="415051"/>
                  <a:pt x="162973" y="402838"/>
                  <a:pt x="162973" y="386203"/>
                </a:cubicBezTo>
                <a:cubicBezTo>
                  <a:pt x="162973" y="366683"/>
                  <a:pt x="162106" y="354086"/>
                  <a:pt x="160470" y="348220"/>
                </a:cubicBezTo>
                <a:cubicBezTo>
                  <a:pt x="158159" y="339758"/>
                  <a:pt x="154597" y="333796"/>
                  <a:pt x="149976" y="330239"/>
                </a:cubicBezTo>
                <a:cubicBezTo>
                  <a:pt x="145162" y="326488"/>
                  <a:pt x="138037" y="324373"/>
                  <a:pt x="128217" y="323892"/>
                </a:cubicBezTo>
                <a:lnTo>
                  <a:pt x="128217" y="285813"/>
                </a:lnTo>
                <a:cubicBezTo>
                  <a:pt x="136015" y="285429"/>
                  <a:pt x="141792" y="284178"/>
                  <a:pt x="145643" y="282351"/>
                </a:cubicBezTo>
                <a:cubicBezTo>
                  <a:pt x="149590" y="280428"/>
                  <a:pt x="152960" y="277255"/>
                  <a:pt x="155848" y="272736"/>
                </a:cubicBezTo>
                <a:cubicBezTo>
                  <a:pt x="158640" y="268216"/>
                  <a:pt x="160662" y="262639"/>
                  <a:pt x="161625" y="255908"/>
                </a:cubicBezTo>
                <a:cubicBezTo>
                  <a:pt x="162491" y="250811"/>
                  <a:pt x="162973" y="242061"/>
                  <a:pt x="162973" y="229368"/>
                </a:cubicBezTo>
                <a:cubicBezTo>
                  <a:pt x="162973" y="208982"/>
                  <a:pt x="163936" y="194751"/>
                  <a:pt x="165765" y="186673"/>
                </a:cubicBezTo>
                <a:cubicBezTo>
                  <a:pt x="167690" y="178596"/>
                  <a:pt x="171156" y="172057"/>
                  <a:pt x="176163" y="167153"/>
                </a:cubicBezTo>
                <a:cubicBezTo>
                  <a:pt x="181169" y="162249"/>
                  <a:pt x="188390" y="158403"/>
                  <a:pt x="197921" y="155518"/>
                </a:cubicBezTo>
                <a:cubicBezTo>
                  <a:pt x="204372" y="153595"/>
                  <a:pt x="214481" y="152633"/>
                  <a:pt x="228345" y="152633"/>
                </a:cubicBezTo>
                <a:close/>
                <a:moveTo>
                  <a:pt x="50176" y="50103"/>
                </a:moveTo>
                <a:lnTo>
                  <a:pt x="50176" y="553257"/>
                </a:lnTo>
                <a:lnTo>
                  <a:pt x="559156" y="553257"/>
                </a:lnTo>
                <a:lnTo>
                  <a:pt x="559156" y="50103"/>
                </a:lnTo>
                <a:close/>
                <a:moveTo>
                  <a:pt x="0" y="0"/>
                </a:moveTo>
                <a:lnTo>
                  <a:pt x="609332" y="0"/>
                </a:lnTo>
                <a:lnTo>
                  <a:pt x="609332" y="603264"/>
                </a:lnTo>
                <a:lnTo>
                  <a:pt x="0" y="6032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549016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778686"/>
            <a:ext cx="11724382" cy="1107996"/>
          </a:xfrm>
          <a:prstGeom prst="rect">
            <a:avLst/>
          </a:prstGeom>
          <a:noFill/>
        </p:spPr>
        <p:txBody>
          <a:bodyPr wrap="square" anchor="ctr">
            <a:spAutoFit/>
          </a:bodyPr>
          <a:lstStyle/>
          <a:p>
            <a:pPr algn="l"/>
            <a:r>
              <a:rPr lang="zh-CN" altLang="en-US" sz="6600" b="1" spc="600" dirty="0">
                <a:solidFill>
                  <a:schemeClr val="bg1"/>
                </a:solidFill>
                <a:cs typeface="+mn-ea"/>
                <a:sym typeface="+mn-lt"/>
              </a:rPr>
              <a:t>双向链表</a:t>
            </a:r>
          </a:p>
        </p:txBody>
      </p:sp>
      <p:pic>
        <p:nvPicPr>
          <p:cNvPr id="2050" name="Picture 2" descr="C:\Users\ECUST\AppData\Local\Temp\ksohtml11124\wps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47" y="3286183"/>
            <a:ext cx="19633527" cy="277066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809735" y="7747858"/>
            <a:ext cx="20881975" cy="2980624"/>
          </a:xfrm>
          <a:prstGeom prst="rect">
            <a:avLst/>
          </a:prstGeom>
          <a:noFill/>
        </p:spPr>
        <p:txBody>
          <a:bodyPr wrap="square">
            <a:spAutoFit/>
          </a:bodyPr>
          <a:lstStyle/>
          <a:p>
            <a:pPr algn="l">
              <a:lnSpc>
                <a:spcPct val="150000"/>
              </a:lnSpc>
            </a:pPr>
            <a:r>
              <a:rPr lang="zh-CN" altLang="en-US" sz="4400" dirty="0">
                <a:solidFill>
                  <a:schemeClr val="tx1"/>
                </a:solidFill>
                <a:cs typeface="+mn-ea"/>
                <a:sym typeface="+mn-lt"/>
              </a:rPr>
              <a:t>     每个结点有两个指针，</a:t>
            </a:r>
            <a:r>
              <a:rPr lang="en-US" altLang="zh-CN" sz="4400" dirty="0">
                <a:solidFill>
                  <a:schemeClr val="tx1"/>
                </a:solidFill>
                <a:cs typeface="+mn-ea"/>
                <a:sym typeface="+mn-lt"/>
              </a:rPr>
              <a:t>pre</a:t>
            </a:r>
            <a:r>
              <a:rPr lang="zh-CN" altLang="en-US" sz="4400" dirty="0">
                <a:solidFill>
                  <a:schemeClr val="tx1"/>
                </a:solidFill>
                <a:cs typeface="+mn-ea"/>
                <a:sym typeface="+mn-lt"/>
              </a:rPr>
              <a:t>指针指向前一结点，</a:t>
            </a:r>
            <a:r>
              <a:rPr lang="en-US" altLang="zh-CN" sz="4400" dirty="0">
                <a:solidFill>
                  <a:schemeClr val="tx1"/>
                </a:solidFill>
                <a:cs typeface="+mn-ea"/>
                <a:sym typeface="+mn-lt"/>
              </a:rPr>
              <a:t>next</a:t>
            </a:r>
            <a:r>
              <a:rPr lang="zh-CN" altLang="en-US" sz="4400" dirty="0">
                <a:solidFill>
                  <a:schemeClr val="tx1"/>
                </a:solidFill>
                <a:cs typeface="+mn-ea"/>
                <a:sym typeface="+mn-lt"/>
              </a:rPr>
              <a:t>指针指向后一结点。双向链表也是首尾相接，最后结点的</a:t>
            </a:r>
            <a:r>
              <a:rPr lang="en-US" altLang="zh-CN" sz="4400" dirty="0">
                <a:solidFill>
                  <a:schemeClr val="tx1"/>
                </a:solidFill>
                <a:cs typeface="+mn-ea"/>
                <a:sym typeface="+mn-lt"/>
              </a:rPr>
              <a:t>next</a:t>
            </a:r>
            <a:r>
              <a:rPr lang="zh-CN" altLang="en-US" sz="4400" dirty="0">
                <a:solidFill>
                  <a:schemeClr val="tx1"/>
                </a:solidFill>
                <a:cs typeface="+mn-ea"/>
                <a:sym typeface="+mn-lt"/>
              </a:rPr>
              <a:t>指针指向第一个结点，第一个结点的</a:t>
            </a:r>
            <a:r>
              <a:rPr lang="en-US" altLang="zh-CN" sz="4400" dirty="0">
                <a:solidFill>
                  <a:schemeClr val="tx1"/>
                </a:solidFill>
                <a:cs typeface="+mn-ea"/>
                <a:sym typeface="+mn-lt"/>
              </a:rPr>
              <a:t>pre</a:t>
            </a:r>
            <a:r>
              <a:rPr lang="zh-CN" altLang="en-US" sz="4400" dirty="0">
                <a:solidFill>
                  <a:schemeClr val="tx1"/>
                </a:solidFill>
                <a:cs typeface="+mn-ea"/>
                <a:sym typeface="+mn-lt"/>
              </a:rPr>
              <a:t>指针指向最后的结点。</a:t>
            </a:r>
          </a:p>
        </p:txBody>
      </p:sp>
      <p:sp>
        <p:nvSpPr>
          <p:cNvPr id="3" name="web-coding_16787">
            <a:extLst>
              <a:ext uri="{FF2B5EF4-FFF2-40B4-BE49-F238E27FC236}">
                <a16:creationId xmlns:a16="http://schemas.microsoft.com/office/drawing/2014/main" id="{CFD57684-735F-0E1A-252A-BB61563F5C73}"/>
              </a:ext>
            </a:extLst>
          </p:cNvPr>
          <p:cNvSpPr/>
          <p:nvPr/>
        </p:nvSpPr>
        <p:spPr>
          <a:xfrm>
            <a:off x="1888662" y="8054518"/>
            <a:ext cx="609685" cy="608687"/>
          </a:xfrm>
          <a:custGeom>
            <a:avLst/>
            <a:gdLst>
              <a:gd name="connsiteX0" fmla="*/ 380418 w 604181"/>
              <a:gd name="connsiteY0" fmla="*/ 268007 h 603193"/>
              <a:gd name="connsiteX1" fmla="*/ 519220 w 604181"/>
              <a:gd name="connsiteY1" fmla="*/ 339187 h 603193"/>
              <a:gd name="connsiteX2" fmla="*/ 519220 w 604181"/>
              <a:gd name="connsiteY2" fmla="*/ 355820 h 603193"/>
              <a:gd name="connsiteX3" fmla="*/ 380418 w 604181"/>
              <a:gd name="connsiteY3" fmla="*/ 426850 h 603193"/>
              <a:gd name="connsiteX4" fmla="*/ 380418 w 604181"/>
              <a:gd name="connsiteY4" fmla="*/ 406320 h 603193"/>
              <a:gd name="connsiteX5" fmla="*/ 498212 w 604181"/>
              <a:gd name="connsiteY5" fmla="*/ 347728 h 603193"/>
              <a:gd name="connsiteX6" fmla="*/ 498212 w 604181"/>
              <a:gd name="connsiteY6" fmla="*/ 347129 h 603193"/>
              <a:gd name="connsiteX7" fmla="*/ 380418 w 604181"/>
              <a:gd name="connsiteY7" fmla="*/ 288687 h 603193"/>
              <a:gd name="connsiteX8" fmla="*/ 216565 w 604181"/>
              <a:gd name="connsiteY8" fmla="*/ 268007 h 603193"/>
              <a:gd name="connsiteX9" fmla="*/ 216565 w 604181"/>
              <a:gd name="connsiteY9" fmla="*/ 288687 h 603193"/>
              <a:gd name="connsiteX10" fmla="*/ 99664 w 604181"/>
              <a:gd name="connsiteY10" fmla="*/ 347129 h 603193"/>
              <a:gd name="connsiteX11" fmla="*/ 99664 w 604181"/>
              <a:gd name="connsiteY11" fmla="*/ 347728 h 603193"/>
              <a:gd name="connsiteX12" fmla="*/ 216565 w 604181"/>
              <a:gd name="connsiteY12" fmla="*/ 406320 h 603193"/>
              <a:gd name="connsiteX13" fmla="*/ 216565 w 604181"/>
              <a:gd name="connsiteY13" fmla="*/ 426850 h 603193"/>
              <a:gd name="connsiteX14" fmla="*/ 77904 w 604181"/>
              <a:gd name="connsiteY14" fmla="*/ 355521 h 603193"/>
              <a:gd name="connsiteX15" fmla="*/ 77904 w 604181"/>
              <a:gd name="connsiteY15" fmla="*/ 339486 h 603193"/>
              <a:gd name="connsiteX16" fmla="*/ 338273 w 604181"/>
              <a:gd name="connsiteY16" fmla="*/ 222493 h 603193"/>
              <a:gd name="connsiteX17" fmla="*/ 358684 w 604181"/>
              <a:gd name="connsiteY17" fmla="*/ 222493 h 603193"/>
              <a:gd name="connsiteX18" fmla="*/ 253179 w 604181"/>
              <a:gd name="connsiteY18" fmla="*/ 482103 h 603193"/>
              <a:gd name="connsiteX19" fmla="*/ 233219 w 604181"/>
              <a:gd name="connsiteY19" fmla="*/ 482103 h 603193"/>
              <a:gd name="connsiteX20" fmla="*/ 28813 w 604181"/>
              <a:gd name="connsiteY20" fmla="*/ 128849 h 603193"/>
              <a:gd name="connsiteX21" fmla="*/ 28813 w 604181"/>
              <a:gd name="connsiteY21" fmla="*/ 557497 h 603193"/>
              <a:gd name="connsiteX22" fmla="*/ 45921 w 604181"/>
              <a:gd name="connsiteY22" fmla="*/ 574427 h 603193"/>
              <a:gd name="connsiteX23" fmla="*/ 558410 w 604181"/>
              <a:gd name="connsiteY23" fmla="*/ 574427 h 603193"/>
              <a:gd name="connsiteX24" fmla="*/ 575368 w 604181"/>
              <a:gd name="connsiteY24" fmla="*/ 557497 h 603193"/>
              <a:gd name="connsiteX25" fmla="*/ 575368 w 604181"/>
              <a:gd name="connsiteY25" fmla="*/ 128849 h 603193"/>
              <a:gd name="connsiteX26" fmla="*/ 502734 w 604181"/>
              <a:gd name="connsiteY26" fmla="*/ 43149 h 603193"/>
              <a:gd name="connsiteX27" fmla="*/ 502734 w 604181"/>
              <a:gd name="connsiteY27" fmla="*/ 77309 h 603193"/>
              <a:gd name="connsiteX28" fmla="*/ 537100 w 604181"/>
              <a:gd name="connsiteY28" fmla="*/ 77309 h 603193"/>
              <a:gd name="connsiteX29" fmla="*/ 537100 w 604181"/>
              <a:gd name="connsiteY29" fmla="*/ 43149 h 603193"/>
              <a:gd name="connsiteX30" fmla="*/ 423197 w 604181"/>
              <a:gd name="connsiteY30" fmla="*/ 43149 h 603193"/>
              <a:gd name="connsiteX31" fmla="*/ 423197 w 604181"/>
              <a:gd name="connsiteY31" fmla="*/ 77309 h 603193"/>
              <a:gd name="connsiteX32" fmla="*/ 457563 w 604181"/>
              <a:gd name="connsiteY32" fmla="*/ 77309 h 603193"/>
              <a:gd name="connsiteX33" fmla="*/ 457563 w 604181"/>
              <a:gd name="connsiteY33" fmla="*/ 43149 h 603193"/>
              <a:gd name="connsiteX34" fmla="*/ 45921 w 604181"/>
              <a:gd name="connsiteY34" fmla="*/ 0 h 603193"/>
              <a:gd name="connsiteX35" fmla="*/ 558410 w 604181"/>
              <a:gd name="connsiteY35" fmla="*/ 0 h 603193"/>
              <a:gd name="connsiteX36" fmla="*/ 604181 w 604181"/>
              <a:gd name="connsiteY36" fmla="*/ 45846 h 603193"/>
              <a:gd name="connsiteX37" fmla="*/ 604181 w 604181"/>
              <a:gd name="connsiteY37" fmla="*/ 557497 h 603193"/>
              <a:gd name="connsiteX38" fmla="*/ 558410 w 604181"/>
              <a:gd name="connsiteY38" fmla="*/ 603193 h 603193"/>
              <a:gd name="connsiteX39" fmla="*/ 45921 w 604181"/>
              <a:gd name="connsiteY39" fmla="*/ 603193 h 603193"/>
              <a:gd name="connsiteX40" fmla="*/ 0 w 604181"/>
              <a:gd name="connsiteY40" fmla="*/ 557497 h 603193"/>
              <a:gd name="connsiteX41" fmla="*/ 0 w 604181"/>
              <a:gd name="connsiteY41" fmla="*/ 45846 h 603193"/>
              <a:gd name="connsiteX42" fmla="*/ 45921 w 604181"/>
              <a:gd name="connsiteY42"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4181" h="603193">
                <a:moveTo>
                  <a:pt x="380418" y="268007"/>
                </a:moveTo>
                <a:lnTo>
                  <a:pt x="519220" y="339187"/>
                </a:lnTo>
                <a:lnTo>
                  <a:pt x="519220" y="355820"/>
                </a:lnTo>
                <a:lnTo>
                  <a:pt x="380418" y="426850"/>
                </a:lnTo>
                <a:lnTo>
                  <a:pt x="380418" y="406320"/>
                </a:lnTo>
                <a:lnTo>
                  <a:pt x="498212" y="347728"/>
                </a:lnTo>
                <a:lnTo>
                  <a:pt x="498212" y="347129"/>
                </a:lnTo>
                <a:lnTo>
                  <a:pt x="380418" y="288687"/>
                </a:lnTo>
                <a:close/>
                <a:moveTo>
                  <a:pt x="216565" y="268007"/>
                </a:moveTo>
                <a:lnTo>
                  <a:pt x="216565" y="288687"/>
                </a:lnTo>
                <a:lnTo>
                  <a:pt x="99664" y="347129"/>
                </a:lnTo>
                <a:lnTo>
                  <a:pt x="99664" y="347728"/>
                </a:lnTo>
                <a:lnTo>
                  <a:pt x="216565" y="406320"/>
                </a:lnTo>
                <a:lnTo>
                  <a:pt x="216565" y="426850"/>
                </a:lnTo>
                <a:lnTo>
                  <a:pt x="77904" y="355521"/>
                </a:lnTo>
                <a:lnTo>
                  <a:pt x="77904" y="339486"/>
                </a:lnTo>
                <a:close/>
                <a:moveTo>
                  <a:pt x="338273" y="222493"/>
                </a:moveTo>
                <a:lnTo>
                  <a:pt x="358684" y="222493"/>
                </a:lnTo>
                <a:lnTo>
                  <a:pt x="253179" y="482103"/>
                </a:lnTo>
                <a:lnTo>
                  <a:pt x="233219" y="482103"/>
                </a:lnTo>
                <a:close/>
                <a:moveTo>
                  <a:pt x="28813" y="128849"/>
                </a:moveTo>
                <a:lnTo>
                  <a:pt x="28813" y="557497"/>
                </a:lnTo>
                <a:cubicBezTo>
                  <a:pt x="28813" y="566786"/>
                  <a:pt x="36467" y="574427"/>
                  <a:pt x="45921" y="574427"/>
                </a:cubicBezTo>
                <a:lnTo>
                  <a:pt x="558410" y="574427"/>
                </a:lnTo>
                <a:cubicBezTo>
                  <a:pt x="567714" y="574427"/>
                  <a:pt x="575368" y="566786"/>
                  <a:pt x="575368" y="557497"/>
                </a:cubicBezTo>
                <a:lnTo>
                  <a:pt x="575368" y="128849"/>
                </a:lnTo>
                <a:close/>
                <a:moveTo>
                  <a:pt x="502734" y="43149"/>
                </a:moveTo>
                <a:lnTo>
                  <a:pt x="502734" y="77309"/>
                </a:lnTo>
                <a:lnTo>
                  <a:pt x="537100" y="77309"/>
                </a:lnTo>
                <a:lnTo>
                  <a:pt x="537100" y="43149"/>
                </a:lnTo>
                <a:close/>
                <a:moveTo>
                  <a:pt x="423197" y="43149"/>
                </a:moveTo>
                <a:lnTo>
                  <a:pt x="423197" y="77309"/>
                </a:lnTo>
                <a:lnTo>
                  <a:pt x="457563" y="77309"/>
                </a:lnTo>
                <a:lnTo>
                  <a:pt x="457563" y="43149"/>
                </a:lnTo>
                <a:close/>
                <a:moveTo>
                  <a:pt x="45921" y="0"/>
                </a:moveTo>
                <a:lnTo>
                  <a:pt x="558410" y="0"/>
                </a:lnTo>
                <a:cubicBezTo>
                  <a:pt x="583621" y="0"/>
                  <a:pt x="604181" y="20526"/>
                  <a:pt x="604181" y="45846"/>
                </a:cubicBezTo>
                <a:lnTo>
                  <a:pt x="604181" y="557497"/>
                </a:lnTo>
                <a:cubicBezTo>
                  <a:pt x="604181" y="582667"/>
                  <a:pt x="583621" y="603193"/>
                  <a:pt x="558410" y="603193"/>
                </a:cubicBezTo>
                <a:lnTo>
                  <a:pt x="45921" y="603193"/>
                </a:lnTo>
                <a:cubicBezTo>
                  <a:pt x="20560" y="603193"/>
                  <a:pt x="0" y="582667"/>
                  <a:pt x="0" y="557497"/>
                </a:cubicBezTo>
                <a:lnTo>
                  <a:pt x="0" y="45846"/>
                </a:lnTo>
                <a:cubicBezTo>
                  <a:pt x="0" y="20526"/>
                  <a:pt x="20560" y="0"/>
                  <a:pt x="4592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9523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2" y="771809"/>
            <a:ext cx="20881975"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600" b="1" spc="600">
                <a:solidFill>
                  <a:schemeClr val="bg1"/>
                </a:solidFill>
                <a:latin typeface="宋体" panose="02010600030101010101" pitchFamily="2" charset="-122"/>
                <a:ea typeface="宋体" panose="02010600030101010101" pitchFamily="2" charset="-122"/>
                <a:cs typeface="+mn-ea"/>
              </a:defRPr>
            </a:lvl1pPr>
          </a:lstStyle>
          <a:p>
            <a:r>
              <a:rPr lang="en-US" altLang="zh-CN" sz="7200" dirty="0">
                <a:latin typeface="+mn-lt"/>
                <a:ea typeface="+mn-ea"/>
                <a:sym typeface="+mn-lt"/>
              </a:rPr>
              <a:t>Python</a:t>
            </a:r>
            <a:r>
              <a:rPr lang="zh-CN" altLang="en-US" sz="7200" dirty="0">
                <a:latin typeface="+mn-lt"/>
                <a:ea typeface="+mn-ea"/>
                <a:sym typeface="+mn-lt"/>
              </a:rPr>
              <a:t>链表的实现</a:t>
            </a:r>
          </a:p>
        </p:txBody>
      </p:sp>
      <p:sp>
        <p:nvSpPr>
          <p:cNvPr id="7" name="矩形 6"/>
          <p:cNvSpPr/>
          <p:nvPr/>
        </p:nvSpPr>
        <p:spPr>
          <a:xfrm>
            <a:off x="13019086" y="6513691"/>
            <a:ext cx="9613900" cy="6186309"/>
          </a:xfrm>
          <a:prstGeom prst="rect">
            <a:avLst/>
          </a:prstGeom>
        </p:spPr>
        <p:txBody>
          <a:bodyPr wrap="square">
            <a:spAutoFit/>
          </a:bodyPr>
          <a:lstStyle/>
          <a:p>
            <a:pPr algn="l"/>
            <a:r>
              <a:rPr lang="en-US" altLang="zh-CN" sz="3600" dirty="0">
                <a:solidFill>
                  <a:srgbClr val="0070C0"/>
                </a:solidFill>
                <a:cs typeface="+mn-ea"/>
                <a:sym typeface="+mn-lt"/>
              </a:rPr>
              <a:t>[11, 24, 3, 4, 5, 6, 5, 61]</a:t>
            </a:r>
          </a:p>
          <a:p>
            <a:pPr algn="l"/>
            <a:endParaRPr lang="en-US" altLang="zh-CN" sz="3600" dirty="0">
              <a:solidFill>
                <a:srgbClr val="0070C0"/>
              </a:solidFill>
              <a:cs typeface="+mn-ea"/>
              <a:sym typeface="+mn-lt"/>
            </a:endParaRPr>
          </a:p>
          <a:p>
            <a:pPr algn="l"/>
            <a:r>
              <a:rPr lang="en-US" altLang="zh-CN" sz="3600" dirty="0">
                <a:solidFill>
                  <a:srgbClr val="0070C0"/>
                </a:solidFill>
                <a:cs typeface="+mn-ea"/>
                <a:sym typeface="+mn-lt"/>
              </a:rPr>
              <a:t>2</a:t>
            </a:r>
          </a:p>
          <a:p>
            <a:pPr algn="l"/>
            <a:endParaRPr lang="en-US" altLang="zh-CN" sz="3600" dirty="0">
              <a:solidFill>
                <a:srgbClr val="0070C0"/>
              </a:solidFill>
              <a:cs typeface="+mn-ea"/>
              <a:sym typeface="+mn-lt"/>
            </a:endParaRPr>
          </a:p>
          <a:p>
            <a:pPr algn="l"/>
            <a:r>
              <a:rPr lang="en-US" altLang="zh-CN" sz="3600" dirty="0">
                <a:solidFill>
                  <a:srgbClr val="0070C0"/>
                </a:solidFill>
                <a:cs typeface="+mn-ea"/>
                <a:sym typeface="+mn-lt"/>
              </a:rPr>
              <a:t>[11, 24, 3, 4, 49, 5, 6, 5, 61]</a:t>
            </a:r>
          </a:p>
          <a:p>
            <a:pPr algn="l"/>
            <a:endParaRPr lang="en-US" altLang="zh-CN" sz="3600" dirty="0">
              <a:solidFill>
                <a:srgbClr val="0070C0"/>
              </a:solidFill>
              <a:cs typeface="+mn-ea"/>
              <a:sym typeface="+mn-lt"/>
            </a:endParaRPr>
          </a:p>
          <a:p>
            <a:pPr algn="l"/>
            <a:r>
              <a:rPr lang="en-US" altLang="zh-CN" sz="3600" dirty="0">
                <a:solidFill>
                  <a:srgbClr val="0070C0"/>
                </a:solidFill>
                <a:cs typeface="+mn-ea"/>
                <a:sym typeface="+mn-lt"/>
              </a:rPr>
              <a:t>[11, 24, 3, 4, 49, 5, 51, 6, 5, 61]</a:t>
            </a:r>
          </a:p>
          <a:p>
            <a:pPr algn="l"/>
            <a:endParaRPr lang="en-US" altLang="zh-CN" sz="3600" dirty="0">
              <a:solidFill>
                <a:srgbClr val="0070C0"/>
              </a:solidFill>
              <a:cs typeface="+mn-ea"/>
              <a:sym typeface="+mn-lt"/>
            </a:endParaRPr>
          </a:p>
          <a:p>
            <a:pPr algn="l"/>
            <a:r>
              <a:rPr lang="en-US" altLang="zh-CN" sz="3600" dirty="0">
                <a:solidFill>
                  <a:srgbClr val="0070C0"/>
                </a:solidFill>
                <a:cs typeface="+mn-ea"/>
                <a:sym typeface="+mn-lt"/>
              </a:rPr>
              <a:t>[11, 24, 4, 49, 5, 51, 6, 5, 61]</a:t>
            </a:r>
          </a:p>
          <a:p>
            <a:pPr algn="l"/>
            <a:endParaRPr lang="en-US" altLang="zh-CN" sz="3600" dirty="0">
              <a:solidFill>
                <a:srgbClr val="0070C0"/>
              </a:solidFill>
              <a:cs typeface="+mn-ea"/>
              <a:sym typeface="+mn-lt"/>
            </a:endParaRPr>
          </a:p>
          <a:p>
            <a:pPr algn="l"/>
            <a:r>
              <a:rPr lang="en-US" altLang="zh-CN" sz="3600" dirty="0">
                <a:solidFill>
                  <a:srgbClr val="0070C0"/>
                </a:solidFill>
                <a:cs typeface="+mn-ea"/>
                <a:sym typeface="+mn-lt"/>
              </a:rPr>
              <a:t>[11, 24, 4, 49, 51, 6, 5, 61]</a:t>
            </a:r>
          </a:p>
        </p:txBody>
      </p:sp>
      <p:sp>
        <p:nvSpPr>
          <p:cNvPr id="8" name="文本框 7"/>
          <p:cNvSpPr txBox="1"/>
          <p:nvPr/>
        </p:nvSpPr>
        <p:spPr>
          <a:xfrm>
            <a:off x="1751011" y="3180268"/>
            <a:ext cx="20881975" cy="1015663"/>
          </a:xfrm>
          <a:prstGeom prst="rect">
            <a:avLst/>
          </a:prstGeom>
          <a:noFill/>
        </p:spPr>
        <p:txBody>
          <a:bodyPr wrap="square">
            <a:spAutoFit/>
          </a:bodyPr>
          <a:lstStyle/>
          <a:p>
            <a:pPr algn="l">
              <a:lnSpc>
                <a:spcPct val="150000"/>
              </a:lnSpc>
            </a:pPr>
            <a:r>
              <a:rPr lang="en-US" altLang="zh-CN" sz="4000" b="1" dirty="0">
                <a:solidFill>
                  <a:srgbClr val="C00000"/>
                </a:solidFill>
                <a:cs typeface="+mn-ea"/>
                <a:sym typeface="+mn-lt"/>
              </a:rPr>
              <a:t>Python</a:t>
            </a:r>
            <a:r>
              <a:rPr lang="zh-CN" altLang="en-US" sz="4000" b="1" dirty="0">
                <a:solidFill>
                  <a:srgbClr val="C00000"/>
                </a:solidFill>
                <a:cs typeface="+mn-ea"/>
                <a:sym typeface="+mn-lt"/>
              </a:rPr>
              <a:t>的列表</a:t>
            </a:r>
            <a:r>
              <a:rPr lang="en-US" altLang="zh-CN" sz="4000" b="1" dirty="0">
                <a:solidFill>
                  <a:srgbClr val="C00000"/>
                </a:solidFill>
                <a:cs typeface="+mn-ea"/>
                <a:sym typeface="+mn-lt"/>
              </a:rPr>
              <a:t>list</a:t>
            </a:r>
            <a:r>
              <a:rPr lang="zh-CN" altLang="en-US" sz="4000" b="1" dirty="0">
                <a:solidFill>
                  <a:srgbClr val="C00000"/>
                </a:solidFill>
                <a:cs typeface="+mn-ea"/>
                <a:sym typeface="+mn-lt"/>
              </a:rPr>
              <a:t>，可以当成</a:t>
            </a:r>
            <a:r>
              <a:rPr lang="zh-CN" altLang="en-US" sz="4000" b="1" dirty="0" smtClean="0">
                <a:solidFill>
                  <a:srgbClr val="C00000"/>
                </a:solidFill>
                <a:cs typeface="+mn-ea"/>
                <a:sym typeface="+mn-lt"/>
              </a:rPr>
              <a:t>链表、队列</a:t>
            </a:r>
            <a:r>
              <a:rPr lang="zh-CN" altLang="en-US" sz="4000" b="1" dirty="0">
                <a:solidFill>
                  <a:srgbClr val="C00000"/>
                </a:solidFill>
                <a:cs typeface="+mn-ea"/>
                <a:sym typeface="+mn-lt"/>
              </a:rPr>
              <a:t>、</a:t>
            </a:r>
            <a:r>
              <a:rPr lang="zh-CN" altLang="en-US" sz="4000" b="1" dirty="0" smtClean="0">
                <a:solidFill>
                  <a:srgbClr val="C00000"/>
                </a:solidFill>
                <a:cs typeface="+mn-ea"/>
                <a:sym typeface="+mn-lt"/>
              </a:rPr>
              <a:t>栈、数组来使用。</a:t>
            </a:r>
            <a:r>
              <a:rPr lang="en-US" altLang="zh-CN" sz="4000" b="1" dirty="0" smtClean="0">
                <a:solidFill>
                  <a:srgbClr val="C00000"/>
                </a:solidFill>
                <a:cs typeface="+mn-ea"/>
                <a:sym typeface="+mn-lt"/>
              </a:rPr>
              <a:t> </a:t>
            </a:r>
            <a:endParaRPr lang="zh-CN" altLang="en-US" sz="4000" b="1" dirty="0">
              <a:solidFill>
                <a:srgbClr val="C00000"/>
              </a:solidFill>
              <a:cs typeface="+mn-ea"/>
              <a:sym typeface="+mn-lt"/>
            </a:endParaRPr>
          </a:p>
        </p:txBody>
      </p:sp>
      <p:pic>
        <p:nvPicPr>
          <p:cNvPr id="3" name="图片 2">
            <a:extLst>
              <a:ext uri="{FF2B5EF4-FFF2-40B4-BE49-F238E27FC236}">
                <a16:creationId xmlns:a16="http://schemas.microsoft.com/office/drawing/2014/main" id="{FEE55212-62A8-C3B4-0B3C-8ACDC5068B8F}"/>
              </a:ext>
            </a:extLst>
          </p:cNvPr>
          <p:cNvPicPr>
            <a:picLocks noChangeAspect="1"/>
          </p:cNvPicPr>
          <p:nvPr/>
        </p:nvPicPr>
        <p:blipFill rotWithShape="1">
          <a:blip r:embed="rId3"/>
          <a:srcRect r="9312"/>
          <a:stretch/>
        </p:blipFill>
        <p:spPr>
          <a:xfrm>
            <a:off x="445953" y="4803025"/>
            <a:ext cx="12332788" cy="789697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1951638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2" y="771809"/>
            <a:ext cx="20881975"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600" b="1" spc="600">
                <a:solidFill>
                  <a:schemeClr val="bg1"/>
                </a:solidFill>
                <a:latin typeface="宋体" panose="02010600030101010101" pitchFamily="2" charset="-122"/>
                <a:ea typeface="宋体" panose="02010600030101010101" pitchFamily="2" charset="-122"/>
                <a:cs typeface="+mn-ea"/>
              </a:defRPr>
            </a:lvl1pPr>
          </a:lstStyle>
          <a:p>
            <a:r>
              <a:rPr lang="en-US" altLang="zh-CN" sz="7200" dirty="0" smtClean="0">
                <a:latin typeface="+mn-lt"/>
                <a:ea typeface="+mn-ea"/>
                <a:sym typeface="+mn-lt"/>
              </a:rPr>
              <a:t>Python</a:t>
            </a:r>
            <a:r>
              <a:rPr lang="zh-CN" altLang="en-US" sz="7200" dirty="0" smtClean="0">
                <a:latin typeface="+mn-lt"/>
                <a:ea typeface="+mn-ea"/>
                <a:sym typeface="+mn-lt"/>
              </a:rPr>
              <a:t>的</a:t>
            </a:r>
            <a:r>
              <a:rPr lang="en-US" altLang="zh-CN" sz="7200" dirty="0" smtClean="0">
                <a:latin typeface="+mn-lt"/>
                <a:ea typeface="+mn-ea"/>
                <a:sym typeface="+mn-lt"/>
              </a:rPr>
              <a:t>list</a:t>
            </a:r>
            <a:r>
              <a:rPr lang="zh-CN" altLang="en-US" sz="7200" dirty="0" smtClean="0">
                <a:latin typeface="+mn-lt"/>
                <a:ea typeface="+mn-ea"/>
                <a:sym typeface="+mn-lt"/>
              </a:rPr>
              <a:t>不是真正的链表</a:t>
            </a:r>
            <a:endParaRPr lang="zh-CN" altLang="en-US" sz="7200" dirty="0">
              <a:latin typeface="+mn-lt"/>
              <a:ea typeface="+mn-ea"/>
              <a:sym typeface="+mn-lt"/>
            </a:endParaRPr>
          </a:p>
        </p:txBody>
      </p:sp>
      <p:sp>
        <p:nvSpPr>
          <p:cNvPr id="8" name="文本框 7"/>
          <p:cNvSpPr txBox="1"/>
          <p:nvPr/>
        </p:nvSpPr>
        <p:spPr>
          <a:xfrm>
            <a:off x="703634" y="3522657"/>
            <a:ext cx="14542992" cy="2123658"/>
          </a:xfrm>
          <a:prstGeom prst="rect">
            <a:avLst/>
          </a:prstGeom>
          <a:noFill/>
        </p:spPr>
        <p:txBody>
          <a:bodyPr wrap="square">
            <a:spAutoFit/>
          </a:bodyPr>
          <a:lstStyle/>
          <a:p>
            <a:pPr marL="571500" indent="-571500" algn="l">
              <a:lnSpc>
                <a:spcPct val="150000"/>
              </a:lnSpc>
              <a:buFont typeface="Wingdings" panose="05000000000000000000" pitchFamily="2" charset="2"/>
              <a:buChar char="u"/>
            </a:pPr>
            <a:r>
              <a:rPr lang="zh-CN" altLang="en-US" sz="4800" dirty="0" smtClean="0">
                <a:solidFill>
                  <a:schemeClr val="tx1"/>
                </a:solidFill>
                <a:cs typeface="+mn-ea"/>
                <a:sym typeface="+mn-lt"/>
              </a:rPr>
              <a:t>列表</a:t>
            </a:r>
            <a:r>
              <a:rPr lang="en-US" altLang="zh-CN" sz="4800" dirty="0" smtClean="0">
                <a:solidFill>
                  <a:schemeClr val="tx1"/>
                </a:solidFill>
                <a:cs typeface="+mn-ea"/>
                <a:sym typeface="+mn-lt"/>
              </a:rPr>
              <a:t>list</a:t>
            </a:r>
            <a:r>
              <a:rPr lang="zh-CN" altLang="en-US" sz="4800" dirty="0" smtClean="0">
                <a:solidFill>
                  <a:schemeClr val="tx1"/>
                </a:solidFill>
                <a:cs typeface="+mn-ea"/>
                <a:sym typeface="+mn-lt"/>
              </a:rPr>
              <a:t>：连续存储，相当于数组</a:t>
            </a:r>
            <a:r>
              <a:rPr lang="zh-CN" altLang="en-US" sz="4800" dirty="0" smtClean="0">
                <a:solidFill>
                  <a:srgbClr val="FF0000"/>
                </a:solidFill>
                <a:cs typeface="+mn-ea"/>
                <a:sym typeface="+mn-lt"/>
              </a:rPr>
              <a:t>     </a:t>
            </a:r>
            <a:endParaRPr lang="en-US" altLang="zh-CN" sz="4800" dirty="0" smtClean="0">
              <a:solidFill>
                <a:schemeClr val="tx1"/>
              </a:solidFill>
              <a:cs typeface="+mn-ea"/>
              <a:sym typeface="+mn-lt"/>
            </a:endParaRPr>
          </a:p>
          <a:p>
            <a:pPr marL="571500" indent="-571500" algn="l">
              <a:lnSpc>
                <a:spcPct val="150000"/>
              </a:lnSpc>
              <a:buFont typeface="Wingdings" panose="05000000000000000000" pitchFamily="2" charset="2"/>
              <a:buChar char="u"/>
            </a:pPr>
            <a:r>
              <a:rPr lang="zh-CN" altLang="en-US" sz="4800" dirty="0" smtClean="0">
                <a:solidFill>
                  <a:schemeClr val="tx1"/>
                </a:solidFill>
                <a:cs typeface="+mn-ea"/>
                <a:sym typeface="+mn-lt"/>
              </a:rPr>
              <a:t>链表：不连续存储</a:t>
            </a:r>
            <a:endParaRPr lang="zh-CN" altLang="en-US" sz="4800" dirty="0">
              <a:solidFill>
                <a:schemeClr val="tx1"/>
              </a:solidFill>
              <a:cs typeface="+mn-ea"/>
              <a:sym typeface="+mn-lt"/>
            </a:endParaRPr>
          </a:p>
        </p:txBody>
      </p:sp>
      <p:graphicFrame>
        <p:nvGraphicFramePr>
          <p:cNvPr id="3" name="表格 2"/>
          <p:cNvGraphicFramePr>
            <a:graphicFrameLocks noGrp="1"/>
          </p:cNvGraphicFramePr>
          <p:nvPr>
            <p:extLst/>
          </p:nvPr>
        </p:nvGraphicFramePr>
        <p:xfrm>
          <a:off x="3288748" y="7196834"/>
          <a:ext cx="16256000" cy="2662783"/>
        </p:xfrm>
        <a:graphic>
          <a:graphicData uri="http://schemas.openxmlformats.org/drawingml/2006/table">
            <a:tbl>
              <a:tblPr firstRow="1" bandRow="1">
                <a:tableStyleId>{5940675A-B579-460E-94D1-54222C63F5DA}</a:tableStyleId>
              </a:tblPr>
              <a:tblGrid>
                <a:gridCol w="3171687">
                  <a:extLst>
                    <a:ext uri="{9D8B030D-6E8A-4147-A177-3AD203B41FA5}">
                      <a16:colId xmlns:a16="http://schemas.microsoft.com/office/drawing/2014/main" val="2096523398"/>
                    </a:ext>
                  </a:extLst>
                </a:gridCol>
                <a:gridCol w="4956313">
                  <a:extLst>
                    <a:ext uri="{9D8B030D-6E8A-4147-A177-3AD203B41FA5}">
                      <a16:colId xmlns:a16="http://schemas.microsoft.com/office/drawing/2014/main" val="2593336571"/>
                    </a:ext>
                  </a:extLst>
                </a:gridCol>
                <a:gridCol w="4064000">
                  <a:extLst>
                    <a:ext uri="{9D8B030D-6E8A-4147-A177-3AD203B41FA5}">
                      <a16:colId xmlns:a16="http://schemas.microsoft.com/office/drawing/2014/main" val="3848678654"/>
                    </a:ext>
                  </a:extLst>
                </a:gridCol>
                <a:gridCol w="4064000">
                  <a:extLst>
                    <a:ext uri="{9D8B030D-6E8A-4147-A177-3AD203B41FA5}">
                      <a16:colId xmlns:a16="http://schemas.microsoft.com/office/drawing/2014/main" val="3462363175"/>
                    </a:ext>
                  </a:extLst>
                </a:gridCol>
              </a:tblGrid>
              <a:tr h="370840">
                <a:tc>
                  <a:txBody>
                    <a:bodyPr/>
                    <a:lstStyle/>
                    <a:p>
                      <a:pPr algn="ctr"/>
                      <a:endParaRPr lang="zh-CN" altLang="en-US" sz="4800" b="1" dirty="0">
                        <a:latin typeface="+mn-ea"/>
                        <a:ea typeface="+mn-ea"/>
                      </a:endParaRPr>
                    </a:p>
                  </a:txBody>
                  <a:tcPr/>
                </a:tc>
                <a:tc>
                  <a:txBody>
                    <a:bodyPr/>
                    <a:lstStyle/>
                    <a:p>
                      <a:pPr algn="ctr"/>
                      <a:r>
                        <a:rPr lang="zh-CN" altLang="en-US" sz="4800" b="1" dirty="0" smtClean="0">
                          <a:solidFill>
                            <a:schemeClr val="tx1"/>
                          </a:solidFill>
                          <a:latin typeface="+mn-ea"/>
                          <a:ea typeface="+mn-ea"/>
                          <a:cs typeface="+mn-ea"/>
                          <a:sym typeface="+mn-lt"/>
                        </a:rPr>
                        <a:t>插入和删除</a:t>
                      </a:r>
                      <a:endParaRPr lang="zh-CN" altLang="en-US" sz="4800" dirty="0">
                        <a:solidFill>
                          <a:schemeClr val="tx1"/>
                        </a:solidFill>
                        <a:latin typeface="+mn-ea"/>
                        <a:ea typeface="+mn-ea"/>
                      </a:endParaRPr>
                    </a:p>
                  </a:txBody>
                  <a:tcPr/>
                </a:tc>
                <a:tc>
                  <a:txBody>
                    <a:bodyPr/>
                    <a:lstStyle/>
                    <a:p>
                      <a:pPr algn="ctr"/>
                      <a:r>
                        <a:rPr lang="zh-CN" altLang="en-US" sz="4800" b="1" dirty="0" smtClean="0">
                          <a:solidFill>
                            <a:schemeClr val="tx1"/>
                          </a:solidFill>
                          <a:latin typeface="+mn-ea"/>
                          <a:ea typeface="+mn-ea"/>
                          <a:cs typeface="+mn-ea"/>
                          <a:sym typeface="+mn-lt"/>
                        </a:rPr>
                        <a:t>查询</a:t>
                      </a:r>
                      <a:endParaRPr lang="zh-CN" altLang="en-US" sz="4800" dirty="0">
                        <a:latin typeface="+mn-ea"/>
                        <a:ea typeface="+mn-ea"/>
                      </a:endParaRPr>
                    </a:p>
                  </a:txBody>
                  <a:tcPr/>
                </a:tc>
                <a:tc>
                  <a:txBody>
                    <a:bodyPr/>
                    <a:lstStyle/>
                    <a:p>
                      <a:pPr algn="ctr"/>
                      <a:r>
                        <a:rPr lang="zh-CN" altLang="en-US" sz="4800" dirty="0" smtClean="0">
                          <a:latin typeface="+mn-ea"/>
                          <a:ea typeface="+mn-ea"/>
                        </a:rPr>
                        <a:t>定位</a:t>
                      </a:r>
                      <a:endParaRPr lang="zh-CN" altLang="en-US" sz="4800" dirty="0">
                        <a:latin typeface="+mn-ea"/>
                        <a:ea typeface="+mn-ea"/>
                      </a:endParaRPr>
                    </a:p>
                  </a:txBody>
                  <a:tcPr/>
                </a:tc>
                <a:extLst>
                  <a:ext uri="{0D108BD9-81ED-4DB2-BD59-A6C34878D82A}">
                    <a16:rowId xmlns:a16="http://schemas.microsoft.com/office/drawing/2014/main" val="1833736502"/>
                  </a:ext>
                </a:extLst>
              </a:tr>
              <a:tr h="370840">
                <a:tc>
                  <a:txBody>
                    <a:bodyPr/>
                    <a:lstStyle/>
                    <a:p>
                      <a:pPr algn="ctr"/>
                      <a:r>
                        <a:rPr lang="zh-CN" altLang="en-US" sz="4800" b="1" dirty="0" smtClean="0">
                          <a:solidFill>
                            <a:schemeClr val="tx1"/>
                          </a:solidFill>
                          <a:latin typeface="+mn-ea"/>
                          <a:ea typeface="+mn-ea"/>
                          <a:cs typeface="+mn-ea"/>
                          <a:sym typeface="+mn-lt"/>
                        </a:rPr>
                        <a:t>列表</a:t>
                      </a:r>
                      <a:r>
                        <a:rPr lang="en-US" altLang="zh-CN" sz="4800" b="1" dirty="0" smtClean="0">
                          <a:solidFill>
                            <a:schemeClr val="tx1"/>
                          </a:solidFill>
                          <a:latin typeface="+mn-ea"/>
                          <a:ea typeface="+mn-ea"/>
                          <a:cs typeface="+mn-ea"/>
                          <a:sym typeface="+mn-lt"/>
                        </a:rPr>
                        <a:t>list</a:t>
                      </a:r>
                      <a:endParaRPr lang="zh-CN" altLang="en-US" sz="4800" b="1" dirty="0">
                        <a:latin typeface="+mn-ea"/>
                        <a:ea typeface="+mn-ea"/>
                      </a:endParaRPr>
                    </a:p>
                  </a:txBody>
                  <a:tcPr/>
                </a:tc>
                <a:tc>
                  <a:txBody>
                    <a:bodyPr/>
                    <a:lstStyle/>
                    <a:p>
                      <a:pPr algn="ctr"/>
                      <a:r>
                        <a:rPr lang="en-US" altLang="zh-CN" sz="4800" b="1" dirty="0" smtClean="0">
                          <a:solidFill>
                            <a:srgbClr val="FF0000"/>
                          </a:solidFill>
                          <a:latin typeface="+mn-ea"/>
                          <a:ea typeface="+mn-ea"/>
                          <a:cs typeface="+mn-ea"/>
                          <a:sym typeface="+mn-lt"/>
                        </a:rPr>
                        <a:t>O(n)</a:t>
                      </a:r>
                      <a:r>
                        <a:rPr lang="zh-CN" altLang="en-US" sz="4800" b="1" dirty="0" smtClean="0">
                          <a:solidFill>
                            <a:srgbClr val="FF0000"/>
                          </a:solidFill>
                          <a:latin typeface="+mn-ea"/>
                          <a:ea typeface="+mn-ea"/>
                          <a:cs typeface="+mn-ea"/>
                          <a:sym typeface="+mn-lt"/>
                        </a:rPr>
                        <a:t>，慢</a:t>
                      </a:r>
                      <a:endParaRPr lang="zh-CN" altLang="en-US" sz="4800" dirty="0">
                        <a:solidFill>
                          <a:srgbClr val="FF0000"/>
                        </a:solidFill>
                        <a:latin typeface="+mn-ea"/>
                        <a:ea typeface="+mn-ea"/>
                      </a:endParaRPr>
                    </a:p>
                  </a:txBody>
                  <a:tcPr/>
                </a:tc>
                <a:tc>
                  <a:txBody>
                    <a:bodyPr/>
                    <a:lstStyle/>
                    <a:p>
                      <a:pPr algn="ctr"/>
                      <a:r>
                        <a:rPr lang="en-US" altLang="zh-CN" sz="4800" b="1" dirty="0" smtClean="0">
                          <a:solidFill>
                            <a:schemeClr val="tx1"/>
                          </a:solidFill>
                          <a:latin typeface="+mn-ea"/>
                          <a:ea typeface="+mn-ea"/>
                          <a:cs typeface="+mn-ea"/>
                          <a:sym typeface="+mn-lt"/>
                        </a:rPr>
                        <a:t>O(n)</a:t>
                      </a:r>
                      <a:r>
                        <a:rPr lang="zh-CN" altLang="en-US" sz="4800" b="1" dirty="0" smtClean="0">
                          <a:solidFill>
                            <a:schemeClr val="tx1"/>
                          </a:solidFill>
                          <a:latin typeface="+mn-ea"/>
                          <a:ea typeface="+mn-ea"/>
                          <a:cs typeface="+mn-ea"/>
                          <a:sym typeface="+mn-lt"/>
                        </a:rPr>
                        <a:t>，慢</a:t>
                      </a:r>
                      <a:endParaRPr lang="zh-CN" altLang="en-US" sz="4800" dirty="0">
                        <a:latin typeface="+mn-ea"/>
                        <a:ea typeface="+mn-ea"/>
                      </a:endParaRPr>
                    </a:p>
                  </a:txBody>
                  <a:tcPr/>
                </a:tc>
                <a:tc>
                  <a:txBody>
                    <a:bodyPr/>
                    <a:lstStyle/>
                    <a:p>
                      <a:pPr algn="ctr"/>
                      <a:r>
                        <a:rPr lang="en-US" altLang="zh-CN" sz="4800" b="1" dirty="0" smtClean="0">
                          <a:solidFill>
                            <a:srgbClr val="FF0000"/>
                          </a:solidFill>
                          <a:latin typeface="+mn-ea"/>
                          <a:ea typeface="+mn-ea"/>
                          <a:cs typeface="+mn-ea"/>
                          <a:sym typeface="+mn-lt"/>
                        </a:rPr>
                        <a:t>O(1)</a:t>
                      </a:r>
                      <a:r>
                        <a:rPr lang="zh-CN" altLang="en-US" sz="4800" b="1" dirty="0" smtClean="0">
                          <a:solidFill>
                            <a:srgbClr val="FF0000"/>
                          </a:solidFill>
                          <a:latin typeface="+mn-ea"/>
                          <a:ea typeface="+mn-ea"/>
                          <a:cs typeface="+mn-ea"/>
                          <a:sym typeface="+mn-lt"/>
                        </a:rPr>
                        <a:t>，快</a:t>
                      </a:r>
                      <a:endParaRPr lang="zh-CN" altLang="en-US" sz="4800" dirty="0">
                        <a:solidFill>
                          <a:srgbClr val="FF0000"/>
                        </a:solidFill>
                        <a:latin typeface="+mn-ea"/>
                        <a:ea typeface="+mn-ea"/>
                      </a:endParaRPr>
                    </a:p>
                  </a:txBody>
                  <a:tcPr/>
                </a:tc>
                <a:extLst>
                  <a:ext uri="{0D108BD9-81ED-4DB2-BD59-A6C34878D82A}">
                    <a16:rowId xmlns:a16="http://schemas.microsoft.com/office/drawing/2014/main" val="3409833801"/>
                  </a:ext>
                </a:extLst>
              </a:tr>
              <a:tr h="1016863">
                <a:tc>
                  <a:txBody>
                    <a:bodyPr/>
                    <a:lstStyle/>
                    <a:p>
                      <a:pPr algn="ctr"/>
                      <a:r>
                        <a:rPr lang="zh-CN" altLang="en-US" sz="4800" b="1" dirty="0" smtClean="0">
                          <a:latin typeface="+mn-ea"/>
                          <a:ea typeface="+mn-ea"/>
                        </a:rPr>
                        <a:t>链表</a:t>
                      </a:r>
                      <a:endParaRPr lang="zh-CN" altLang="en-US" sz="4800" b="1" dirty="0">
                        <a:latin typeface="+mn-ea"/>
                        <a:ea typeface="+mn-ea"/>
                      </a:endParaRPr>
                    </a:p>
                  </a:txBody>
                  <a:tcPr/>
                </a:tc>
                <a:tc>
                  <a:txBody>
                    <a:bodyPr/>
                    <a:lstStyle/>
                    <a:p>
                      <a:pPr algn="ctr"/>
                      <a:r>
                        <a:rPr lang="en-US" altLang="zh-CN" sz="4800" b="1" dirty="0" smtClean="0">
                          <a:solidFill>
                            <a:srgbClr val="FF0000"/>
                          </a:solidFill>
                          <a:latin typeface="+mn-ea"/>
                          <a:ea typeface="+mn-ea"/>
                          <a:cs typeface="+mn-ea"/>
                          <a:sym typeface="+mn-lt"/>
                        </a:rPr>
                        <a:t>O(1)</a:t>
                      </a:r>
                      <a:r>
                        <a:rPr lang="zh-CN" altLang="en-US" sz="4800" b="1" dirty="0" smtClean="0">
                          <a:solidFill>
                            <a:srgbClr val="FF0000"/>
                          </a:solidFill>
                          <a:latin typeface="+mn-ea"/>
                          <a:ea typeface="+mn-ea"/>
                          <a:cs typeface="+mn-ea"/>
                          <a:sym typeface="+mn-lt"/>
                        </a:rPr>
                        <a:t>，快</a:t>
                      </a:r>
                      <a:endParaRPr lang="zh-CN" altLang="en-US" sz="4800" dirty="0">
                        <a:solidFill>
                          <a:srgbClr val="FF0000"/>
                        </a:solidFill>
                        <a:latin typeface="+mn-ea"/>
                        <a:ea typeface="+mn-ea"/>
                      </a:endParaRPr>
                    </a:p>
                  </a:txBody>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altLang="zh-CN" sz="4800" b="1" dirty="0" smtClean="0">
                          <a:solidFill>
                            <a:schemeClr val="tx1"/>
                          </a:solidFill>
                          <a:latin typeface="+mn-ea"/>
                          <a:ea typeface="+mn-ea"/>
                          <a:cs typeface="+mn-ea"/>
                          <a:sym typeface="+mn-lt"/>
                        </a:rPr>
                        <a:t>O(n)</a:t>
                      </a:r>
                      <a:r>
                        <a:rPr lang="zh-CN" altLang="en-US" sz="4800" b="1" dirty="0" smtClean="0">
                          <a:solidFill>
                            <a:schemeClr val="tx1"/>
                          </a:solidFill>
                          <a:latin typeface="+mn-ea"/>
                          <a:ea typeface="+mn-ea"/>
                          <a:cs typeface="+mn-ea"/>
                          <a:sym typeface="+mn-lt"/>
                        </a:rPr>
                        <a:t>，慢</a:t>
                      </a:r>
                      <a:endParaRPr lang="zh-CN" altLang="en-US" sz="4800" dirty="0">
                        <a:latin typeface="+mn-ea"/>
                        <a:ea typeface="+mn-ea"/>
                      </a:endParaRPr>
                    </a:p>
                  </a:txBody>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altLang="zh-CN" sz="4800" b="1" dirty="0" smtClean="0">
                          <a:solidFill>
                            <a:srgbClr val="FF0000"/>
                          </a:solidFill>
                          <a:latin typeface="+mn-ea"/>
                          <a:ea typeface="+mn-ea"/>
                          <a:cs typeface="+mn-ea"/>
                          <a:sym typeface="+mn-lt"/>
                        </a:rPr>
                        <a:t>O(n)</a:t>
                      </a:r>
                      <a:r>
                        <a:rPr lang="zh-CN" altLang="en-US" sz="4800" b="1" dirty="0" smtClean="0">
                          <a:solidFill>
                            <a:srgbClr val="FF0000"/>
                          </a:solidFill>
                          <a:latin typeface="+mn-ea"/>
                          <a:ea typeface="+mn-ea"/>
                          <a:cs typeface="+mn-ea"/>
                          <a:sym typeface="+mn-lt"/>
                        </a:rPr>
                        <a:t>，慢</a:t>
                      </a:r>
                      <a:endParaRPr lang="zh-CN" altLang="en-US" sz="4800" dirty="0">
                        <a:solidFill>
                          <a:srgbClr val="FF0000"/>
                        </a:solidFill>
                        <a:latin typeface="+mn-ea"/>
                        <a:ea typeface="+mn-ea"/>
                      </a:endParaRPr>
                    </a:p>
                  </a:txBody>
                  <a:tcPr/>
                </a:tc>
                <a:extLst>
                  <a:ext uri="{0D108BD9-81ED-4DB2-BD59-A6C34878D82A}">
                    <a16:rowId xmlns:a16="http://schemas.microsoft.com/office/drawing/2014/main" val="3426788474"/>
                  </a:ext>
                </a:extLst>
              </a:tr>
            </a:tbl>
          </a:graphicData>
        </a:graphic>
      </p:graphicFrame>
    </p:spTree>
    <p:custDataLst>
      <p:tags r:id="rId1"/>
    </p:custDataLst>
    <p:extLst>
      <p:ext uri="{BB962C8B-B14F-4D97-AF65-F5344CB8AC3E}">
        <p14:creationId xmlns:p14="http://schemas.microsoft.com/office/powerpoint/2010/main" val="3486467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2" y="771809"/>
            <a:ext cx="20881975"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600" b="1" spc="600">
                <a:solidFill>
                  <a:schemeClr val="bg1"/>
                </a:solidFill>
                <a:latin typeface="宋体" panose="02010600030101010101" pitchFamily="2" charset="-122"/>
                <a:ea typeface="宋体" panose="02010600030101010101" pitchFamily="2" charset="-122"/>
                <a:cs typeface="+mn-ea"/>
              </a:defRPr>
            </a:lvl1pPr>
          </a:lstStyle>
          <a:p>
            <a:r>
              <a:rPr lang="en-US" altLang="zh-CN" sz="7200" dirty="0" smtClean="0">
                <a:latin typeface="+mn-lt"/>
                <a:ea typeface="+mn-ea"/>
                <a:sym typeface="+mn-lt"/>
              </a:rPr>
              <a:t>Python</a:t>
            </a:r>
            <a:r>
              <a:rPr lang="zh-CN" altLang="en-US" sz="7200" dirty="0" smtClean="0">
                <a:latin typeface="+mn-lt"/>
                <a:ea typeface="+mn-ea"/>
                <a:sym typeface="+mn-lt"/>
              </a:rPr>
              <a:t> </a:t>
            </a:r>
            <a:r>
              <a:rPr lang="en-US" altLang="zh-CN" sz="7200" dirty="0" smtClean="0">
                <a:latin typeface="+mn-lt"/>
                <a:ea typeface="+mn-ea"/>
                <a:sym typeface="+mn-lt"/>
              </a:rPr>
              <a:t>list</a:t>
            </a:r>
            <a:r>
              <a:rPr lang="zh-CN" altLang="en-US" sz="7200" dirty="0" smtClean="0">
                <a:latin typeface="+mn-lt"/>
                <a:ea typeface="+mn-ea"/>
                <a:sym typeface="+mn-lt"/>
              </a:rPr>
              <a:t>性能测试</a:t>
            </a:r>
            <a:endParaRPr lang="zh-CN" altLang="en-US" sz="7200" dirty="0">
              <a:latin typeface="+mn-lt"/>
              <a:ea typeface="+mn-ea"/>
              <a:sym typeface="+mn-lt"/>
            </a:endParaRPr>
          </a:p>
        </p:txBody>
      </p:sp>
      <p:sp>
        <p:nvSpPr>
          <p:cNvPr id="7" name="矩形 6"/>
          <p:cNvSpPr/>
          <p:nvPr/>
        </p:nvSpPr>
        <p:spPr>
          <a:xfrm>
            <a:off x="2247969" y="3618748"/>
            <a:ext cx="11845718" cy="8217634"/>
          </a:xfrm>
          <a:prstGeom prst="rect">
            <a:avLst/>
          </a:prstGeom>
          <a:ln>
            <a:solidFill>
              <a:schemeClr val="accent1"/>
            </a:solidFill>
          </a:ln>
        </p:spPr>
        <p:txBody>
          <a:bodyPr wrap="square">
            <a:spAutoFit/>
          </a:bodyPr>
          <a:lstStyle/>
          <a:p>
            <a:pPr algn="l"/>
            <a:r>
              <a:rPr lang="en-US" altLang="zh-CN" sz="4800" dirty="0">
                <a:solidFill>
                  <a:schemeClr val="tx1"/>
                </a:solidFill>
                <a:cs typeface="+mn-ea"/>
                <a:sym typeface="+mn-lt"/>
              </a:rPr>
              <a:t>from time import *</a:t>
            </a:r>
          </a:p>
          <a:p>
            <a:pPr algn="l"/>
            <a:r>
              <a:rPr lang="en-US" altLang="zh-CN" sz="4800" dirty="0">
                <a:solidFill>
                  <a:schemeClr val="tx1"/>
                </a:solidFill>
                <a:cs typeface="+mn-ea"/>
                <a:sym typeface="+mn-lt"/>
              </a:rPr>
              <a:t>n = </a:t>
            </a:r>
            <a:r>
              <a:rPr lang="en-US" altLang="zh-CN" sz="4800" dirty="0" smtClean="0">
                <a:solidFill>
                  <a:schemeClr val="tx1"/>
                </a:solidFill>
                <a:cs typeface="+mn-ea"/>
                <a:sym typeface="+mn-lt"/>
              </a:rPr>
              <a:t>100000           </a:t>
            </a:r>
            <a:endParaRPr lang="en-US" altLang="zh-CN" sz="4800" dirty="0">
              <a:solidFill>
                <a:schemeClr val="tx1"/>
              </a:solidFill>
              <a:cs typeface="+mn-ea"/>
              <a:sym typeface="+mn-lt"/>
            </a:endParaRPr>
          </a:p>
          <a:p>
            <a:pPr algn="l"/>
            <a:r>
              <a:rPr lang="en-US" altLang="zh-CN" sz="4800" dirty="0">
                <a:solidFill>
                  <a:schemeClr val="tx1"/>
                </a:solidFill>
                <a:cs typeface="+mn-ea"/>
                <a:sym typeface="+mn-lt"/>
              </a:rPr>
              <a:t>start = time()</a:t>
            </a:r>
          </a:p>
          <a:p>
            <a:pPr algn="l"/>
            <a:r>
              <a:rPr lang="en-US" altLang="zh-CN" sz="4800" dirty="0">
                <a:solidFill>
                  <a:schemeClr val="tx1"/>
                </a:solidFill>
                <a:cs typeface="+mn-ea"/>
                <a:sym typeface="+mn-lt"/>
              </a:rPr>
              <a:t>a=[]</a:t>
            </a:r>
          </a:p>
          <a:p>
            <a:pPr algn="l"/>
            <a:r>
              <a:rPr lang="en-US" altLang="zh-CN" sz="4800" dirty="0">
                <a:solidFill>
                  <a:schemeClr val="tx1"/>
                </a:solidFill>
                <a:cs typeface="+mn-ea"/>
                <a:sym typeface="+mn-lt"/>
              </a:rPr>
              <a:t>for </a:t>
            </a:r>
            <a:r>
              <a:rPr lang="en-US" altLang="zh-CN" sz="4800" dirty="0" err="1">
                <a:solidFill>
                  <a:schemeClr val="tx1"/>
                </a:solidFill>
                <a:cs typeface="+mn-ea"/>
                <a:sym typeface="+mn-lt"/>
              </a:rPr>
              <a:t>i</a:t>
            </a:r>
            <a:r>
              <a:rPr lang="en-US" altLang="zh-CN" sz="4800" dirty="0">
                <a:solidFill>
                  <a:schemeClr val="tx1"/>
                </a:solidFill>
                <a:cs typeface="+mn-ea"/>
                <a:sym typeface="+mn-lt"/>
              </a:rPr>
              <a:t> in range(n):</a:t>
            </a:r>
          </a:p>
          <a:p>
            <a:pPr algn="l"/>
            <a:r>
              <a:rPr lang="en-US" altLang="zh-CN" sz="4800" dirty="0">
                <a:solidFill>
                  <a:schemeClr val="tx1"/>
                </a:solidFill>
                <a:cs typeface="+mn-ea"/>
                <a:sym typeface="+mn-lt"/>
              </a:rPr>
              <a:t>    #</a:t>
            </a:r>
            <a:r>
              <a:rPr lang="en-US" altLang="zh-CN" sz="4800" dirty="0" err="1">
                <a:solidFill>
                  <a:schemeClr val="tx1"/>
                </a:solidFill>
                <a:cs typeface="+mn-ea"/>
                <a:sym typeface="+mn-lt"/>
              </a:rPr>
              <a:t>a.insert</a:t>
            </a:r>
            <a:r>
              <a:rPr lang="en-US" altLang="zh-CN" sz="4800" dirty="0">
                <a:solidFill>
                  <a:schemeClr val="tx1"/>
                </a:solidFill>
                <a:cs typeface="+mn-ea"/>
                <a:sym typeface="+mn-lt"/>
              </a:rPr>
              <a:t>(0,i)  </a:t>
            </a:r>
            <a:r>
              <a:rPr lang="en-US" altLang="zh-CN" sz="4800" dirty="0" smtClean="0">
                <a:solidFill>
                  <a:schemeClr val="tx1"/>
                </a:solidFill>
                <a:cs typeface="+mn-ea"/>
                <a:sym typeface="+mn-lt"/>
              </a:rPr>
              <a:t>  #</a:t>
            </a:r>
            <a:r>
              <a:rPr lang="zh-CN" altLang="en-US" sz="4800" dirty="0">
                <a:solidFill>
                  <a:schemeClr val="tx1"/>
                </a:solidFill>
                <a:cs typeface="+mn-ea"/>
                <a:sym typeface="+mn-lt"/>
              </a:rPr>
              <a:t>插到头部</a:t>
            </a:r>
          </a:p>
          <a:p>
            <a:pPr algn="l"/>
            <a:r>
              <a:rPr lang="zh-CN" altLang="en-US" sz="4800" dirty="0">
                <a:solidFill>
                  <a:schemeClr val="tx1"/>
                </a:solidFill>
                <a:cs typeface="+mn-ea"/>
                <a:sym typeface="+mn-lt"/>
              </a:rPr>
              <a:t>    </a:t>
            </a:r>
            <a:r>
              <a:rPr lang="en-US" altLang="zh-CN" sz="4800" dirty="0">
                <a:solidFill>
                  <a:schemeClr val="tx1"/>
                </a:solidFill>
                <a:cs typeface="+mn-ea"/>
                <a:sym typeface="+mn-lt"/>
              </a:rPr>
              <a:t>#</a:t>
            </a:r>
            <a:r>
              <a:rPr lang="en-US" altLang="zh-CN" sz="4800" dirty="0" err="1">
                <a:solidFill>
                  <a:schemeClr val="tx1"/>
                </a:solidFill>
                <a:cs typeface="+mn-ea"/>
                <a:sym typeface="+mn-lt"/>
              </a:rPr>
              <a:t>a.insert</a:t>
            </a:r>
            <a:r>
              <a:rPr lang="en-US" altLang="zh-CN" sz="4800" dirty="0">
                <a:solidFill>
                  <a:schemeClr val="tx1"/>
                </a:solidFill>
                <a:cs typeface="+mn-ea"/>
                <a:sym typeface="+mn-lt"/>
              </a:rPr>
              <a:t>(</a:t>
            </a:r>
            <a:r>
              <a:rPr lang="en-US" altLang="zh-CN" sz="4800" dirty="0" err="1">
                <a:solidFill>
                  <a:schemeClr val="tx1"/>
                </a:solidFill>
                <a:cs typeface="+mn-ea"/>
                <a:sym typeface="+mn-lt"/>
              </a:rPr>
              <a:t>i</a:t>
            </a:r>
            <a:r>
              <a:rPr lang="en-US" altLang="zh-CN" sz="4800" dirty="0">
                <a:solidFill>
                  <a:schemeClr val="tx1"/>
                </a:solidFill>
                <a:cs typeface="+mn-ea"/>
                <a:sym typeface="+mn-lt"/>
              </a:rPr>
              <a:t>//2,i) #</a:t>
            </a:r>
            <a:r>
              <a:rPr lang="zh-CN" altLang="en-US" sz="4800" dirty="0">
                <a:solidFill>
                  <a:schemeClr val="tx1"/>
                </a:solidFill>
                <a:cs typeface="+mn-ea"/>
                <a:sym typeface="+mn-lt"/>
              </a:rPr>
              <a:t>插到中间</a:t>
            </a:r>
          </a:p>
          <a:p>
            <a:pPr algn="l"/>
            <a:r>
              <a:rPr lang="zh-CN" altLang="en-US" sz="4800" dirty="0">
                <a:solidFill>
                  <a:schemeClr val="tx1"/>
                </a:solidFill>
                <a:cs typeface="+mn-ea"/>
                <a:sym typeface="+mn-lt"/>
              </a:rPr>
              <a:t>    </a:t>
            </a:r>
            <a:r>
              <a:rPr lang="en-US" altLang="zh-CN" sz="4800" dirty="0" err="1">
                <a:solidFill>
                  <a:schemeClr val="tx1"/>
                </a:solidFill>
                <a:cs typeface="+mn-ea"/>
                <a:sym typeface="+mn-lt"/>
              </a:rPr>
              <a:t>a.insert</a:t>
            </a:r>
            <a:r>
              <a:rPr lang="en-US" altLang="zh-CN" sz="4800" dirty="0">
                <a:solidFill>
                  <a:schemeClr val="tx1"/>
                </a:solidFill>
                <a:cs typeface="+mn-ea"/>
                <a:sym typeface="+mn-lt"/>
              </a:rPr>
              <a:t>(-1,i)   </a:t>
            </a:r>
            <a:r>
              <a:rPr lang="en-US" altLang="zh-CN" sz="4800" dirty="0" smtClean="0">
                <a:solidFill>
                  <a:schemeClr val="tx1"/>
                </a:solidFill>
                <a:cs typeface="+mn-ea"/>
                <a:sym typeface="+mn-lt"/>
              </a:rPr>
              <a:t> #</a:t>
            </a:r>
            <a:r>
              <a:rPr lang="zh-CN" altLang="en-US" sz="4800" dirty="0">
                <a:solidFill>
                  <a:schemeClr val="tx1"/>
                </a:solidFill>
                <a:cs typeface="+mn-ea"/>
                <a:sym typeface="+mn-lt"/>
              </a:rPr>
              <a:t>插到倒数第</a:t>
            </a:r>
            <a:r>
              <a:rPr lang="en-US" altLang="zh-CN" sz="4800" dirty="0">
                <a:solidFill>
                  <a:schemeClr val="tx1"/>
                </a:solidFill>
                <a:cs typeface="+mn-ea"/>
                <a:sym typeface="+mn-lt"/>
              </a:rPr>
              <a:t>2</a:t>
            </a:r>
          </a:p>
          <a:p>
            <a:pPr algn="l"/>
            <a:r>
              <a:rPr lang="en-US" altLang="zh-CN" sz="4800" dirty="0">
                <a:solidFill>
                  <a:schemeClr val="tx1"/>
                </a:solidFill>
                <a:cs typeface="+mn-ea"/>
                <a:sym typeface="+mn-lt"/>
              </a:rPr>
              <a:t>    </a:t>
            </a:r>
            <a:r>
              <a:rPr lang="en-US" altLang="zh-CN" sz="4800" dirty="0" err="1">
                <a:solidFill>
                  <a:schemeClr val="tx1"/>
                </a:solidFill>
                <a:cs typeface="+mn-ea"/>
                <a:sym typeface="+mn-lt"/>
              </a:rPr>
              <a:t>a.append</a:t>
            </a:r>
            <a:r>
              <a:rPr lang="en-US" altLang="zh-CN" sz="4800" dirty="0">
                <a:solidFill>
                  <a:schemeClr val="tx1"/>
                </a:solidFill>
                <a:cs typeface="+mn-ea"/>
                <a:sym typeface="+mn-lt"/>
              </a:rPr>
              <a:t>(</a:t>
            </a:r>
            <a:r>
              <a:rPr lang="en-US" altLang="zh-CN" sz="4800" dirty="0" err="1">
                <a:solidFill>
                  <a:schemeClr val="tx1"/>
                </a:solidFill>
                <a:cs typeface="+mn-ea"/>
                <a:sym typeface="+mn-lt"/>
              </a:rPr>
              <a:t>i</a:t>
            </a:r>
            <a:r>
              <a:rPr lang="en-US" altLang="zh-CN" sz="4800" dirty="0">
                <a:solidFill>
                  <a:schemeClr val="tx1"/>
                </a:solidFill>
                <a:cs typeface="+mn-ea"/>
                <a:sym typeface="+mn-lt"/>
              </a:rPr>
              <a:t>)     </a:t>
            </a:r>
            <a:r>
              <a:rPr lang="en-US" altLang="zh-CN" sz="4800" dirty="0" smtClean="0">
                <a:solidFill>
                  <a:schemeClr val="tx1"/>
                </a:solidFill>
                <a:cs typeface="+mn-ea"/>
                <a:sym typeface="+mn-lt"/>
              </a:rPr>
              <a:t>  </a:t>
            </a:r>
            <a:r>
              <a:rPr lang="en-US" altLang="zh-CN" sz="4800" dirty="0">
                <a:solidFill>
                  <a:schemeClr val="tx1"/>
                </a:solidFill>
                <a:cs typeface="+mn-ea"/>
                <a:sym typeface="+mn-lt"/>
              </a:rPr>
              <a:t>#</a:t>
            </a:r>
            <a:r>
              <a:rPr lang="zh-CN" altLang="en-US" sz="4800" dirty="0">
                <a:solidFill>
                  <a:schemeClr val="tx1"/>
                </a:solidFill>
                <a:cs typeface="+mn-ea"/>
                <a:sym typeface="+mn-lt"/>
              </a:rPr>
              <a:t>插到末尾</a:t>
            </a:r>
          </a:p>
          <a:p>
            <a:pPr algn="l"/>
            <a:r>
              <a:rPr lang="en-US" altLang="zh-CN" sz="4800" dirty="0">
                <a:solidFill>
                  <a:schemeClr val="tx1"/>
                </a:solidFill>
                <a:cs typeface="+mn-ea"/>
                <a:sym typeface="+mn-lt"/>
              </a:rPr>
              <a:t>end = time()</a:t>
            </a:r>
          </a:p>
          <a:p>
            <a:pPr algn="l"/>
            <a:r>
              <a:rPr lang="en-US" altLang="zh-CN" sz="4800" dirty="0">
                <a:solidFill>
                  <a:schemeClr val="tx1"/>
                </a:solidFill>
                <a:cs typeface="+mn-ea"/>
                <a:sym typeface="+mn-lt"/>
              </a:rPr>
              <a:t>print("time=", end - start)</a:t>
            </a:r>
          </a:p>
        </p:txBody>
      </p:sp>
    </p:spTree>
    <p:custDataLst>
      <p:tags r:id="rId1"/>
    </p:custDataLst>
    <p:extLst>
      <p:ext uri="{BB962C8B-B14F-4D97-AF65-F5344CB8AC3E}">
        <p14:creationId xmlns:p14="http://schemas.microsoft.com/office/powerpoint/2010/main" val="622569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1013" y="3194196"/>
            <a:ext cx="11168436" cy="9417963"/>
          </a:xfrm>
          <a:prstGeom prst="rect">
            <a:avLst/>
          </a:prstGeom>
          <a:noFill/>
        </p:spPr>
        <p:txBody>
          <a:bodyPr wrap="square">
            <a:spAutoFit/>
          </a:bodyPr>
          <a:lstStyle/>
          <a:p>
            <a:pPr marL="571500" indent="-571500" algn="l">
              <a:lnSpc>
                <a:spcPct val="150000"/>
              </a:lnSpc>
              <a:buFont typeface="Wingdings" panose="05000000000000000000" pitchFamily="2" charset="2"/>
              <a:buChar char="Ø"/>
            </a:pPr>
            <a:r>
              <a:rPr lang="zh-CN" altLang="en-US" sz="4400" b="1" dirty="0">
                <a:solidFill>
                  <a:srgbClr val="C00000"/>
                </a:solidFill>
                <a:cs typeface="+mn-ea"/>
                <a:sym typeface="+mn-lt"/>
              </a:rPr>
              <a:t>数组</a:t>
            </a:r>
            <a:endParaRPr lang="en-US" altLang="zh-CN" sz="4000" b="1" dirty="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a:solidFill>
                  <a:schemeClr val="tx1"/>
                </a:solidFill>
                <a:cs typeface="+mn-ea"/>
                <a:sym typeface="+mn-lt"/>
              </a:rPr>
              <a:t>把数据连续存储在空间中。</a:t>
            </a:r>
            <a:endParaRPr lang="en-US" altLang="zh-CN" sz="4000" dirty="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a:solidFill>
                  <a:schemeClr val="tx1"/>
                </a:solidFill>
                <a:cs typeface="+mn-ea"/>
                <a:sym typeface="+mn-lt"/>
              </a:rPr>
              <a:t>虽然简单，但是在竞赛中至关重要，因为其他数据结构都可以用数组来模拟，即“物理存储上是数组，逻辑上是其他数据结构”。</a:t>
            </a:r>
            <a:endParaRPr lang="en-US" altLang="zh-CN" sz="4000" dirty="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a:solidFill>
                  <a:schemeClr val="tx1"/>
                </a:solidFill>
                <a:cs typeface="+mn-ea"/>
                <a:sym typeface="+mn-lt"/>
              </a:rPr>
              <a:t>用数组模拟其他数据结构，不是工程项目的正规做法，但是非常适合算法竞赛，因为这样编码快、不易出错</a:t>
            </a:r>
            <a:r>
              <a:rPr lang="zh-CN" altLang="en-US" sz="4000" dirty="0" smtClean="0">
                <a:solidFill>
                  <a:schemeClr val="tx1"/>
                </a:solidFill>
                <a:cs typeface="+mn-ea"/>
                <a:sym typeface="+mn-lt"/>
              </a:rPr>
              <a:t>。</a:t>
            </a:r>
            <a:endParaRPr lang="en-US" altLang="zh-CN" sz="4000" dirty="0" smtClean="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smtClean="0">
                <a:solidFill>
                  <a:schemeClr val="tx1"/>
                </a:solidFill>
                <a:cs typeface="+mn-ea"/>
                <a:sym typeface="+mn-lt"/>
              </a:rPr>
              <a:t>某些难题，可以用数组处理数据求得部分分数。</a:t>
            </a:r>
            <a:endParaRPr lang="zh-CN" altLang="en-US" sz="4000" dirty="0">
              <a:solidFill>
                <a:schemeClr val="tx1"/>
              </a:solidFill>
              <a:cs typeface="+mn-ea"/>
              <a:sym typeface="+mn-lt"/>
            </a:endParaRPr>
          </a:p>
        </p:txBody>
      </p:sp>
      <p:sp>
        <p:nvSpPr>
          <p:cNvPr id="8" name="文本框 7">
            <a:extLst>
              <a:ext uri="{FF2B5EF4-FFF2-40B4-BE49-F238E27FC236}">
                <a16:creationId xmlns:a16="http://schemas.microsoft.com/office/drawing/2014/main" id="{66BAA859-4402-49EB-A757-8BBBCE5C7575}"/>
              </a:ext>
            </a:extLst>
          </p:cNvPr>
          <p:cNvSpPr txBox="1"/>
          <p:nvPr/>
        </p:nvSpPr>
        <p:spPr>
          <a:xfrm>
            <a:off x="1751012" y="857160"/>
            <a:ext cx="13069888" cy="1200329"/>
          </a:xfrm>
          <a:prstGeom prst="rect">
            <a:avLst/>
          </a:prstGeom>
          <a:noFill/>
        </p:spPr>
        <p:txBody>
          <a:bodyPr wrap="square" anchor="ctr">
            <a:spAutoFit/>
          </a:bodyPr>
          <a:lstStyle/>
          <a:p>
            <a:pPr algn="l"/>
            <a:r>
              <a:rPr lang="en-US" altLang="zh-CN" sz="7200" b="1" spc="600" dirty="0" smtClean="0">
                <a:solidFill>
                  <a:schemeClr val="bg1"/>
                </a:solidFill>
                <a:cs typeface="+mn-ea"/>
                <a:sym typeface="+mn-lt"/>
              </a:rPr>
              <a:t>3.1 </a:t>
            </a:r>
            <a:r>
              <a:rPr lang="zh-CN" altLang="en-US" sz="7200" b="1" spc="600" dirty="0" smtClean="0">
                <a:solidFill>
                  <a:schemeClr val="bg1"/>
                </a:solidFill>
                <a:cs typeface="+mn-ea"/>
                <a:sym typeface="+mn-lt"/>
              </a:rPr>
              <a:t>数组</a:t>
            </a:r>
            <a:endParaRPr lang="zh-CN" altLang="en-US" sz="7200" b="1" spc="600" dirty="0">
              <a:solidFill>
                <a:schemeClr val="bg1"/>
              </a:solidFill>
              <a:cs typeface="+mn-ea"/>
              <a:sym typeface="+mn-lt"/>
            </a:endParaRPr>
          </a:p>
        </p:txBody>
      </p:sp>
      <p:grpSp>
        <p:nvGrpSpPr>
          <p:cNvPr id="3" name="组合 8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C0A431-F670-4347-03C3-149815BCD4B9}"/>
              </a:ext>
            </a:extLst>
          </p:cNvPr>
          <p:cNvGrpSpPr>
            <a:grpSpLocks noChangeAspect="1"/>
          </p:cNvGrpSpPr>
          <p:nvPr/>
        </p:nvGrpSpPr>
        <p:grpSpPr>
          <a:xfrm>
            <a:off x="15839471" y="5095782"/>
            <a:ext cx="7092311" cy="5759273"/>
            <a:chOff x="3099887" y="1179244"/>
            <a:chExt cx="5992227" cy="4865955"/>
          </a:xfrm>
        </p:grpSpPr>
        <p:grpSp>
          <p:nvGrpSpPr>
            <p:cNvPr id="4" name="iṥḷîḍe">
              <a:extLst>
                <a:ext uri="{FF2B5EF4-FFF2-40B4-BE49-F238E27FC236}">
                  <a16:creationId xmlns:a16="http://schemas.microsoft.com/office/drawing/2014/main" id="{2BBC8C09-9F50-FBD9-853A-665D9653EF3B}"/>
                </a:ext>
              </a:extLst>
            </p:cNvPr>
            <p:cNvGrpSpPr/>
            <p:nvPr/>
          </p:nvGrpSpPr>
          <p:grpSpPr>
            <a:xfrm>
              <a:off x="4533964" y="1179244"/>
              <a:ext cx="3467259" cy="3009675"/>
              <a:chOff x="4533964" y="1179244"/>
              <a:chExt cx="3467259" cy="3009675"/>
            </a:xfrm>
          </p:grpSpPr>
          <p:sp>
            <p:nvSpPr>
              <p:cNvPr id="59" name="îṣḻîḑé">
                <a:extLst>
                  <a:ext uri="{FF2B5EF4-FFF2-40B4-BE49-F238E27FC236}">
                    <a16:creationId xmlns:a16="http://schemas.microsoft.com/office/drawing/2014/main" id="{35297896-9215-C553-C859-C557C09C65D8}"/>
                  </a:ext>
                </a:extLst>
              </p:cNvPr>
              <p:cNvSpPr/>
              <p:nvPr/>
            </p:nvSpPr>
            <p:spPr bwMode="auto">
              <a:xfrm>
                <a:off x="5537583" y="3269034"/>
                <a:ext cx="1495403" cy="919885"/>
              </a:xfrm>
              <a:custGeom>
                <a:avLst/>
                <a:gdLst>
                  <a:gd name="T0" fmla="*/ 657 w 680"/>
                  <a:gd name="T1" fmla="*/ 366 h 418"/>
                  <a:gd name="T2" fmla="*/ 641 w 680"/>
                  <a:gd name="T3" fmla="*/ 366 h 418"/>
                  <a:gd name="T4" fmla="*/ 547 w 680"/>
                  <a:gd name="T5" fmla="*/ 78 h 418"/>
                  <a:gd name="T6" fmla="*/ 131 w 680"/>
                  <a:gd name="T7" fmla="*/ 84 h 418"/>
                  <a:gd name="T8" fmla="*/ 34 w 680"/>
                  <a:gd name="T9" fmla="*/ 366 h 418"/>
                  <a:gd name="T10" fmla="*/ 21 w 680"/>
                  <a:gd name="T11" fmla="*/ 366 h 418"/>
                  <a:gd name="T12" fmla="*/ 0 w 680"/>
                  <a:gd name="T13" fmla="*/ 387 h 418"/>
                  <a:gd name="T14" fmla="*/ 0 w 680"/>
                  <a:gd name="T15" fmla="*/ 397 h 418"/>
                  <a:gd name="T16" fmla="*/ 21 w 680"/>
                  <a:gd name="T17" fmla="*/ 418 h 418"/>
                  <a:gd name="T18" fmla="*/ 657 w 680"/>
                  <a:gd name="T19" fmla="*/ 418 h 418"/>
                  <a:gd name="T20" fmla="*/ 680 w 680"/>
                  <a:gd name="T21" fmla="*/ 397 h 418"/>
                  <a:gd name="T22" fmla="*/ 680 w 680"/>
                  <a:gd name="T23" fmla="*/ 387 h 418"/>
                  <a:gd name="T24" fmla="*/ 657 w 680"/>
                  <a:gd name="T25" fmla="*/ 36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 h="418">
                    <a:moveTo>
                      <a:pt x="657" y="366"/>
                    </a:moveTo>
                    <a:cubicBezTo>
                      <a:pt x="641" y="366"/>
                      <a:pt x="641" y="366"/>
                      <a:pt x="641" y="366"/>
                    </a:cubicBezTo>
                    <a:cubicBezTo>
                      <a:pt x="641" y="366"/>
                      <a:pt x="547" y="341"/>
                      <a:pt x="547" y="78"/>
                    </a:cubicBezTo>
                    <a:cubicBezTo>
                      <a:pt x="547" y="0"/>
                      <a:pt x="131" y="0"/>
                      <a:pt x="131" y="84"/>
                    </a:cubicBezTo>
                    <a:cubicBezTo>
                      <a:pt x="131" y="337"/>
                      <a:pt x="34" y="366"/>
                      <a:pt x="34" y="366"/>
                    </a:cubicBezTo>
                    <a:cubicBezTo>
                      <a:pt x="21" y="366"/>
                      <a:pt x="21" y="366"/>
                      <a:pt x="21" y="366"/>
                    </a:cubicBezTo>
                    <a:cubicBezTo>
                      <a:pt x="9" y="366"/>
                      <a:pt x="0" y="375"/>
                      <a:pt x="0" y="387"/>
                    </a:cubicBezTo>
                    <a:cubicBezTo>
                      <a:pt x="0" y="397"/>
                      <a:pt x="0" y="397"/>
                      <a:pt x="0" y="397"/>
                    </a:cubicBezTo>
                    <a:cubicBezTo>
                      <a:pt x="0" y="409"/>
                      <a:pt x="9" y="418"/>
                      <a:pt x="21" y="418"/>
                    </a:cubicBezTo>
                    <a:cubicBezTo>
                      <a:pt x="657" y="418"/>
                      <a:pt x="657" y="418"/>
                      <a:pt x="657" y="418"/>
                    </a:cubicBezTo>
                    <a:cubicBezTo>
                      <a:pt x="668" y="418"/>
                      <a:pt x="680" y="409"/>
                      <a:pt x="680" y="397"/>
                    </a:cubicBezTo>
                    <a:cubicBezTo>
                      <a:pt x="680" y="387"/>
                      <a:pt x="680" y="387"/>
                      <a:pt x="680" y="387"/>
                    </a:cubicBezTo>
                    <a:cubicBezTo>
                      <a:pt x="680" y="375"/>
                      <a:pt x="668" y="366"/>
                      <a:pt x="657" y="366"/>
                    </a:cubicBez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ḷíďè">
                <a:extLst>
                  <a:ext uri="{FF2B5EF4-FFF2-40B4-BE49-F238E27FC236}">
                    <a16:creationId xmlns:a16="http://schemas.microsoft.com/office/drawing/2014/main" id="{DAD1DA6A-C2DB-67A6-D148-86182BCCC483}"/>
                  </a:ext>
                </a:extLst>
              </p:cNvPr>
              <p:cNvSpPr/>
              <p:nvPr/>
            </p:nvSpPr>
            <p:spPr bwMode="auto">
              <a:xfrm>
                <a:off x="4533964" y="1179244"/>
                <a:ext cx="3467259" cy="2508456"/>
              </a:xfrm>
              <a:custGeom>
                <a:avLst/>
                <a:gdLst>
                  <a:gd name="T0" fmla="*/ 1533 w 1576"/>
                  <a:gd name="T1" fmla="*/ 0 h 1140"/>
                  <a:gd name="T2" fmla="*/ 54 w 1576"/>
                  <a:gd name="T3" fmla="*/ 0 h 1140"/>
                  <a:gd name="T4" fmla="*/ 0 w 1576"/>
                  <a:gd name="T5" fmla="*/ 43 h 1140"/>
                  <a:gd name="T6" fmla="*/ 0 w 1576"/>
                  <a:gd name="T7" fmla="*/ 938 h 1140"/>
                  <a:gd name="T8" fmla="*/ 0 w 1576"/>
                  <a:gd name="T9" fmla="*/ 1075 h 1140"/>
                  <a:gd name="T10" fmla="*/ 54 w 1576"/>
                  <a:gd name="T11" fmla="*/ 1140 h 1140"/>
                  <a:gd name="T12" fmla="*/ 1533 w 1576"/>
                  <a:gd name="T13" fmla="*/ 1140 h 1140"/>
                  <a:gd name="T14" fmla="*/ 1576 w 1576"/>
                  <a:gd name="T15" fmla="*/ 1075 h 1140"/>
                  <a:gd name="T16" fmla="*/ 1576 w 1576"/>
                  <a:gd name="T17" fmla="*/ 938 h 1140"/>
                  <a:gd name="T18" fmla="*/ 1576 w 1576"/>
                  <a:gd name="T19" fmla="*/ 43 h 1140"/>
                  <a:gd name="T20" fmla="*/ 1533 w 1576"/>
                  <a:gd name="T21"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6" h="1140">
                    <a:moveTo>
                      <a:pt x="1533" y="0"/>
                    </a:moveTo>
                    <a:cubicBezTo>
                      <a:pt x="54" y="0"/>
                      <a:pt x="54" y="0"/>
                      <a:pt x="54" y="0"/>
                    </a:cubicBezTo>
                    <a:cubicBezTo>
                      <a:pt x="26" y="0"/>
                      <a:pt x="0" y="15"/>
                      <a:pt x="0" y="43"/>
                    </a:cubicBezTo>
                    <a:cubicBezTo>
                      <a:pt x="0" y="938"/>
                      <a:pt x="0" y="938"/>
                      <a:pt x="0" y="938"/>
                    </a:cubicBezTo>
                    <a:cubicBezTo>
                      <a:pt x="0" y="1075"/>
                      <a:pt x="0" y="1075"/>
                      <a:pt x="0" y="1075"/>
                    </a:cubicBezTo>
                    <a:cubicBezTo>
                      <a:pt x="0" y="1103"/>
                      <a:pt x="26" y="1140"/>
                      <a:pt x="54" y="1140"/>
                    </a:cubicBezTo>
                    <a:cubicBezTo>
                      <a:pt x="1533" y="1140"/>
                      <a:pt x="1533" y="1140"/>
                      <a:pt x="1533" y="1140"/>
                    </a:cubicBezTo>
                    <a:cubicBezTo>
                      <a:pt x="1561" y="1140"/>
                      <a:pt x="1576" y="1103"/>
                      <a:pt x="1576" y="1075"/>
                    </a:cubicBezTo>
                    <a:cubicBezTo>
                      <a:pt x="1576" y="938"/>
                      <a:pt x="1576" y="938"/>
                      <a:pt x="1576" y="938"/>
                    </a:cubicBezTo>
                    <a:cubicBezTo>
                      <a:pt x="1576" y="43"/>
                      <a:pt x="1576" y="43"/>
                      <a:pt x="1576" y="43"/>
                    </a:cubicBezTo>
                    <a:cubicBezTo>
                      <a:pt x="1576" y="15"/>
                      <a:pt x="1561" y="0"/>
                      <a:pt x="1533" y="0"/>
                    </a:cubicBez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ṣḻïḋê">
                <a:extLst>
                  <a:ext uri="{FF2B5EF4-FFF2-40B4-BE49-F238E27FC236}">
                    <a16:creationId xmlns:a16="http://schemas.microsoft.com/office/drawing/2014/main" id="{CBF7D4E9-F639-C0EB-C94D-7CFF1700FE11}"/>
                  </a:ext>
                </a:extLst>
              </p:cNvPr>
              <p:cNvSpPr/>
              <p:nvPr/>
            </p:nvSpPr>
            <p:spPr bwMode="auto">
              <a:xfrm>
                <a:off x="4701431" y="1364400"/>
                <a:ext cx="3132327" cy="179495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ís1iďe">
                <a:extLst>
                  <a:ext uri="{FF2B5EF4-FFF2-40B4-BE49-F238E27FC236}">
                    <a16:creationId xmlns:a16="http://schemas.microsoft.com/office/drawing/2014/main" id="{834438D7-CD0D-4EC3-249B-BBEDBB3981DE}"/>
                  </a:ext>
                </a:extLst>
              </p:cNvPr>
              <p:cNvSpPr/>
              <p:nvPr/>
            </p:nvSpPr>
            <p:spPr bwMode="auto">
              <a:xfrm>
                <a:off x="6137867" y="3286724"/>
                <a:ext cx="284221" cy="284221"/>
              </a:xfrm>
              <a:custGeom>
                <a:avLst/>
                <a:gdLst>
                  <a:gd name="T0" fmla="*/ 129 w 129"/>
                  <a:gd name="T1" fmla="*/ 65 h 129"/>
                  <a:gd name="T2" fmla="*/ 65 w 129"/>
                  <a:gd name="T3" fmla="*/ 129 h 129"/>
                  <a:gd name="T4" fmla="*/ 65 w 129"/>
                  <a:gd name="T5" fmla="*/ 129 h 129"/>
                  <a:gd name="T6" fmla="*/ 0 w 129"/>
                  <a:gd name="T7" fmla="*/ 65 h 129"/>
                  <a:gd name="T8" fmla="*/ 0 w 129"/>
                  <a:gd name="T9" fmla="*/ 65 h 129"/>
                  <a:gd name="T10" fmla="*/ 65 w 129"/>
                  <a:gd name="T11" fmla="*/ 0 h 129"/>
                  <a:gd name="T12" fmla="*/ 65 w 129"/>
                  <a:gd name="T13" fmla="*/ 0 h 129"/>
                  <a:gd name="T14" fmla="*/ 129 w 129"/>
                  <a:gd name="T15" fmla="*/ 65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29">
                    <a:moveTo>
                      <a:pt x="129" y="65"/>
                    </a:moveTo>
                    <a:cubicBezTo>
                      <a:pt x="129" y="101"/>
                      <a:pt x="100" y="129"/>
                      <a:pt x="65" y="129"/>
                    </a:cubicBezTo>
                    <a:cubicBezTo>
                      <a:pt x="65" y="129"/>
                      <a:pt x="65" y="129"/>
                      <a:pt x="65" y="129"/>
                    </a:cubicBezTo>
                    <a:cubicBezTo>
                      <a:pt x="29" y="129"/>
                      <a:pt x="0" y="101"/>
                      <a:pt x="0" y="65"/>
                    </a:cubicBezTo>
                    <a:cubicBezTo>
                      <a:pt x="0" y="65"/>
                      <a:pt x="0" y="65"/>
                      <a:pt x="0" y="65"/>
                    </a:cubicBezTo>
                    <a:cubicBezTo>
                      <a:pt x="0" y="29"/>
                      <a:pt x="29" y="0"/>
                      <a:pt x="65" y="0"/>
                    </a:cubicBezTo>
                    <a:cubicBezTo>
                      <a:pt x="65" y="0"/>
                      <a:pt x="65" y="0"/>
                      <a:pt x="65" y="0"/>
                    </a:cubicBezTo>
                    <a:cubicBezTo>
                      <a:pt x="100" y="0"/>
                      <a:pt x="129" y="29"/>
                      <a:pt x="129" y="65"/>
                    </a:cubicBezTo>
                    <a:close/>
                  </a:path>
                </a:pathLst>
              </a:custGeom>
              <a:solidFill>
                <a:schemeClr val="tx1">
                  <a:lumMod val="20000"/>
                  <a:lumOff val="80000"/>
                </a:schemeClr>
              </a:solidFill>
              <a:ln>
                <a:noFill/>
              </a:ln>
            </p:spPr>
            <p:txBody>
              <a:bodyPr anchor="ctr"/>
              <a:lstStyle/>
              <a:p>
                <a:pPr algn="ctr"/>
                <a:endParaRPr/>
              </a:p>
            </p:txBody>
          </p:sp>
          <p:sp>
            <p:nvSpPr>
              <p:cNvPr id="63" name="ïSlîḓe">
                <a:extLst>
                  <a:ext uri="{FF2B5EF4-FFF2-40B4-BE49-F238E27FC236}">
                    <a16:creationId xmlns:a16="http://schemas.microsoft.com/office/drawing/2014/main" id="{B6C6C613-A4D3-6A01-EFDC-4992802EAF26}"/>
                  </a:ext>
                </a:extLst>
              </p:cNvPr>
              <p:cNvSpPr/>
              <p:nvPr/>
            </p:nvSpPr>
            <p:spPr bwMode="auto">
              <a:xfrm>
                <a:off x="5220340" y="1478796"/>
                <a:ext cx="695811" cy="185156"/>
              </a:xfrm>
              <a:custGeom>
                <a:avLst/>
                <a:gdLst>
                  <a:gd name="T0" fmla="*/ 316 w 316"/>
                  <a:gd name="T1" fmla="*/ 63 h 84"/>
                  <a:gd name="T2" fmla="*/ 293 w 316"/>
                  <a:gd name="T3" fmla="*/ 84 h 84"/>
                  <a:gd name="T4" fmla="*/ 27 w 316"/>
                  <a:gd name="T5" fmla="*/ 84 h 84"/>
                  <a:gd name="T6" fmla="*/ 0 w 316"/>
                  <a:gd name="T7" fmla="*/ 63 h 84"/>
                  <a:gd name="T8" fmla="*/ 0 w 316"/>
                  <a:gd name="T9" fmla="*/ 21 h 84"/>
                  <a:gd name="T10" fmla="*/ 27 w 316"/>
                  <a:gd name="T11" fmla="*/ 0 h 84"/>
                  <a:gd name="T12" fmla="*/ 293 w 316"/>
                  <a:gd name="T13" fmla="*/ 0 h 84"/>
                  <a:gd name="T14" fmla="*/ 316 w 316"/>
                  <a:gd name="T15" fmla="*/ 21 h 84"/>
                  <a:gd name="T16" fmla="*/ 316 w 316"/>
                  <a:gd name="T17"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84">
                    <a:moveTo>
                      <a:pt x="316" y="63"/>
                    </a:moveTo>
                    <a:cubicBezTo>
                      <a:pt x="316" y="75"/>
                      <a:pt x="306" y="84"/>
                      <a:pt x="293" y="84"/>
                    </a:cubicBezTo>
                    <a:cubicBezTo>
                      <a:pt x="27" y="84"/>
                      <a:pt x="27" y="84"/>
                      <a:pt x="27" y="84"/>
                    </a:cubicBezTo>
                    <a:cubicBezTo>
                      <a:pt x="13" y="84"/>
                      <a:pt x="0" y="75"/>
                      <a:pt x="0" y="63"/>
                    </a:cubicBezTo>
                    <a:cubicBezTo>
                      <a:pt x="0" y="21"/>
                      <a:pt x="0" y="21"/>
                      <a:pt x="0" y="21"/>
                    </a:cubicBezTo>
                    <a:cubicBezTo>
                      <a:pt x="0" y="9"/>
                      <a:pt x="13" y="0"/>
                      <a:pt x="27" y="0"/>
                    </a:cubicBezTo>
                    <a:cubicBezTo>
                      <a:pt x="293" y="0"/>
                      <a:pt x="293" y="0"/>
                      <a:pt x="293" y="0"/>
                    </a:cubicBezTo>
                    <a:cubicBezTo>
                      <a:pt x="306" y="0"/>
                      <a:pt x="316" y="9"/>
                      <a:pt x="316" y="21"/>
                    </a:cubicBezTo>
                    <a:lnTo>
                      <a:pt x="316" y="63"/>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ṣ1iḋê">
                <a:extLst>
                  <a:ext uri="{FF2B5EF4-FFF2-40B4-BE49-F238E27FC236}">
                    <a16:creationId xmlns:a16="http://schemas.microsoft.com/office/drawing/2014/main" id="{E67FD39E-E237-A66D-4937-0177D40CBA41}"/>
                  </a:ext>
                </a:extLst>
              </p:cNvPr>
              <p:cNvSpPr/>
              <p:nvPr/>
            </p:nvSpPr>
            <p:spPr bwMode="auto">
              <a:xfrm>
                <a:off x="5220340" y="1725278"/>
                <a:ext cx="2086252" cy="528344"/>
              </a:xfrm>
              <a:custGeom>
                <a:avLst/>
                <a:gdLst>
                  <a:gd name="T0" fmla="*/ 948 w 948"/>
                  <a:gd name="T1" fmla="*/ 219 h 240"/>
                  <a:gd name="T2" fmla="*/ 924 w 948"/>
                  <a:gd name="T3" fmla="*/ 240 h 240"/>
                  <a:gd name="T4" fmla="*/ 27 w 948"/>
                  <a:gd name="T5" fmla="*/ 240 h 240"/>
                  <a:gd name="T6" fmla="*/ 0 w 948"/>
                  <a:gd name="T7" fmla="*/ 219 h 240"/>
                  <a:gd name="T8" fmla="*/ 0 w 948"/>
                  <a:gd name="T9" fmla="*/ 21 h 240"/>
                  <a:gd name="T10" fmla="*/ 27 w 948"/>
                  <a:gd name="T11" fmla="*/ 0 h 240"/>
                  <a:gd name="T12" fmla="*/ 924 w 948"/>
                  <a:gd name="T13" fmla="*/ 0 h 240"/>
                  <a:gd name="T14" fmla="*/ 948 w 948"/>
                  <a:gd name="T15" fmla="*/ 21 h 240"/>
                  <a:gd name="T16" fmla="*/ 948 w 948"/>
                  <a:gd name="T17" fmla="*/ 21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8" h="240">
                    <a:moveTo>
                      <a:pt x="948" y="219"/>
                    </a:moveTo>
                    <a:cubicBezTo>
                      <a:pt x="948" y="231"/>
                      <a:pt x="937" y="240"/>
                      <a:pt x="924" y="240"/>
                    </a:cubicBezTo>
                    <a:cubicBezTo>
                      <a:pt x="27" y="240"/>
                      <a:pt x="27" y="240"/>
                      <a:pt x="27" y="240"/>
                    </a:cubicBezTo>
                    <a:cubicBezTo>
                      <a:pt x="13" y="240"/>
                      <a:pt x="0" y="231"/>
                      <a:pt x="0" y="219"/>
                    </a:cubicBezTo>
                    <a:cubicBezTo>
                      <a:pt x="0" y="21"/>
                      <a:pt x="0" y="21"/>
                      <a:pt x="0" y="21"/>
                    </a:cubicBezTo>
                    <a:cubicBezTo>
                      <a:pt x="0" y="9"/>
                      <a:pt x="13" y="0"/>
                      <a:pt x="27" y="0"/>
                    </a:cubicBezTo>
                    <a:cubicBezTo>
                      <a:pt x="924" y="0"/>
                      <a:pt x="924" y="0"/>
                      <a:pt x="924" y="0"/>
                    </a:cubicBezTo>
                    <a:cubicBezTo>
                      <a:pt x="937" y="0"/>
                      <a:pt x="948" y="9"/>
                      <a:pt x="948" y="21"/>
                    </a:cubicBezTo>
                    <a:lnTo>
                      <a:pt x="948" y="219"/>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ṥ1iḓé">
                <a:extLst>
                  <a:ext uri="{FF2B5EF4-FFF2-40B4-BE49-F238E27FC236}">
                    <a16:creationId xmlns:a16="http://schemas.microsoft.com/office/drawing/2014/main" id="{278D93FE-7F44-6B25-FA41-E43D330CFD2A}"/>
                  </a:ext>
                </a:extLst>
              </p:cNvPr>
              <p:cNvSpPr/>
              <p:nvPr/>
            </p:nvSpPr>
            <p:spPr bwMode="auto">
              <a:xfrm>
                <a:off x="5220340" y="2297257"/>
                <a:ext cx="642740" cy="325498"/>
              </a:xfrm>
              <a:custGeom>
                <a:avLst/>
                <a:gdLst>
                  <a:gd name="T0" fmla="*/ 292 w 292"/>
                  <a:gd name="T1" fmla="*/ 127 h 148"/>
                  <a:gd name="T2" fmla="*/ 269 w 292"/>
                  <a:gd name="T3" fmla="*/ 148 h 148"/>
                  <a:gd name="T4" fmla="*/ 27 w 292"/>
                  <a:gd name="T5" fmla="*/ 148 h 148"/>
                  <a:gd name="T6" fmla="*/ 0 w 292"/>
                  <a:gd name="T7" fmla="*/ 127 h 148"/>
                  <a:gd name="T8" fmla="*/ 0 w 292"/>
                  <a:gd name="T9" fmla="*/ 21 h 148"/>
                  <a:gd name="T10" fmla="*/ 27 w 292"/>
                  <a:gd name="T11" fmla="*/ 0 h 148"/>
                  <a:gd name="T12" fmla="*/ 269 w 292"/>
                  <a:gd name="T13" fmla="*/ 0 h 148"/>
                  <a:gd name="T14" fmla="*/ 292 w 292"/>
                  <a:gd name="T15" fmla="*/ 21 h 148"/>
                  <a:gd name="T16" fmla="*/ 292 w 292"/>
                  <a:gd name="T17"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148">
                    <a:moveTo>
                      <a:pt x="292" y="127"/>
                    </a:moveTo>
                    <a:cubicBezTo>
                      <a:pt x="292" y="139"/>
                      <a:pt x="283" y="148"/>
                      <a:pt x="269" y="148"/>
                    </a:cubicBezTo>
                    <a:cubicBezTo>
                      <a:pt x="27" y="148"/>
                      <a:pt x="27" y="148"/>
                      <a:pt x="27" y="148"/>
                    </a:cubicBezTo>
                    <a:cubicBezTo>
                      <a:pt x="13" y="148"/>
                      <a:pt x="0" y="139"/>
                      <a:pt x="0" y="127"/>
                    </a:cubicBezTo>
                    <a:cubicBezTo>
                      <a:pt x="0" y="21"/>
                      <a:pt x="0" y="21"/>
                      <a:pt x="0" y="21"/>
                    </a:cubicBezTo>
                    <a:cubicBezTo>
                      <a:pt x="0" y="9"/>
                      <a:pt x="13" y="0"/>
                      <a:pt x="27" y="0"/>
                    </a:cubicBezTo>
                    <a:cubicBezTo>
                      <a:pt x="269" y="0"/>
                      <a:pt x="269" y="0"/>
                      <a:pt x="269" y="0"/>
                    </a:cubicBezTo>
                    <a:cubicBezTo>
                      <a:pt x="283" y="0"/>
                      <a:pt x="292" y="9"/>
                      <a:pt x="292" y="21"/>
                    </a:cubicBezTo>
                    <a:lnTo>
                      <a:pt x="292" y="127"/>
                    </a:lnTo>
                    <a:close/>
                  </a:path>
                </a:pathLst>
              </a:custGeom>
              <a:solidFill>
                <a:schemeClr val="tx1">
                  <a:lumMod val="60000"/>
                  <a:lumOff val="40000"/>
                </a:schemeClr>
              </a:solidFill>
              <a:ln>
                <a:noFill/>
              </a:ln>
            </p:spPr>
            <p:txBody>
              <a:bodyPr anchor="ctr"/>
              <a:lstStyle/>
              <a:p>
                <a:pPr algn="ctr"/>
                <a:endParaRPr/>
              </a:p>
            </p:txBody>
          </p:sp>
          <p:sp>
            <p:nvSpPr>
              <p:cNvPr id="66" name="ïSḻîďe">
                <a:extLst>
                  <a:ext uri="{FF2B5EF4-FFF2-40B4-BE49-F238E27FC236}">
                    <a16:creationId xmlns:a16="http://schemas.microsoft.com/office/drawing/2014/main" id="{4CBC7E7F-3206-909D-8BB0-7BD347331137}"/>
                  </a:ext>
                </a:extLst>
              </p:cNvPr>
              <p:cNvSpPr/>
              <p:nvPr/>
            </p:nvSpPr>
            <p:spPr bwMode="auto">
              <a:xfrm>
                <a:off x="5924406" y="2297257"/>
                <a:ext cx="642740" cy="325498"/>
              </a:xfrm>
              <a:custGeom>
                <a:avLst/>
                <a:gdLst>
                  <a:gd name="T0" fmla="*/ 292 w 292"/>
                  <a:gd name="T1" fmla="*/ 127 h 148"/>
                  <a:gd name="T2" fmla="*/ 269 w 292"/>
                  <a:gd name="T3" fmla="*/ 148 h 148"/>
                  <a:gd name="T4" fmla="*/ 27 w 292"/>
                  <a:gd name="T5" fmla="*/ 148 h 148"/>
                  <a:gd name="T6" fmla="*/ 0 w 292"/>
                  <a:gd name="T7" fmla="*/ 127 h 148"/>
                  <a:gd name="T8" fmla="*/ 0 w 292"/>
                  <a:gd name="T9" fmla="*/ 21 h 148"/>
                  <a:gd name="T10" fmla="*/ 27 w 292"/>
                  <a:gd name="T11" fmla="*/ 0 h 148"/>
                  <a:gd name="T12" fmla="*/ 269 w 292"/>
                  <a:gd name="T13" fmla="*/ 0 h 148"/>
                  <a:gd name="T14" fmla="*/ 292 w 292"/>
                  <a:gd name="T15" fmla="*/ 21 h 148"/>
                  <a:gd name="T16" fmla="*/ 292 w 292"/>
                  <a:gd name="T17"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148">
                    <a:moveTo>
                      <a:pt x="292" y="127"/>
                    </a:moveTo>
                    <a:cubicBezTo>
                      <a:pt x="292" y="139"/>
                      <a:pt x="283" y="148"/>
                      <a:pt x="269" y="148"/>
                    </a:cubicBezTo>
                    <a:cubicBezTo>
                      <a:pt x="27" y="148"/>
                      <a:pt x="27" y="148"/>
                      <a:pt x="27" y="148"/>
                    </a:cubicBezTo>
                    <a:cubicBezTo>
                      <a:pt x="13" y="148"/>
                      <a:pt x="0" y="139"/>
                      <a:pt x="0" y="127"/>
                    </a:cubicBezTo>
                    <a:cubicBezTo>
                      <a:pt x="0" y="21"/>
                      <a:pt x="0" y="21"/>
                      <a:pt x="0" y="21"/>
                    </a:cubicBezTo>
                    <a:cubicBezTo>
                      <a:pt x="0" y="9"/>
                      <a:pt x="13" y="0"/>
                      <a:pt x="27" y="0"/>
                    </a:cubicBezTo>
                    <a:cubicBezTo>
                      <a:pt x="269" y="0"/>
                      <a:pt x="269" y="0"/>
                      <a:pt x="269" y="0"/>
                    </a:cubicBezTo>
                    <a:cubicBezTo>
                      <a:pt x="283" y="0"/>
                      <a:pt x="292" y="9"/>
                      <a:pt x="292" y="21"/>
                    </a:cubicBezTo>
                    <a:lnTo>
                      <a:pt x="292" y="127"/>
                    </a:lnTo>
                    <a:close/>
                  </a:path>
                </a:pathLst>
              </a:custGeom>
              <a:solidFill>
                <a:schemeClr val="tx1">
                  <a:lumMod val="60000"/>
                  <a:lumOff val="40000"/>
                </a:schemeClr>
              </a:solidFill>
              <a:ln>
                <a:noFill/>
              </a:ln>
            </p:spPr>
            <p:txBody>
              <a:bodyPr anchor="ctr"/>
              <a:lstStyle/>
              <a:p>
                <a:pPr algn="ctr"/>
                <a:endParaRPr/>
              </a:p>
            </p:txBody>
          </p:sp>
          <p:sp>
            <p:nvSpPr>
              <p:cNvPr id="67" name="ïSļïďé">
                <a:extLst>
                  <a:ext uri="{FF2B5EF4-FFF2-40B4-BE49-F238E27FC236}">
                    <a16:creationId xmlns:a16="http://schemas.microsoft.com/office/drawing/2014/main" id="{40AE7804-35F7-BBA5-9656-AA17589FA7F3}"/>
                  </a:ext>
                </a:extLst>
              </p:cNvPr>
              <p:cNvSpPr/>
              <p:nvPr/>
            </p:nvSpPr>
            <p:spPr bwMode="auto">
              <a:xfrm>
                <a:off x="6663853" y="2297257"/>
                <a:ext cx="642740" cy="325498"/>
              </a:xfrm>
              <a:custGeom>
                <a:avLst/>
                <a:gdLst>
                  <a:gd name="T0" fmla="*/ 292 w 292"/>
                  <a:gd name="T1" fmla="*/ 127 h 148"/>
                  <a:gd name="T2" fmla="*/ 268 w 292"/>
                  <a:gd name="T3" fmla="*/ 148 h 148"/>
                  <a:gd name="T4" fmla="*/ 25 w 292"/>
                  <a:gd name="T5" fmla="*/ 148 h 148"/>
                  <a:gd name="T6" fmla="*/ 0 w 292"/>
                  <a:gd name="T7" fmla="*/ 127 h 148"/>
                  <a:gd name="T8" fmla="*/ 0 w 292"/>
                  <a:gd name="T9" fmla="*/ 21 h 148"/>
                  <a:gd name="T10" fmla="*/ 25 w 292"/>
                  <a:gd name="T11" fmla="*/ 0 h 148"/>
                  <a:gd name="T12" fmla="*/ 268 w 292"/>
                  <a:gd name="T13" fmla="*/ 0 h 148"/>
                  <a:gd name="T14" fmla="*/ 292 w 292"/>
                  <a:gd name="T15" fmla="*/ 21 h 148"/>
                  <a:gd name="T16" fmla="*/ 292 w 292"/>
                  <a:gd name="T17"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148">
                    <a:moveTo>
                      <a:pt x="292" y="127"/>
                    </a:moveTo>
                    <a:cubicBezTo>
                      <a:pt x="292" y="139"/>
                      <a:pt x="281" y="148"/>
                      <a:pt x="268" y="148"/>
                    </a:cubicBezTo>
                    <a:cubicBezTo>
                      <a:pt x="25" y="148"/>
                      <a:pt x="25" y="148"/>
                      <a:pt x="25" y="148"/>
                    </a:cubicBezTo>
                    <a:cubicBezTo>
                      <a:pt x="12" y="148"/>
                      <a:pt x="0" y="139"/>
                      <a:pt x="0" y="127"/>
                    </a:cubicBezTo>
                    <a:cubicBezTo>
                      <a:pt x="0" y="21"/>
                      <a:pt x="0" y="21"/>
                      <a:pt x="0" y="21"/>
                    </a:cubicBezTo>
                    <a:cubicBezTo>
                      <a:pt x="0" y="9"/>
                      <a:pt x="12" y="0"/>
                      <a:pt x="25" y="0"/>
                    </a:cubicBezTo>
                    <a:cubicBezTo>
                      <a:pt x="268" y="0"/>
                      <a:pt x="268" y="0"/>
                      <a:pt x="268" y="0"/>
                    </a:cubicBezTo>
                    <a:cubicBezTo>
                      <a:pt x="281" y="0"/>
                      <a:pt x="292" y="9"/>
                      <a:pt x="292" y="21"/>
                    </a:cubicBezTo>
                    <a:lnTo>
                      <a:pt x="292" y="127"/>
                    </a:lnTo>
                    <a:close/>
                  </a:path>
                </a:pathLst>
              </a:custGeom>
              <a:solidFill>
                <a:schemeClr val="tx1">
                  <a:lumMod val="60000"/>
                  <a:lumOff val="40000"/>
                </a:schemeClr>
              </a:solidFill>
              <a:ln>
                <a:noFill/>
              </a:ln>
            </p:spPr>
            <p:txBody>
              <a:bodyPr anchor="ctr"/>
              <a:lstStyle/>
              <a:p>
                <a:pPr algn="ctr"/>
                <a:endParaRPr/>
              </a:p>
            </p:txBody>
          </p:sp>
          <p:sp>
            <p:nvSpPr>
              <p:cNvPr id="68" name="íṥḷïḓé">
                <a:extLst>
                  <a:ext uri="{FF2B5EF4-FFF2-40B4-BE49-F238E27FC236}">
                    <a16:creationId xmlns:a16="http://schemas.microsoft.com/office/drawing/2014/main" id="{EC437599-61D8-B37D-55CC-344A2F40A41C}"/>
                  </a:ext>
                </a:extLst>
              </p:cNvPr>
              <p:cNvSpPr/>
              <p:nvPr/>
            </p:nvSpPr>
            <p:spPr bwMode="auto">
              <a:xfrm>
                <a:off x="5924406" y="2684081"/>
                <a:ext cx="642740" cy="43636"/>
              </a:xfrm>
              <a:custGeom>
                <a:avLst/>
                <a:gdLst>
                  <a:gd name="T0" fmla="*/ 292 w 292"/>
                  <a:gd name="T1" fmla="*/ 12 h 20"/>
                  <a:gd name="T2" fmla="*/ 284 w 292"/>
                  <a:gd name="T3" fmla="*/ 20 h 20"/>
                  <a:gd name="T4" fmla="*/ 14 w 292"/>
                  <a:gd name="T5" fmla="*/ 20 h 20"/>
                  <a:gd name="T6" fmla="*/ 0 w 292"/>
                  <a:gd name="T7" fmla="*/ 12 h 20"/>
                  <a:gd name="T8" fmla="*/ 0 w 292"/>
                  <a:gd name="T9" fmla="*/ 8 h 20"/>
                  <a:gd name="T10" fmla="*/ 14 w 292"/>
                  <a:gd name="T11" fmla="*/ 0 h 20"/>
                  <a:gd name="T12" fmla="*/ 284 w 292"/>
                  <a:gd name="T13" fmla="*/ 0 h 20"/>
                  <a:gd name="T14" fmla="*/ 292 w 292"/>
                  <a:gd name="T15" fmla="*/ 8 h 20"/>
                  <a:gd name="T16" fmla="*/ 292 w 292"/>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
                    <a:moveTo>
                      <a:pt x="292" y="12"/>
                    </a:moveTo>
                    <a:cubicBezTo>
                      <a:pt x="292" y="17"/>
                      <a:pt x="289" y="20"/>
                      <a:pt x="284" y="20"/>
                    </a:cubicBezTo>
                    <a:cubicBezTo>
                      <a:pt x="14" y="20"/>
                      <a:pt x="14" y="20"/>
                      <a:pt x="14" y="20"/>
                    </a:cubicBezTo>
                    <a:cubicBezTo>
                      <a:pt x="8" y="20"/>
                      <a:pt x="0" y="17"/>
                      <a:pt x="0" y="12"/>
                    </a:cubicBezTo>
                    <a:cubicBezTo>
                      <a:pt x="0" y="8"/>
                      <a:pt x="0" y="8"/>
                      <a:pt x="0" y="8"/>
                    </a:cubicBezTo>
                    <a:cubicBezTo>
                      <a:pt x="0" y="4"/>
                      <a:pt x="8" y="0"/>
                      <a:pt x="14" y="0"/>
                    </a:cubicBezTo>
                    <a:cubicBezTo>
                      <a:pt x="284" y="0"/>
                      <a:pt x="284" y="0"/>
                      <a:pt x="284" y="0"/>
                    </a:cubicBezTo>
                    <a:cubicBezTo>
                      <a:pt x="289" y="0"/>
                      <a:pt x="292" y="4"/>
                      <a:pt x="292" y="8"/>
                    </a:cubicBezTo>
                    <a:lnTo>
                      <a:pt x="292" y="12"/>
                    </a:lnTo>
                    <a:close/>
                  </a:path>
                </a:pathLst>
              </a:custGeom>
              <a:solidFill>
                <a:schemeClr val="tx1">
                  <a:lumMod val="60000"/>
                  <a:lumOff val="40000"/>
                </a:schemeClr>
              </a:solidFill>
              <a:ln>
                <a:noFill/>
              </a:ln>
            </p:spPr>
            <p:txBody>
              <a:bodyPr anchor="ctr"/>
              <a:lstStyle/>
              <a:p>
                <a:pPr algn="ctr"/>
                <a:endParaRPr/>
              </a:p>
            </p:txBody>
          </p:sp>
          <p:sp>
            <p:nvSpPr>
              <p:cNvPr id="69" name="îṧlîḋè">
                <a:extLst>
                  <a:ext uri="{FF2B5EF4-FFF2-40B4-BE49-F238E27FC236}">
                    <a16:creationId xmlns:a16="http://schemas.microsoft.com/office/drawing/2014/main" id="{03C7B95E-0698-E797-101B-DB572A36DFFB}"/>
                  </a:ext>
                </a:extLst>
              </p:cNvPr>
              <p:cNvSpPr/>
              <p:nvPr/>
            </p:nvSpPr>
            <p:spPr bwMode="auto">
              <a:xfrm>
                <a:off x="5924406" y="2763097"/>
                <a:ext cx="642740" cy="44815"/>
              </a:xfrm>
              <a:custGeom>
                <a:avLst/>
                <a:gdLst>
                  <a:gd name="T0" fmla="*/ 292 w 292"/>
                  <a:gd name="T1" fmla="*/ 11 h 20"/>
                  <a:gd name="T2" fmla="*/ 284 w 292"/>
                  <a:gd name="T3" fmla="*/ 20 h 20"/>
                  <a:gd name="T4" fmla="*/ 14 w 292"/>
                  <a:gd name="T5" fmla="*/ 20 h 20"/>
                  <a:gd name="T6" fmla="*/ 0 w 292"/>
                  <a:gd name="T7" fmla="*/ 11 h 20"/>
                  <a:gd name="T8" fmla="*/ 0 w 292"/>
                  <a:gd name="T9" fmla="*/ 8 h 20"/>
                  <a:gd name="T10" fmla="*/ 14 w 292"/>
                  <a:gd name="T11" fmla="*/ 0 h 20"/>
                  <a:gd name="T12" fmla="*/ 284 w 292"/>
                  <a:gd name="T13" fmla="*/ 0 h 20"/>
                  <a:gd name="T14" fmla="*/ 292 w 292"/>
                  <a:gd name="T15" fmla="*/ 8 h 20"/>
                  <a:gd name="T16" fmla="*/ 292 w 292"/>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
                    <a:moveTo>
                      <a:pt x="292" y="11"/>
                    </a:moveTo>
                    <a:cubicBezTo>
                      <a:pt x="292" y="16"/>
                      <a:pt x="289" y="20"/>
                      <a:pt x="284" y="20"/>
                    </a:cubicBezTo>
                    <a:cubicBezTo>
                      <a:pt x="14" y="20"/>
                      <a:pt x="14" y="20"/>
                      <a:pt x="14" y="20"/>
                    </a:cubicBezTo>
                    <a:cubicBezTo>
                      <a:pt x="8" y="20"/>
                      <a:pt x="0" y="16"/>
                      <a:pt x="0" y="11"/>
                    </a:cubicBezTo>
                    <a:cubicBezTo>
                      <a:pt x="0" y="8"/>
                      <a:pt x="0" y="8"/>
                      <a:pt x="0" y="8"/>
                    </a:cubicBezTo>
                    <a:cubicBezTo>
                      <a:pt x="0" y="3"/>
                      <a:pt x="8" y="0"/>
                      <a:pt x="14" y="0"/>
                    </a:cubicBezTo>
                    <a:cubicBezTo>
                      <a:pt x="284" y="0"/>
                      <a:pt x="284" y="0"/>
                      <a:pt x="284" y="0"/>
                    </a:cubicBezTo>
                    <a:cubicBezTo>
                      <a:pt x="289" y="0"/>
                      <a:pt x="292" y="3"/>
                      <a:pt x="292" y="8"/>
                    </a:cubicBezTo>
                    <a:lnTo>
                      <a:pt x="292" y="11"/>
                    </a:lnTo>
                    <a:close/>
                  </a:path>
                </a:pathLst>
              </a:custGeom>
              <a:solidFill>
                <a:schemeClr val="tx1">
                  <a:lumMod val="60000"/>
                  <a:lumOff val="40000"/>
                </a:schemeClr>
              </a:solidFill>
              <a:ln>
                <a:noFill/>
              </a:ln>
            </p:spPr>
            <p:txBody>
              <a:bodyPr anchor="ctr"/>
              <a:lstStyle/>
              <a:p>
                <a:pPr algn="ctr"/>
                <a:endParaRPr/>
              </a:p>
            </p:txBody>
          </p:sp>
          <p:sp>
            <p:nvSpPr>
              <p:cNvPr id="70" name="íśľiḑé">
                <a:extLst>
                  <a:ext uri="{FF2B5EF4-FFF2-40B4-BE49-F238E27FC236}">
                    <a16:creationId xmlns:a16="http://schemas.microsoft.com/office/drawing/2014/main" id="{DB892591-80D1-84BC-A480-5C459080CEC3}"/>
                  </a:ext>
                </a:extLst>
              </p:cNvPr>
              <p:cNvSpPr/>
              <p:nvPr/>
            </p:nvSpPr>
            <p:spPr bwMode="auto">
              <a:xfrm>
                <a:off x="5924406" y="2842113"/>
                <a:ext cx="642740" cy="44815"/>
              </a:xfrm>
              <a:custGeom>
                <a:avLst/>
                <a:gdLst>
                  <a:gd name="T0" fmla="*/ 292 w 292"/>
                  <a:gd name="T1" fmla="*/ 10 h 20"/>
                  <a:gd name="T2" fmla="*/ 284 w 292"/>
                  <a:gd name="T3" fmla="*/ 20 h 20"/>
                  <a:gd name="T4" fmla="*/ 14 w 292"/>
                  <a:gd name="T5" fmla="*/ 20 h 20"/>
                  <a:gd name="T6" fmla="*/ 0 w 292"/>
                  <a:gd name="T7" fmla="*/ 10 h 20"/>
                  <a:gd name="T8" fmla="*/ 0 w 292"/>
                  <a:gd name="T9" fmla="*/ 7 h 20"/>
                  <a:gd name="T10" fmla="*/ 14 w 292"/>
                  <a:gd name="T11" fmla="*/ 0 h 20"/>
                  <a:gd name="T12" fmla="*/ 284 w 292"/>
                  <a:gd name="T13" fmla="*/ 0 h 20"/>
                  <a:gd name="T14" fmla="*/ 292 w 292"/>
                  <a:gd name="T15" fmla="*/ 7 h 20"/>
                  <a:gd name="T16" fmla="*/ 292 w 292"/>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
                    <a:moveTo>
                      <a:pt x="292" y="10"/>
                    </a:moveTo>
                    <a:cubicBezTo>
                      <a:pt x="292" y="15"/>
                      <a:pt x="289" y="20"/>
                      <a:pt x="284" y="20"/>
                    </a:cubicBezTo>
                    <a:cubicBezTo>
                      <a:pt x="14" y="20"/>
                      <a:pt x="14" y="20"/>
                      <a:pt x="14" y="20"/>
                    </a:cubicBezTo>
                    <a:cubicBezTo>
                      <a:pt x="8" y="20"/>
                      <a:pt x="0" y="15"/>
                      <a:pt x="0" y="10"/>
                    </a:cubicBezTo>
                    <a:cubicBezTo>
                      <a:pt x="0" y="7"/>
                      <a:pt x="0" y="7"/>
                      <a:pt x="0" y="7"/>
                    </a:cubicBezTo>
                    <a:cubicBezTo>
                      <a:pt x="0" y="2"/>
                      <a:pt x="8" y="0"/>
                      <a:pt x="14" y="0"/>
                    </a:cubicBezTo>
                    <a:cubicBezTo>
                      <a:pt x="284" y="0"/>
                      <a:pt x="284" y="0"/>
                      <a:pt x="284" y="0"/>
                    </a:cubicBezTo>
                    <a:cubicBezTo>
                      <a:pt x="289" y="0"/>
                      <a:pt x="292" y="2"/>
                      <a:pt x="292" y="7"/>
                    </a:cubicBezTo>
                    <a:lnTo>
                      <a:pt x="292" y="10"/>
                    </a:lnTo>
                    <a:close/>
                  </a:path>
                </a:pathLst>
              </a:custGeom>
              <a:solidFill>
                <a:schemeClr val="tx1">
                  <a:lumMod val="60000"/>
                  <a:lumOff val="40000"/>
                </a:schemeClr>
              </a:solidFill>
              <a:ln>
                <a:noFill/>
              </a:ln>
            </p:spPr>
            <p:txBody>
              <a:bodyPr anchor="ctr"/>
              <a:lstStyle/>
              <a:p>
                <a:pPr algn="ctr"/>
                <a:endParaRPr/>
              </a:p>
            </p:txBody>
          </p:sp>
          <p:sp>
            <p:nvSpPr>
              <p:cNvPr id="71" name="ïśľîḋê">
                <a:extLst>
                  <a:ext uri="{FF2B5EF4-FFF2-40B4-BE49-F238E27FC236}">
                    <a16:creationId xmlns:a16="http://schemas.microsoft.com/office/drawing/2014/main" id="{B079C699-00D4-6647-2548-350A30930CC4}"/>
                  </a:ext>
                </a:extLst>
              </p:cNvPr>
              <p:cNvSpPr/>
              <p:nvPr/>
            </p:nvSpPr>
            <p:spPr bwMode="auto">
              <a:xfrm>
                <a:off x="5924406" y="2912873"/>
                <a:ext cx="642740" cy="53071"/>
              </a:xfrm>
              <a:custGeom>
                <a:avLst/>
                <a:gdLst>
                  <a:gd name="T0" fmla="*/ 292 w 292"/>
                  <a:gd name="T1" fmla="*/ 14 h 24"/>
                  <a:gd name="T2" fmla="*/ 284 w 292"/>
                  <a:gd name="T3" fmla="*/ 24 h 24"/>
                  <a:gd name="T4" fmla="*/ 14 w 292"/>
                  <a:gd name="T5" fmla="*/ 24 h 24"/>
                  <a:gd name="T6" fmla="*/ 0 w 292"/>
                  <a:gd name="T7" fmla="*/ 14 h 24"/>
                  <a:gd name="T8" fmla="*/ 0 w 292"/>
                  <a:gd name="T9" fmla="*/ 10 h 24"/>
                  <a:gd name="T10" fmla="*/ 14 w 292"/>
                  <a:gd name="T11" fmla="*/ 0 h 24"/>
                  <a:gd name="T12" fmla="*/ 284 w 292"/>
                  <a:gd name="T13" fmla="*/ 0 h 24"/>
                  <a:gd name="T14" fmla="*/ 292 w 292"/>
                  <a:gd name="T15" fmla="*/ 10 h 24"/>
                  <a:gd name="T16" fmla="*/ 292 w 292"/>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4">
                    <a:moveTo>
                      <a:pt x="292" y="14"/>
                    </a:moveTo>
                    <a:cubicBezTo>
                      <a:pt x="292" y="18"/>
                      <a:pt x="289" y="24"/>
                      <a:pt x="284" y="24"/>
                    </a:cubicBezTo>
                    <a:cubicBezTo>
                      <a:pt x="14" y="24"/>
                      <a:pt x="14" y="24"/>
                      <a:pt x="14" y="24"/>
                    </a:cubicBezTo>
                    <a:cubicBezTo>
                      <a:pt x="8" y="24"/>
                      <a:pt x="0" y="18"/>
                      <a:pt x="0" y="14"/>
                    </a:cubicBezTo>
                    <a:cubicBezTo>
                      <a:pt x="0" y="10"/>
                      <a:pt x="0" y="10"/>
                      <a:pt x="0" y="10"/>
                    </a:cubicBezTo>
                    <a:cubicBezTo>
                      <a:pt x="0" y="5"/>
                      <a:pt x="8" y="0"/>
                      <a:pt x="14" y="0"/>
                    </a:cubicBezTo>
                    <a:cubicBezTo>
                      <a:pt x="284" y="0"/>
                      <a:pt x="284" y="0"/>
                      <a:pt x="284" y="0"/>
                    </a:cubicBezTo>
                    <a:cubicBezTo>
                      <a:pt x="289" y="0"/>
                      <a:pt x="292" y="5"/>
                      <a:pt x="292" y="10"/>
                    </a:cubicBezTo>
                    <a:lnTo>
                      <a:pt x="292" y="14"/>
                    </a:lnTo>
                    <a:close/>
                  </a:path>
                </a:pathLst>
              </a:custGeom>
              <a:solidFill>
                <a:schemeClr val="tx1">
                  <a:lumMod val="60000"/>
                  <a:lumOff val="40000"/>
                </a:schemeClr>
              </a:solidFill>
              <a:ln>
                <a:noFill/>
              </a:ln>
            </p:spPr>
            <p:txBody>
              <a:bodyPr anchor="ctr"/>
              <a:lstStyle/>
              <a:p>
                <a:pPr algn="ctr"/>
                <a:endParaRPr/>
              </a:p>
            </p:txBody>
          </p:sp>
          <p:sp>
            <p:nvSpPr>
              <p:cNvPr id="72" name="i$1iḓé">
                <a:extLst>
                  <a:ext uri="{FF2B5EF4-FFF2-40B4-BE49-F238E27FC236}">
                    <a16:creationId xmlns:a16="http://schemas.microsoft.com/office/drawing/2014/main" id="{88532B32-B2B2-4AAA-DA83-821722C3C14A}"/>
                  </a:ext>
                </a:extLst>
              </p:cNvPr>
              <p:cNvSpPr/>
              <p:nvPr/>
            </p:nvSpPr>
            <p:spPr bwMode="auto">
              <a:xfrm>
                <a:off x="5924406" y="2991889"/>
                <a:ext cx="352622" cy="44815"/>
              </a:xfrm>
              <a:custGeom>
                <a:avLst/>
                <a:gdLst>
                  <a:gd name="T0" fmla="*/ 160 w 160"/>
                  <a:gd name="T1" fmla="*/ 13 h 20"/>
                  <a:gd name="T2" fmla="*/ 151 w 160"/>
                  <a:gd name="T3" fmla="*/ 20 h 20"/>
                  <a:gd name="T4" fmla="*/ 14 w 160"/>
                  <a:gd name="T5" fmla="*/ 20 h 20"/>
                  <a:gd name="T6" fmla="*/ 0 w 160"/>
                  <a:gd name="T7" fmla="*/ 13 h 20"/>
                  <a:gd name="T8" fmla="*/ 0 w 160"/>
                  <a:gd name="T9" fmla="*/ 9 h 20"/>
                  <a:gd name="T10" fmla="*/ 14 w 160"/>
                  <a:gd name="T11" fmla="*/ 0 h 20"/>
                  <a:gd name="T12" fmla="*/ 151 w 160"/>
                  <a:gd name="T13" fmla="*/ 0 h 20"/>
                  <a:gd name="T14" fmla="*/ 160 w 160"/>
                  <a:gd name="T15" fmla="*/ 9 h 20"/>
                  <a:gd name="T16" fmla="*/ 160 w 160"/>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0">
                    <a:moveTo>
                      <a:pt x="160" y="13"/>
                    </a:moveTo>
                    <a:cubicBezTo>
                      <a:pt x="160" y="18"/>
                      <a:pt x="157" y="20"/>
                      <a:pt x="151" y="20"/>
                    </a:cubicBezTo>
                    <a:cubicBezTo>
                      <a:pt x="14" y="20"/>
                      <a:pt x="14" y="20"/>
                      <a:pt x="14" y="20"/>
                    </a:cubicBezTo>
                    <a:cubicBezTo>
                      <a:pt x="8" y="20"/>
                      <a:pt x="0" y="18"/>
                      <a:pt x="0" y="13"/>
                    </a:cubicBezTo>
                    <a:cubicBezTo>
                      <a:pt x="0" y="9"/>
                      <a:pt x="0" y="9"/>
                      <a:pt x="0" y="9"/>
                    </a:cubicBezTo>
                    <a:cubicBezTo>
                      <a:pt x="0" y="4"/>
                      <a:pt x="8" y="0"/>
                      <a:pt x="14" y="0"/>
                    </a:cubicBezTo>
                    <a:cubicBezTo>
                      <a:pt x="151" y="0"/>
                      <a:pt x="151" y="0"/>
                      <a:pt x="151" y="0"/>
                    </a:cubicBezTo>
                    <a:cubicBezTo>
                      <a:pt x="157" y="0"/>
                      <a:pt x="160" y="4"/>
                      <a:pt x="160" y="9"/>
                    </a:cubicBezTo>
                    <a:lnTo>
                      <a:pt x="160" y="13"/>
                    </a:lnTo>
                    <a:close/>
                  </a:path>
                </a:pathLst>
              </a:custGeom>
              <a:solidFill>
                <a:schemeClr val="tx1">
                  <a:lumMod val="60000"/>
                  <a:lumOff val="40000"/>
                </a:schemeClr>
              </a:solidFill>
              <a:ln>
                <a:noFill/>
              </a:ln>
            </p:spPr>
            <p:txBody>
              <a:bodyPr anchor="ctr"/>
              <a:lstStyle/>
              <a:p>
                <a:pPr algn="ctr"/>
                <a:endParaRPr/>
              </a:p>
            </p:txBody>
          </p:sp>
          <p:sp>
            <p:nvSpPr>
              <p:cNvPr id="73" name="îśļíḓé">
                <a:extLst>
                  <a:ext uri="{FF2B5EF4-FFF2-40B4-BE49-F238E27FC236}">
                    <a16:creationId xmlns:a16="http://schemas.microsoft.com/office/drawing/2014/main" id="{D6CBE3A2-3CE3-467E-64ED-31FA12718CDF}"/>
                  </a:ext>
                </a:extLst>
              </p:cNvPr>
              <p:cNvSpPr/>
              <p:nvPr/>
            </p:nvSpPr>
            <p:spPr bwMode="auto">
              <a:xfrm>
                <a:off x="6663853" y="2684081"/>
                <a:ext cx="626229" cy="43636"/>
              </a:xfrm>
              <a:custGeom>
                <a:avLst/>
                <a:gdLst>
                  <a:gd name="T0" fmla="*/ 284 w 285"/>
                  <a:gd name="T1" fmla="*/ 12 h 20"/>
                  <a:gd name="T2" fmla="*/ 279 w 285"/>
                  <a:gd name="T3" fmla="*/ 20 h 20"/>
                  <a:gd name="T4" fmla="*/ 9 w 285"/>
                  <a:gd name="T5" fmla="*/ 20 h 20"/>
                  <a:gd name="T6" fmla="*/ 0 w 285"/>
                  <a:gd name="T7" fmla="*/ 12 h 20"/>
                  <a:gd name="T8" fmla="*/ 0 w 285"/>
                  <a:gd name="T9" fmla="*/ 8 h 20"/>
                  <a:gd name="T10" fmla="*/ 9 w 285"/>
                  <a:gd name="T11" fmla="*/ 0 h 20"/>
                  <a:gd name="T12" fmla="*/ 279 w 285"/>
                  <a:gd name="T13" fmla="*/ 0 h 20"/>
                  <a:gd name="T14" fmla="*/ 284 w 285"/>
                  <a:gd name="T15" fmla="*/ 8 h 20"/>
                  <a:gd name="T16" fmla="*/ 284 w 285"/>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
                    <a:moveTo>
                      <a:pt x="284" y="12"/>
                    </a:moveTo>
                    <a:cubicBezTo>
                      <a:pt x="284" y="17"/>
                      <a:pt x="285" y="20"/>
                      <a:pt x="279" y="20"/>
                    </a:cubicBezTo>
                    <a:cubicBezTo>
                      <a:pt x="9" y="20"/>
                      <a:pt x="9" y="20"/>
                      <a:pt x="9" y="20"/>
                    </a:cubicBezTo>
                    <a:cubicBezTo>
                      <a:pt x="4" y="20"/>
                      <a:pt x="0" y="17"/>
                      <a:pt x="0" y="12"/>
                    </a:cubicBezTo>
                    <a:cubicBezTo>
                      <a:pt x="0" y="8"/>
                      <a:pt x="0" y="8"/>
                      <a:pt x="0" y="8"/>
                    </a:cubicBezTo>
                    <a:cubicBezTo>
                      <a:pt x="0" y="4"/>
                      <a:pt x="4" y="0"/>
                      <a:pt x="9" y="0"/>
                    </a:cubicBezTo>
                    <a:cubicBezTo>
                      <a:pt x="279" y="0"/>
                      <a:pt x="279" y="0"/>
                      <a:pt x="279" y="0"/>
                    </a:cubicBezTo>
                    <a:cubicBezTo>
                      <a:pt x="285" y="0"/>
                      <a:pt x="284" y="4"/>
                      <a:pt x="284" y="8"/>
                    </a:cubicBezTo>
                    <a:lnTo>
                      <a:pt x="284" y="12"/>
                    </a:lnTo>
                    <a:close/>
                  </a:path>
                </a:pathLst>
              </a:custGeom>
              <a:solidFill>
                <a:schemeClr val="tx1">
                  <a:lumMod val="60000"/>
                  <a:lumOff val="40000"/>
                </a:schemeClr>
              </a:solidFill>
              <a:ln>
                <a:noFill/>
              </a:ln>
            </p:spPr>
            <p:txBody>
              <a:bodyPr anchor="ctr"/>
              <a:lstStyle/>
              <a:p>
                <a:pPr algn="ctr"/>
                <a:endParaRPr/>
              </a:p>
            </p:txBody>
          </p:sp>
          <p:sp>
            <p:nvSpPr>
              <p:cNvPr id="74" name="iṩḷîḍê">
                <a:extLst>
                  <a:ext uri="{FF2B5EF4-FFF2-40B4-BE49-F238E27FC236}">
                    <a16:creationId xmlns:a16="http://schemas.microsoft.com/office/drawing/2014/main" id="{25CF5812-AD1C-9C83-608E-BB904868A8BB}"/>
                  </a:ext>
                </a:extLst>
              </p:cNvPr>
              <p:cNvSpPr/>
              <p:nvPr/>
            </p:nvSpPr>
            <p:spPr bwMode="auto">
              <a:xfrm>
                <a:off x="6663853" y="2763097"/>
                <a:ext cx="626229" cy="44815"/>
              </a:xfrm>
              <a:custGeom>
                <a:avLst/>
                <a:gdLst>
                  <a:gd name="T0" fmla="*/ 284 w 285"/>
                  <a:gd name="T1" fmla="*/ 11 h 20"/>
                  <a:gd name="T2" fmla="*/ 279 w 285"/>
                  <a:gd name="T3" fmla="*/ 20 h 20"/>
                  <a:gd name="T4" fmla="*/ 9 w 285"/>
                  <a:gd name="T5" fmla="*/ 20 h 20"/>
                  <a:gd name="T6" fmla="*/ 0 w 285"/>
                  <a:gd name="T7" fmla="*/ 11 h 20"/>
                  <a:gd name="T8" fmla="*/ 0 w 285"/>
                  <a:gd name="T9" fmla="*/ 8 h 20"/>
                  <a:gd name="T10" fmla="*/ 9 w 285"/>
                  <a:gd name="T11" fmla="*/ 0 h 20"/>
                  <a:gd name="T12" fmla="*/ 279 w 285"/>
                  <a:gd name="T13" fmla="*/ 0 h 20"/>
                  <a:gd name="T14" fmla="*/ 284 w 285"/>
                  <a:gd name="T15" fmla="*/ 8 h 20"/>
                  <a:gd name="T16" fmla="*/ 284 w 285"/>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
                    <a:moveTo>
                      <a:pt x="284" y="11"/>
                    </a:moveTo>
                    <a:cubicBezTo>
                      <a:pt x="284" y="16"/>
                      <a:pt x="285" y="20"/>
                      <a:pt x="279" y="20"/>
                    </a:cubicBezTo>
                    <a:cubicBezTo>
                      <a:pt x="9" y="20"/>
                      <a:pt x="9" y="20"/>
                      <a:pt x="9" y="20"/>
                    </a:cubicBezTo>
                    <a:cubicBezTo>
                      <a:pt x="4" y="20"/>
                      <a:pt x="0" y="16"/>
                      <a:pt x="0" y="11"/>
                    </a:cubicBezTo>
                    <a:cubicBezTo>
                      <a:pt x="0" y="8"/>
                      <a:pt x="0" y="8"/>
                      <a:pt x="0" y="8"/>
                    </a:cubicBezTo>
                    <a:cubicBezTo>
                      <a:pt x="0" y="3"/>
                      <a:pt x="4" y="0"/>
                      <a:pt x="9" y="0"/>
                    </a:cubicBezTo>
                    <a:cubicBezTo>
                      <a:pt x="279" y="0"/>
                      <a:pt x="279" y="0"/>
                      <a:pt x="279" y="0"/>
                    </a:cubicBezTo>
                    <a:cubicBezTo>
                      <a:pt x="285" y="0"/>
                      <a:pt x="284" y="3"/>
                      <a:pt x="284" y="8"/>
                    </a:cubicBezTo>
                    <a:lnTo>
                      <a:pt x="284" y="11"/>
                    </a:lnTo>
                    <a:close/>
                  </a:path>
                </a:pathLst>
              </a:custGeom>
              <a:solidFill>
                <a:schemeClr val="tx1">
                  <a:lumMod val="60000"/>
                  <a:lumOff val="40000"/>
                </a:schemeClr>
              </a:solidFill>
              <a:ln>
                <a:noFill/>
              </a:ln>
            </p:spPr>
            <p:txBody>
              <a:bodyPr anchor="ctr"/>
              <a:lstStyle/>
              <a:p>
                <a:pPr algn="ctr"/>
                <a:endParaRPr/>
              </a:p>
            </p:txBody>
          </p:sp>
          <p:sp>
            <p:nvSpPr>
              <p:cNvPr id="75" name="íśḻîḋé">
                <a:extLst>
                  <a:ext uri="{FF2B5EF4-FFF2-40B4-BE49-F238E27FC236}">
                    <a16:creationId xmlns:a16="http://schemas.microsoft.com/office/drawing/2014/main" id="{A3348E8E-E52E-5209-1F5E-59D303522B5D}"/>
                  </a:ext>
                </a:extLst>
              </p:cNvPr>
              <p:cNvSpPr/>
              <p:nvPr/>
            </p:nvSpPr>
            <p:spPr bwMode="auto">
              <a:xfrm>
                <a:off x="6663853" y="2842113"/>
                <a:ext cx="626229" cy="44815"/>
              </a:xfrm>
              <a:custGeom>
                <a:avLst/>
                <a:gdLst>
                  <a:gd name="T0" fmla="*/ 284 w 285"/>
                  <a:gd name="T1" fmla="*/ 10 h 20"/>
                  <a:gd name="T2" fmla="*/ 279 w 285"/>
                  <a:gd name="T3" fmla="*/ 20 h 20"/>
                  <a:gd name="T4" fmla="*/ 9 w 285"/>
                  <a:gd name="T5" fmla="*/ 20 h 20"/>
                  <a:gd name="T6" fmla="*/ 0 w 285"/>
                  <a:gd name="T7" fmla="*/ 10 h 20"/>
                  <a:gd name="T8" fmla="*/ 0 w 285"/>
                  <a:gd name="T9" fmla="*/ 7 h 20"/>
                  <a:gd name="T10" fmla="*/ 9 w 285"/>
                  <a:gd name="T11" fmla="*/ 0 h 20"/>
                  <a:gd name="T12" fmla="*/ 279 w 285"/>
                  <a:gd name="T13" fmla="*/ 0 h 20"/>
                  <a:gd name="T14" fmla="*/ 284 w 285"/>
                  <a:gd name="T15" fmla="*/ 7 h 20"/>
                  <a:gd name="T16" fmla="*/ 284 w 28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
                    <a:moveTo>
                      <a:pt x="284" y="10"/>
                    </a:moveTo>
                    <a:cubicBezTo>
                      <a:pt x="284" y="15"/>
                      <a:pt x="285" y="20"/>
                      <a:pt x="279" y="20"/>
                    </a:cubicBezTo>
                    <a:cubicBezTo>
                      <a:pt x="9" y="20"/>
                      <a:pt x="9" y="20"/>
                      <a:pt x="9" y="20"/>
                    </a:cubicBezTo>
                    <a:cubicBezTo>
                      <a:pt x="4" y="20"/>
                      <a:pt x="0" y="15"/>
                      <a:pt x="0" y="10"/>
                    </a:cubicBezTo>
                    <a:cubicBezTo>
                      <a:pt x="0" y="7"/>
                      <a:pt x="0" y="7"/>
                      <a:pt x="0" y="7"/>
                    </a:cubicBezTo>
                    <a:cubicBezTo>
                      <a:pt x="0" y="2"/>
                      <a:pt x="4" y="0"/>
                      <a:pt x="9" y="0"/>
                    </a:cubicBezTo>
                    <a:cubicBezTo>
                      <a:pt x="279" y="0"/>
                      <a:pt x="279" y="0"/>
                      <a:pt x="279" y="0"/>
                    </a:cubicBezTo>
                    <a:cubicBezTo>
                      <a:pt x="285" y="0"/>
                      <a:pt x="284" y="2"/>
                      <a:pt x="284" y="7"/>
                    </a:cubicBezTo>
                    <a:lnTo>
                      <a:pt x="284" y="10"/>
                    </a:lnTo>
                    <a:close/>
                  </a:path>
                </a:pathLst>
              </a:custGeom>
              <a:solidFill>
                <a:schemeClr val="tx1">
                  <a:lumMod val="60000"/>
                  <a:lumOff val="40000"/>
                </a:schemeClr>
              </a:solidFill>
              <a:ln>
                <a:noFill/>
              </a:ln>
            </p:spPr>
            <p:txBody>
              <a:bodyPr anchor="ctr"/>
              <a:lstStyle/>
              <a:p>
                <a:pPr algn="ctr"/>
                <a:endParaRPr/>
              </a:p>
            </p:txBody>
          </p:sp>
          <p:sp>
            <p:nvSpPr>
              <p:cNvPr id="76" name="îşľïdé">
                <a:extLst>
                  <a:ext uri="{FF2B5EF4-FFF2-40B4-BE49-F238E27FC236}">
                    <a16:creationId xmlns:a16="http://schemas.microsoft.com/office/drawing/2014/main" id="{B4CE5E99-94FB-AFA2-79C3-5A79ED1157D8}"/>
                  </a:ext>
                </a:extLst>
              </p:cNvPr>
              <p:cNvSpPr/>
              <p:nvPr/>
            </p:nvSpPr>
            <p:spPr bwMode="auto">
              <a:xfrm>
                <a:off x="6663853" y="2912873"/>
                <a:ext cx="626229" cy="53071"/>
              </a:xfrm>
              <a:custGeom>
                <a:avLst/>
                <a:gdLst>
                  <a:gd name="T0" fmla="*/ 284 w 285"/>
                  <a:gd name="T1" fmla="*/ 14 h 24"/>
                  <a:gd name="T2" fmla="*/ 279 w 285"/>
                  <a:gd name="T3" fmla="*/ 24 h 24"/>
                  <a:gd name="T4" fmla="*/ 9 w 285"/>
                  <a:gd name="T5" fmla="*/ 24 h 24"/>
                  <a:gd name="T6" fmla="*/ 0 w 285"/>
                  <a:gd name="T7" fmla="*/ 14 h 24"/>
                  <a:gd name="T8" fmla="*/ 0 w 285"/>
                  <a:gd name="T9" fmla="*/ 10 h 24"/>
                  <a:gd name="T10" fmla="*/ 9 w 285"/>
                  <a:gd name="T11" fmla="*/ 0 h 24"/>
                  <a:gd name="T12" fmla="*/ 279 w 285"/>
                  <a:gd name="T13" fmla="*/ 0 h 24"/>
                  <a:gd name="T14" fmla="*/ 284 w 285"/>
                  <a:gd name="T15" fmla="*/ 10 h 24"/>
                  <a:gd name="T16" fmla="*/ 284 w 285"/>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4">
                    <a:moveTo>
                      <a:pt x="284" y="14"/>
                    </a:moveTo>
                    <a:cubicBezTo>
                      <a:pt x="284" y="18"/>
                      <a:pt x="285" y="24"/>
                      <a:pt x="279" y="24"/>
                    </a:cubicBezTo>
                    <a:cubicBezTo>
                      <a:pt x="9" y="24"/>
                      <a:pt x="9" y="24"/>
                      <a:pt x="9" y="24"/>
                    </a:cubicBezTo>
                    <a:cubicBezTo>
                      <a:pt x="4" y="24"/>
                      <a:pt x="0" y="18"/>
                      <a:pt x="0" y="14"/>
                    </a:cubicBezTo>
                    <a:cubicBezTo>
                      <a:pt x="0" y="10"/>
                      <a:pt x="0" y="10"/>
                      <a:pt x="0" y="10"/>
                    </a:cubicBezTo>
                    <a:cubicBezTo>
                      <a:pt x="0" y="5"/>
                      <a:pt x="4" y="0"/>
                      <a:pt x="9" y="0"/>
                    </a:cubicBezTo>
                    <a:cubicBezTo>
                      <a:pt x="279" y="0"/>
                      <a:pt x="279" y="0"/>
                      <a:pt x="279" y="0"/>
                    </a:cubicBezTo>
                    <a:cubicBezTo>
                      <a:pt x="285" y="0"/>
                      <a:pt x="284" y="5"/>
                      <a:pt x="284" y="10"/>
                    </a:cubicBezTo>
                    <a:lnTo>
                      <a:pt x="284" y="14"/>
                    </a:lnTo>
                    <a:close/>
                  </a:path>
                </a:pathLst>
              </a:custGeom>
              <a:solidFill>
                <a:schemeClr val="tx1">
                  <a:lumMod val="60000"/>
                  <a:lumOff val="40000"/>
                </a:schemeClr>
              </a:solidFill>
              <a:ln>
                <a:noFill/>
              </a:ln>
            </p:spPr>
            <p:txBody>
              <a:bodyPr anchor="ctr"/>
              <a:lstStyle/>
              <a:p>
                <a:pPr algn="ctr"/>
                <a:endParaRPr/>
              </a:p>
            </p:txBody>
          </p:sp>
          <p:sp>
            <p:nvSpPr>
              <p:cNvPr id="77" name="işľïḑé">
                <a:extLst>
                  <a:ext uri="{FF2B5EF4-FFF2-40B4-BE49-F238E27FC236}">
                    <a16:creationId xmlns:a16="http://schemas.microsoft.com/office/drawing/2014/main" id="{A166446C-9C07-109B-F83F-B299B28CF4A2}"/>
                  </a:ext>
                </a:extLst>
              </p:cNvPr>
              <p:cNvSpPr/>
              <p:nvPr/>
            </p:nvSpPr>
            <p:spPr bwMode="auto">
              <a:xfrm>
                <a:off x="6663853" y="2991889"/>
                <a:ext cx="333753" cy="44815"/>
              </a:xfrm>
              <a:custGeom>
                <a:avLst/>
                <a:gdLst>
                  <a:gd name="T0" fmla="*/ 152 w 152"/>
                  <a:gd name="T1" fmla="*/ 13 h 20"/>
                  <a:gd name="T2" fmla="*/ 147 w 152"/>
                  <a:gd name="T3" fmla="*/ 20 h 20"/>
                  <a:gd name="T4" fmla="*/ 9 w 152"/>
                  <a:gd name="T5" fmla="*/ 20 h 20"/>
                  <a:gd name="T6" fmla="*/ 0 w 152"/>
                  <a:gd name="T7" fmla="*/ 13 h 20"/>
                  <a:gd name="T8" fmla="*/ 0 w 152"/>
                  <a:gd name="T9" fmla="*/ 9 h 20"/>
                  <a:gd name="T10" fmla="*/ 9 w 152"/>
                  <a:gd name="T11" fmla="*/ 0 h 20"/>
                  <a:gd name="T12" fmla="*/ 147 w 152"/>
                  <a:gd name="T13" fmla="*/ 0 h 20"/>
                  <a:gd name="T14" fmla="*/ 152 w 152"/>
                  <a:gd name="T15" fmla="*/ 9 h 20"/>
                  <a:gd name="T16" fmla="*/ 152 w 152"/>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0">
                    <a:moveTo>
                      <a:pt x="152" y="13"/>
                    </a:moveTo>
                    <a:cubicBezTo>
                      <a:pt x="152" y="18"/>
                      <a:pt x="152" y="20"/>
                      <a:pt x="147" y="20"/>
                    </a:cubicBezTo>
                    <a:cubicBezTo>
                      <a:pt x="9" y="20"/>
                      <a:pt x="9" y="20"/>
                      <a:pt x="9" y="20"/>
                    </a:cubicBezTo>
                    <a:cubicBezTo>
                      <a:pt x="4" y="20"/>
                      <a:pt x="0" y="18"/>
                      <a:pt x="0" y="13"/>
                    </a:cubicBezTo>
                    <a:cubicBezTo>
                      <a:pt x="0" y="9"/>
                      <a:pt x="0" y="9"/>
                      <a:pt x="0" y="9"/>
                    </a:cubicBezTo>
                    <a:cubicBezTo>
                      <a:pt x="0" y="4"/>
                      <a:pt x="4" y="0"/>
                      <a:pt x="9" y="0"/>
                    </a:cubicBezTo>
                    <a:cubicBezTo>
                      <a:pt x="147" y="0"/>
                      <a:pt x="147" y="0"/>
                      <a:pt x="147" y="0"/>
                    </a:cubicBezTo>
                    <a:cubicBezTo>
                      <a:pt x="152" y="0"/>
                      <a:pt x="152" y="4"/>
                      <a:pt x="152" y="9"/>
                    </a:cubicBezTo>
                    <a:lnTo>
                      <a:pt x="152" y="13"/>
                    </a:lnTo>
                    <a:close/>
                  </a:path>
                </a:pathLst>
              </a:custGeom>
              <a:solidFill>
                <a:schemeClr val="tx1">
                  <a:lumMod val="60000"/>
                  <a:lumOff val="40000"/>
                </a:schemeClr>
              </a:solidFill>
              <a:ln>
                <a:noFill/>
              </a:ln>
            </p:spPr>
            <p:txBody>
              <a:bodyPr anchor="ctr"/>
              <a:lstStyle/>
              <a:p>
                <a:pPr algn="ctr"/>
                <a:endParaRPr/>
              </a:p>
            </p:txBody>
          </p:sp>
          <p:sp>
            <p:nvSpPr>
              <p:cNvPr id="78" name="íṥḻîďê">
                <a:extLst>
                  <a:ext uri="{FF2B5EF4-FFF2-40B4-BE49-F238E27FC236}">
                    <a16:creationId xmlns:a16="http://schemas.microsoft.com/office/drawing/2014/main" id="{0721FCF1-5E17-2399-6772-1DB609D5505D}"/>
                  </a:ext>
                </a:extLst>
              </p:cNvPr>
              <p:cNvSpPr/>
              <p:nvPr/>
            </p:nvSpPr>
            <p:spPr bwMode="auto">
              <a:xfrm>
                <a:off x="5220340" y="2684081"/>
                <a:ext cx="633305" cy="43636"/>
              </a:xfrm>
              <a:custGeom>
                <a:avLst/>
                <a:gdLst>
                  <a:gd name="T0" fmla="*/ 288 w 288"/>
                  <a:gd name="T1" fmla="*/ 12 h 20"/>
                  <a:gd name="T2" fmla="*/ 280 w 288"/>
                  <a:gd name="T3" fmla="*/ 20 h 20"/>
                  <a:gd name="T4" fmla="*/ 11 w 288"/>
                  <a:gd name="T5" fmla="*/ 20 h 20"/>
                  <a:gd name="T6" fmla="*/ 0 w 288"/>
                  <a:gd name="T7" fmla="*/ 12 h 20"/>
                  <a:gd name="T8" fmla="*/ 0 w 288"/>
                  <a:gd name="T9" fmla="*/ 8 h 20"/>
                  <a:gd name="T10" fmla="*/ 11 w 288"/>
                  <a:gd name="T11" fmla="*/ 0 h 20"/>
                  <a:gd name="T12" fmla="*/ 280 w 288"/>
                  <a:gd name="T13" fmla="*/ 0 h 20"/>
                  <a:gd name="T14" fmla="*/ 288 w 288"/>
                  <a:gd name="T15" fmla="*/ 8 h 20"/>
                  <a:gd name="T16" fmla="*/ 288 w 28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0">
                    <a:moveTo>
                      <a:pt x="288" y="12"/>
                    </a:moveTo>
                    <a:cubicBezTo>
                      <a:pt x="288" y="17"/>
                      <a:pt x="286" y="20"/>
                      <a:pt x="280" y="20"/>
                    </a:cubicBezTo>
                    <a:cubicBezTo>
                      <a:pt x="11" y="20"/>
                      <a:pt x="11" y="20"/>
                      <a:pt x="11" y="20"/>
                    </a:cubicBezTo>
                    <a:cubicBezTo>
                      <a:pt x="5" y="20"/>
                      <a:pt x="0" y="17"/>
                      <a:pt x="0" y="12"/>
                    </a:cubicBezTo>
                    <a:cubicBezTo>
                      <a:pt x="0" y="8"/>
                      <a:pt x="0" y="8"/>
                      <a:pt x="0" y="8"/>
                    </a:cubicBezTo>
                    <a:cubicBezTo>
                      <a:pt x="0" y="4"/>
                      <a:pt x="5" y="0"/>
                      <a:pt x="11" y="0"/>
                    </a:cubicBezTo>
                    <a:cubicBezTo>
                      <a:pt x="280" y="0"/>
                      <a:pt x="280" y="0"/>
                      <a:pt x="280" y="0"/>
                    </a:cubicBezTo>
                    <a:cubicBezTo>
                      <a:pt x="286" y="0"/>
                      <a:pt x="288" y="4"/>
                      <a:pt x="288" y="8"/>
                    </a:cubicBezTo>
                    <a:lnTo>
                      <a:pt x="288" y="12"/>
                    </a:lnTo>
                    <a:close/>
                  </a:path>
                </a:pathLst>
              </a:custGeom>
              <a:solidFill>
                <a:schemeClr val="tx1">
                  <a:lumMod val="60000"/>
                  <a:lumOff val="40000"/>
                </a:schemeClr>
              </a:solidFill>
              <a:ln>
                <a:noFill/>
              </a:ln>
            </p:spPr>
            <p:txBody>
              <a:bodyPr anchor="ctr"/>
              <a:lstStyle/>
              <a:p>
                <a:pPr algn="ctr"/>
                <a:endParaRPr/>
              </a:p>
            </p:txBody>
          </p:sp>
          <p:sp>
            <p:nvSpPr>
              <p:cNvPr id="79" name="îšļïďe">
                <a:extLst>
                  <a:ext uri="{FF2B5EF4-FFF2-40B4-BE49-F238E27FC236}">
                    <a16:creationId xmlns:a16="http://schemas.microsoft.com/office/drawing/2014/main" id="{53B037DB-0A3C-3CA7-5709-D7EA5D83F4B0}"/>
                  </a:ext>
                </a:extLst>
              </p:cNvPr>
              <p:cNvSpPr/>
              <p:nvPr/>
            </p:nvSpPr>
            <p:spPr bwMode="auto">
              <a:xfrm>
                <a:off x="5220340" y="2763097"/>
                <a:ext cx="633305" cy="44815"/>
              </a:xfrm>
              <a:custGeom>
                <a:avLst/>
                <a:gdLst>
                  <a:gd name="T0" fmla="*/ 288 w 288"/>
                  <a:gd name="T1" fmla="*/ 11 h 20"/>
                  <a:gd name="T2" fmla="*/ 280 w 288"/>
                  <a:gd name="T3" fmla="*/ 20 h 20"/>
                  <a:gd name="T4" fmla="*/ 11 w 288"/>
                  <a:gd name="T5" fmla="*/ 20 h 20"/>
                  <a:gd name="T6" fmla="*/ 0 w 288"/>
                  <a:gd name="T7" fmla="*/ 11 h 20"/>
                  <a:gd name="T8" fmla="*/ 0 w 288"/>
                  <a:gd name="T9" fmla="*/ 8 h 20"/>
                  <a:gd name="T10" fmla="*/ 11 w 288"/>
                  <a:gd name="T11" fmla="*/ 0 h 20"/>
                  <a:gd name="T12" fmla="*/ 280 w 288"/>
                  <a:gd name="T13" fmla="*/ 0 h 20"/>
                  <a:gd name="T14" fmla="*/ 288 w 288"/>
                  <a:gd name="T15" fmla="*/ 8 h 20"/>
                  <a:gd name="T16" fmla="*/ 288 w 288"/>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0">
                    <a:moveTo>
                      <a:pt x="288" y="11"/>
                    </a:moveTo>
                    <a:cubicBezTo>
                      <a:pt x="288" y="16"/>
                      <a:pt x="286" y="20"/>
                      <a:pt x="280" y="20"/>
                    </a:cubicBezTo>
                    <a:cubicBezTo>
                      <a:pt x="11" y="20"/>
                      <a:pt x="11" y="20"/>
                      <a:pt x="11" y="20"/>
                    </a:cubicBezTo>
                    <a:cubicBezTo>
                      <a:pt x="5" y="20"/>
                      <a:pt x="0" y="16"/>
                      <a:pt x="0" y="11"/>
                    </a:cubicBezTo>
                    <a:cubicBezTo>
                      <a:pt x="0" y="8"/>
                      <a:pt x="0" y="8"/>
                      <a:pt x="0" y="8"/>
                    </a:cubicBezTo>
                    <a:cubicBezTo>
                      <a:pt x="0" y="3"/>
                      <a:pt x="5" y="0"/>
                      <a:pt x="11" y="0"/>
                    </a:cubicBezTo>
                    <a:cubicBezTo>
                      <a:pt x="280" y="0"/>
                      <a:pt x="280" y="0"/>
                      <a:pt x="280" y="0"/>
                    </a:cubicBezTo>
                    <a:cubicBezTo>
                      <a:pt x="286" y="0"/>
                      <a:pt x="288" y="3"/>
                      <a:pt x="288" y="8"/>
                    </a:cubicBezTo>
                    <a:lnTo>
                      <a:pt x="288" y="11"/>
                    </a:lnTo>
                    <a:close/>
                  </a:path>
                </a:pathLst>
              </a:custGeom>
              <a:solidFill>
                <a:schemeClr val="tx1">
                  <a:lumMod val="60000"/>
                  <a:lumOff val="40000"/>
                </a:schemeClr>
              </a:solidFill>
              <a:ln>
                <a:noFill/>
              </a:ln>
            </p:spPr>
            <p:txBody>
              <a:bodyPr anchor="ctr"/>
              <a:lstStyle/>
              <a:p>
                <a:pPr algn="ctr"/>
                <a:endParaRPr/>
              </a:p>
            </p:txBody>
          </p:sp>
          <p:sp>
            <p:nvSpPr>
              <p:cNvPr id="80" name="iśḷíḋê">
                <a:extLst>
                  <a:ext uri="{FF2B5EF4-FFF2-40B4-BE49-F238E27FC236}">
                    <a16:creationId xmlns:a16="http://schemas.microsoft.com/office/drawing/2014/main" id="{507255DB-6F72-A680-96D0-588478A536F9}"/>
                  </a:ext>
                </a:extLst>
              </p:cNvPr>
              <p:cNvSpPr/>
              <p:nvPr/>
            </p:nvSpPr>
            <p:spPr bwMode="auto">
              <a:xfrm>
                <a:off x="5220340" y="2842113"/>
                <a:ext cx="633305" cy="44815"/>
              </a:xfrm>
              <a:custGeom>
                <a:avLst/>
                <a:gdLst>
                  <a:gd name="T0" fmla="*/ 288 w 288"/>
                  <a:gd name="T1" fmla="*/ 10 h 20"/>
                  <a:gd name="T2" fmla="*/ 280 w 288"/>
                  <a:gd name="T3" fmla="*/ 20 h 20"/>
                  <a:gd name="T4" fmla="*/ 11 w 288"/>
                  <a:gd name="T5" fmla="*/ 20 h 20"/>
                  <a:gd name="T6" fmla="*/ 0 w 288"/>
                  <a:gd name="T7" fmla="*/ 10 h 20"/>
                  <a:gd name="T8" fmla="*/ 0 w 288"/>
                  <a:gd name="T9" fmla="*/ 7 h 20"/>
                  <a:gd name="T10" fmla="*/ 11 w 288"/>
                  <a:gd name="T11" fmla="*/ 0 h 20"/>
                  <a:gd name="T12" fmla="*/ 280 w 288"/>
                  <a:gd name="T13" fmla="*/ 0 h 20"/>
                  <a:gd name="T14" fmla="*/ 288 w 288"/>
                  <a:gd name="T15" fmla="*/ 7 h 20"/>
                  <a:gd name="T16" fmla="*/ 288 w 288"/>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0">
                    <a:moveTo>
                      <a:pt x="288" y="10"/>
                    </a:moveTo>
                    <a:cubicBezTo>
                      <a:pt x="288" y="15"/>
                      <a:pt x="286" y="20"/>
                      <a:pt x="280" y="20"/>
                    </a:cubicBezTo>
                    <a:cubicBezTo>
                      <a:pt x="11" y="20"/>
                      <a:pt x="11" y="20"/>
                      <a:pt x="11" y="20"/>
                    </a:cubicBezTo>
                    <a:cubicBezTo>
                      <a:pt x="5" y="20"/>
                      <a:pt x="0" y="15"/>
                      <a:pt x="0" y="10"/>
                    </a:cubicBezTo>
                    <a:cubicBezTo>
                      <a:pt x="0" y="7"/>
                      <a:pt x="0" y="7"/>
                      <a:pt x="0" y="7"/>
                    </a:cubicBezTo>
                    <a:cubicBezTo>
                      <a:pt x="0" y="2"/>
                      <a:pt x="5" y="0"/>
                      <a:pt x="11" y="0"/>
                    </a:cubicBezTo>
                    <a:cubicBezTo>
                      <a:pt x="280" y="0"/>
                      <a:pt x="280" y="0"/>
                      <a:pt x="280" y="0"/>
                    </a:cubicBezTo>
                    <a:cubicBezTo>
                      <a:pt x="286" y="0"/>
                      <a:pt x="288" y="2"/>
                      <a:pt x="288" y="7"/>
                    </a:cubicBezTo>
                    <a:lnTo>
                      <a:pt x="288" y="10"/>
                    </a:lnTo>
                    <a:close/>
                  </a:path>
                </a:pathLst>
              </a:custGeom>
              <a:solidFill>
                <a:schemeClr val="tx1">
                  <a:lumMod val="60000"/>
                  <a:lumOff val="40000"/>
                </a:schemeClr>
              </a:solidFill>
              <a:ln>
                <a:noFill/>
              </a:ln>
            </p:spPr>
            <p:txBody>
              <a:bodyPr anchor="ctr"/>
              <a:lstStyle/>
              <a:p>
                <a:pPr algn="ctr"/>
                <a:endParaRPr/>
              </a:p>
            </p:txBody>
          </p:sp>
          <p:sp>
            <p:nvSpPr>
              <p:cNvPr id="81" name="ïṣḻîḋê">
                <a:extLst>
                  <a:ext uri="{FF2B5EF4-FFF2-40B4-BE49-F238E27FC236}">
                    <a16:creationId xmlns:a16="http://schemas.microsoft.com/office/drawing/2014/main" id="{76CA764D-5438-6770-787E-C9FE2848578B}"/>
                  </a:ext>
                </a:extLst>
              </p:cNvPr>
              <p:cNvSpPr/>
              <p:nvPr/>
            </p:nvSpPr>
            <p:spPr bwMode="auto">
              <a:xfrm>
                <a:off x="5220340" y="2912873"/>
                <a:ext cx="633305" cy="53071"/>
              </a:xfrm>
              <a:custGeom>
                <a:avLst/>
                <a:gdLst>
                  <a:gd name="T0" fmla="*/ 288 w 288"/>
                  <a:gd name="T1" fmla="*/ 14 h 24"/>
                  <a:gd name="T2" fmla="*/ 280 w 288"/>
                  <a:gd name="T3" fmla="*/ 24 h 24"/>
                  <a:gd name="T4" fmla="*/ 11 w 288"/>
                  <a:gd name="T5" fmla="*/ 24 h 24"/>
                  <a:gd name="T6" fmla="*/ 0 w 288"/>
                  <a:gd name="T7" fmla="*/ 14 h 24"/>
                  <a:gd name="T8" fmla="*/ 0 w 288"/>
                  <a:gd name="T9" fmla="*/ 10 h 24"/>
                  <a:gd name="T10" fmla="*/ 11 w 288"/>
                  <a:gd name="T11" fmla="*/ 0 h 24"/>
                  <a:gd name="T12" fmla="*/ 280 w 288"/>
                  <a:gd name="T13" fmla="*/ 0 h 24"/>
                  <a:gd name="T14" fmla="*/ 288 w 288"/>
                  <a:gd name="T15" fmla="*/ 10 h 24"/>
                  <a:gd name="T16" fmla="*/ 288 w 288"/>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4">
                    <a:moveTo>
                      <a:pt x="288" y="14"/>
                    </a:moveTo>
                    <a:cubicBezTo>
                      <a:pt x="288" y="18"/>
                      <a:pt x="286" y="24"/>
                      <a:pt x="280" y="24"/>
                    </a:cubicBezTo>
                    <a:cubicBezTo>
                      <a:pt x="11" y="24"/>
                      <a:pt x="11" y="24"/>
                      <a:pt x="11" y="24"/>
                    </a:cubicBezTo>
                    <a:cubicBezTo>
                      <a:pt x="5" y="24"/>
                      <a:pt x="0" y="18"/>
                      <a:pt x="0" y="14"/>
                    </a:cubicBezTo>
                    <a:cubicBezTo>
                      <a:pt x="0" y="10"/>
                      <a:pt x="0" y="10"/>
                      <a:pt x="0" y="10"/>
                    </a:cubicBezTo>
                    <a:cubicBezTo>
                      <a:pt x="0" y="5"/>
                      <a:pt x="5" y="0"/>
                      <a:pt x="11" y="0"/>
                    </a:cubicBezTo>
                    <a:cubicBezTo>
                      <a:pt x="280" y="0"/>
                      <a:pt x="280" y="0"/>
                      <a:pt x="280" y="0"/>
                    </a:cubicBezTo>
                    <a:cubicBezTo>
                      <a:pt x="286" y="0"/>
                      <a:pt x="288" y="5"/>
                      <a:pt x="288" y="10"/>
                    </a:cubicBezTo>
                    <a:lnTo>
                      <a:pt x="288" y="14"/>
                    </a:lnTo>
                    <a:close/>
                  </a:path>
                </a:pathLst>
              </a:custGeom>
              <a:solidFill>
                <a:schemeClr val="tx1">
                  <a:lumMod val="60000"/>
                  <a:lumOff val="40000"/>
                </a:schemeClr>
              </a:solidFill>
              <a:ln>
                <a:noFill/>
              </a:ln>
            </p:spPr>
            <p:txBody>
              <a:bodyPr anchor="ctr"/>
              <a:lstStyle/>
              <a:p>
                <a:pPr algn="ctr"/>
                <a:endParaRPr/>
              </a:p>
            </p:txBody>
          </p:sp>
          <p:sp>
            <p:nvSpPr>
              <p:cNvPr id="82" name="iṧlïḋé">
                <a:extLst>
                  <a:ext uri="{FF2B5EF4-FFF2-40B4-BE49-F238E27FC236}">
                    <a16:creationId xmlns:a16="http://schemas.microsoft.com/office/drawing/2014/main" id="{CC1837DA-68D9-F05F-5D38-74FD07DF03FD}"/>
                  </a:ext>
                </a:extLst>
              </p:cNvPr>
              <p:cNvSpPr/>
              <p:nvPr/>
            </p:nvSpPr>
            <p:spPr bwMode="auto">
              <a:xfrm>
                <a:off x="5220340" y="2991889"/>
                <a:ext cx="343188" cy="44815"/>
              </a:xfrm>
              <a:custGeom>
                <a:avLst/>
                <a:gdLst>
                  <a:gd name="T0" fmla="*/ 156 w 156"/>
                  <a:gd name="T1" fmla="*/ 13 h 20"/>
                  <a:gd name="T2" fmla="*/ 148 w 156"/>
                  <a:gd name="T3" fmla="*/ 20 h 20"/>
                  <a:gd name="T4" fmla="*/ 11 w 156"/>
                  <a:gd name="T5" fmla="*/ 20 h 20"/>
                  <a:gd name="T6" fmla="*/ 0 w 156"/>
                  <a:gd name="T7" fmla="*/ 13 h 20"/>
                  <a:gd name="T8" fmla="*/ 0 w 156"/>
                  <a:gd name="T9" fmla="*/ 9 h 20"/>
                  <a:gd name="T10" fmla="*/ 11 w 156"/>
                  <a:gd name="T11" fmla="*/ 0 h 20"/>
                  <a:gd name="T12" fmla="*/ 148 w 156"/>
                  <a:gd name="T13" fmla="*/ 0 h 20"/>
                  <a:gd name="T14" fmla="*/ 156 w 156"/>
                  <a:gd name="T15" fmla="*/ 9 h 20"/>
                  <a:gd name="T16" fmla="*/ 156 w 156"/>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0">
                    <a:moveTo>
                      <a:pt x="156" y="13"/>
                    </a:moveTo>
                    <a:cubicBezTo>
                      <a:pt x="156" y="18"/>
                      <a:pt x="153" y="20"/>
                      <a:pt x="148" y="20"/>
                    </a:cubicBezTo>
                    <a:cubicBezTo>
                      <a:pt x="11" y="20"/>
                      <a:pt x="11" y="20"/>
                      <a:pt x="11" y="20"/>
                    </a:cubicBezTo>
                    <a:cubicBezTo>
                      <a:pt x="5" y="20"/>
                      <a:pt x="0" y="18"/>
                      <a:pt x="0" y="13"/>
                    </a:cubicBezTo>
                    <a:cubicBezTo>
                      <a:pt x="0" y="9"/>
                      <a:pt x="0" y="9"/>
                      <a:pt x="0" y="9"/>
                    </a:cubicBezTo>
                    <a:cubicBezTo>
                      <a:pt x="0" y="4"/>
                      <a:pt x="5" y="0"/>
                      <a:pt x="11" y="0"/>
                    </a:cubicBezTo>
                    <a:cubicBezTo>
                      <a:pt x="148" y="0"/>
                      <a:pt x="148" y="0"/>
                      <a:pt x="148" y="0"/>
                    </a:cubicBezTo>
                    <a:cubicBezTo>
                      <a:pt x="153" y="0"/>
                      <a:pt x="156" y="4"/>
                      <a:pt x="156" y="9"/>
                    </a:cubicBezTo>
                    <a:lnTo>
                      <a:pt x="156" y="13"/>
                    </a:lnTo>
                    <a:close/>
                  </a:path>
                </a:pathLst>
              </a:custGeom>
              <a:solidFill>
                <a:schemeClr val="tx1">
                  <a:lumMod val="60000"/>
                  <a:lumOff val="40000"/>
                </a:schemeClr>
              </a:solidFill>
              <a:ln>
                <a:noFill/>
              </a:ln>
            </p:spPr>
            <p:txBody>
              <a:bodyPr anchor="ctr"/>
              <a:lstStyle/>
              <a:p>
                <a:pPr algn="ctr"/>
                <a:endParaRPr/>
              </a:p>
            </p:txBody>
          </p:sp>
        </p:grpSp>
        <p:grpSp>
          <p:nvGrpSpPr>
            <p:cNvPr id="5" name="íŝ1iďè">
              <a:extLst>
                <a:ext uri="{FF2B5EF4-FFF2-40B4-BE49-F238E27FC236}">
                  <a16:creationId xmlns:a16="http://schemas.microsoft.com/office/drawing/2014/main" id="{574678A2-8665-BE79-32F9-0083BFFF7CFC}"/>
                </a:ext>
              </a:extLst>
            </p:cNvPr>
            <p:cNvGrpSpPr/>
            <p:nvPr/>
          </p:nvGrpSpPr>
          <p:grpSpPr>
            <a:xfrm>
              <a:off x="3099887" y="3853986"/>
              <a:ext cx="3322201" cy="1891660"/>
              <a:chOff x="3099887" y="3853986"/>
              <a:chExt cx="3322201" cy="1891660"/>
            </a:xfrm>
          </p:grpSpPr>
          <p:sp>
            <p:nvSpPr>
              <p:cNvPr id="35" name="iSḻidê">
                <a:extLst>
                  <a:ext uri="{FF2B5EF4-FFF2-40B4-BE49-F238E27FC236}">
                    <a16:creationId xmlns:a16="http://schemas.microsoft.com/office/drawing/2014/main" id="{011D29BB-B579-61A0-BFE2-717A81E9FE14}"/>
                  </a:ext>
                </a:extLst>
              </p:cNvPr>
              <p:cNvSpPr/>
              <p:nvPr/>
            </p:nvSpPr>
            <p:spPr bwMode="auto">
              <a:xfrm>
                <a:off x="3417129" y="3853986"/>
                <a:ext cx="2657053" cy="1759575"/>
              </a:xfrm>
              <a:custGeom>
                <a:avLst/>
                <a:gdLst>
                  <a:gd name="T0" fmla="*/ 1208 w 1208"/>
                  <a:gd name="T1" fmla="*/ 800 h 800"/>
                  <a:gd name="T2" fmla="*/ 0 w 1208"/>
                  <a:gd name="T3" fmla="*/ 800 h 800"/>
                  <a:gd name="T4" fmla="*/ 0 w 1208"/>
                  <a:gd name="T5" fmla="*/ 25 h 800"/>
                  <a:gd name="T6" fmla="*/ 32 w 1208"/>
                  <a:gd name="T7" fmla="*/ 0 h 800"/>
                  <a:gd name="T8" fmla="*/ 1184 w 1208"/>
                  <a:gd name="T9" fmla="*/ 0 h 800"/>
                  <a:gd name="T10" fmla="*/ 1208 w 1208"/>
                  <a:gd name="T11" fmla="*/ 25 h 800"/>
                  <a:gd name="T12" fmla="*/ 1208 w 1208"/>
                  <a:gd name="T13" fmla="*/ 800 h 800"/>
                </a:gdLst>
                <a:ahLst/>
                <a:cxnLst>
                  <a:cxn ang="0">
                    <a:pos x="T0" y="T1"/>
                  </a:cxn>
                  <a:cxn ang="0">
                    <a:pos x="T2" y="T3"/>
                  </a:cxn>
                  <a:cxn ang="0">
                    <a:pos x="T4" y="T5"/>
                  </a:cxn>
                  <a:cxn ang="0">
                    <a:pos x="T6" y="T7"/>
                  </a:cxn>
                  <a:cxn ang="0">
                    <a:pos x="T8" y="T9"/>
                  </a:cxn>
                  <a:cxn ang="0">
                    <a:pos x="T10" y="T11"/>
                  </a:cxn>
                  <a:cxn ang="0">
                    <a:pos x="T12" y="T13"/>
                  </a:cxn>
                </a:cxnLst>
                <a:rect l="0" t="0" r="r" b="b"/>
                <a:pathLst>
                  <a:path w="1208" h="800">
                    <a:moveTo>
                      <a:pt x="1208" y="800"/>
                    </a:moveTo>
                    <a:cubicBezTo>
                      <a:pt x="0" y="800"/>
                      <a:pt x="0" y="800"/>
                      <a:pt x="0" y="800"/>
                    </a:cubicBezTo>
                    <a:cubicBezTo>
                      <a:pt x="0" y="25"/>
                      <a:pt x="0" y="25"/>
                      <a:pt x="0" y="25"/>
                    </a:cubicBezTo>
                    <a:cubicBezTo>
                      <a:pt x="0" y="9"/>
                      <a:pt x="16" y="0"/>
                      <a:pt x="32" y="0"/>
                    </a:cubicBezTo>
                    <a:cubicBezTo>
                      <a:pt x="1184" y="0"/>
                      <a:pt x="1184" y="0"/>
                      <a:pt x="1184" y="0"/>
                    </a:cubicBezTo>
                    <a:cubicBezTo>
                      <a:pt x="1200" y="0"/>
                      <a:pt x="1208" y="9"/>
                      <a:pt x="1208" y="25"/>
                    </a:cubicBezTo>
                    <a:lnTo>
                      <a:pt x="1208" y="800"/>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ľïďè">
                <a:extLst>
                  <a:ext uri="{FF2B5EF4-FFF2-40B4-BE49-F238E27FC236}">
                    <a16:creationId xmlns:a16="http://schemas.microsoft.com/office/drawing/2014/main" id="{4C14608A-98BA-E149-D831-AF9EE3E531D1}"/>
                  </a:ext>
                </a:extLst>
              </p:cNvPr>
              <p:cNvSpPr/>
              <p:nvPr/>
            </p:nvSpPr>
            <p:spPr bwMode="auto">
              <a:xfrm>
                <a:off x="3522091" y="3977817"/>
                <a:ext cx="2463641" cy="150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ïşḻiḓé">
                <a:extLst>
                  <a:ext uri="{FF2B5EF4-FFF2-40B4-BE49-F238E27FC236}">
                    <a16:creationId xmlns:a16="http://schemas.microsoft.com/office/drawing/2014/main" id="{204E1230-BCC7-117F-FADE-FF5DFF559C05}"/>
                  </a:ext>
                </a:extLst>
              </p:cNvPr>
              <p:cNvSpPr/>
              <p:nvPr/>
            </p:nvSpPr>
            <p:spPr bwMode="auto">
              <a:xfrm>
                <a:off x="3099887" y="5587615"/>
                <a:ext cx="3322201" cy="158031"/>
              </a:xfrm>
              <a:custGeom>
                <a:avLst/>
                <a:gdLst>
                  <a:gd name="T0" fmla="*/ 1508 w 1510"/>
                  <a:gd name="T1" fmla="*/ 44 h 72"/>
                  <a:gd name="T2" fmla="*/ 1508 w 1510"/>
                  <a:gd name="T3" fmla="*/ 10 h 72"/>
                  <a:gd name="T4" fmla="*/ 1496 w 1510"/>
                  <a:gd name="T5" fmla="*/ 0 h 72"/>
                  <a:gd name="T6" fmla="*/ 16 w 1510"/>
                  <a:gd name="T7" fmla="*/ 0 h 72"/>
                  <a:gd name="T8" fmla="*/ 0 w 1510"/>
                  <a:gd name="T9" fmla="*/ 10 h 72"/>
                  <a:gd name="T10" fmla="*/ 0 w 1510"/>
                  <a:gd name="T11" fmla="*/ 44 h 72"/>
                  <a:gd name="T12" fmla="*/ 1 w 1510"/>
                  <a:gd name="T13" fmla="*/ 44 h 72"/>
                  <a:gd name="T14" fmla="*/ 59 w 1510"/>
                  <a:gd name="T15" fmla="*/ 72 h 72"/>
                  <a:gd name="T16" fmla="*/ 1452 w 1510"/>
                  <a:gd name="T17" fmla="*/ 72 h 72"/>
                  <a:gd name="T18" fmla="*/ 1510 w 1510"/>
                  <a:gd name="T19" fmla="*/ 44 h 72"/>
                  <a:gd name="T20" fmla="*/ 1508 w 1510"/>
                  <a:gd name="T2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0" h="72">
                    <a:moveTo>
                      <a:pt x="1508" y="44"/>
                    </a:moveTo>
                    <a:cubicBezTo>
                      <a:pt x="1508" y="10"/>
                      <a:pt x="1508" y="10"/>
                      <a:pt x="1508" y="10"/>
                    </a:cubicBezTo>
                    <a:cubicBezTo>
                      <a:pt x="1508" y="2"/>
                      <a:pt x="1504" y="0"/>
                      <a:pt x="1496" y="0"/>
                    </a:cubicBezTo>
                    <a:cubicBezTo>
                      <a:pt x="16" y="0"/>
                      <a:pt x="16" y="0"/>
                      <a:pt x="16" y="0"/>
                    </a:cubicBezTo>
                    <a:cubicBezTo>
                      <a:pt x="8" y="0"/>
                      <a:pt x="0" y="2"/>
                      <a:pt x="0" y="10"/>
                    </a:cubicBezTo>
                    <a:cubicBezTo>
                      <a:pt x="0" y="44"/>
                      <a:pt x="0" y="44"/>
                      <a:pt x="0" y="44"/>
                    </a:cubicBezTo>
                    <a:cubicBezTo>
                      <a:pt x="1" y="44"/>
                      <a:pt x="1" y="44"/>
                      <a:pt x="1" y="44"/>
                    </a:cubicBezTo>
                    <a:cubicBezTo>
                      <a:pt x="1" y="44"/>
                      <a:pt x="37" y="72"/>
                      <a:pt x="59" y="72"/>
                    </a:cubicBezTo>
                    <a:cubicBezTo>
                      <a:pt x="1452" y="72"/>
                      <a:pt x="1452" y="72"/>
                      <a:pt x="1452" y="72"/>
                    </a:cubicBezTo>
                    <a:cubicBezTo>
                      <a:pt x="1474" y="72"/>
                      <a:pt x="1510" y="44"/>
                      <a:pt x="1510" y="44"/>
                    </a:cubicBezTo>
                    <a:lnTo>
                      <a:pt x="1508" y="44"/>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ŝḷîďê">
                <a:extLst>
                  <a:ext uri="{FF2B5EF4-FFF2-40B4-BE49-F238E27FC236}">
                    <a16:creationId xmlns:a16="http://schemas.microsoft.com/office/drawing/2014/main" id="{1C67BB4E-C65D-5EC4-08C4-54C95BE7909A}"/>
                  </a:ext>
                </a:extLst>
              </p:cNvPr>
              <p:cNvSpPr/>
              <p:nvPr/>
            </p:nvSpPr>
            <p:spPr bwMode="auto">
              <a:xfrm>
                <a:off x="4426645" y="5587615"/>
                <a:ext cx="673403" cy="53071"/>
              </a:xfrm>
              <a:custGeom>
                <a:avLst/>
                <a:gdLst>
                  <a:gd name="T0" fmla="*/ 284 w 306"/>
                  <a:gd name="T1" fmla="*/ 24 h 24"/>
                  <a:gd name="T2" fmla="*/ 21 w 306"/>
                  <a:gd name="T3" fmla="*/ 24 h 24"/>
                  <a:gd name="T4" fmla="*/ 0 w 306"/>
                  <a:gd name="T5" fmla="*/ 0 h 24"/>
                  <a:gd name="T6" fmla="*/ 306 w 306"/>
                  <a:gd name="T7" fmla="*/ 0 h 24"/>
                  <a:gd name="T8" fmla="*/ 284 w 306"/>
                  <a:gd name="T9" fmla="*/ 24 h 24"/>
                </a:gdLst>
                <a:ahLst/>
                <a:cxnLst>
                  <a:cxn ang="0">
                    <a:pos x="T0" y="T1"/>
                  </a:cxn>
                  <a:cxn ang="0">
                    <a:pos x="T2" y="T3"/>
                  </a:cxn>
                  <a:cxn ang="0">
                    <a:pos x="T4" y="T5"/>
                  </a:cxn>
                  <a:cxn ang="0">
                    <a:pos x="T6" y="T7"/>
                  </a:cxn>
                  <a:cxn ang="0">
                    <a:pos x="T8" y="T9"/>
                  </a:cxn>
                </a:cxnLst>
                <a:rect l="0" t="0" r="r" b="b"/>
                <a:pathLst>
                  <a:path w="306" h="24">
                    <a:moveTo>
                      <a:pt x="284" y="24"/>
                    </a:moveTo>
                    <a:cubicBezTo>
                      <a:pt x="21" y="24"/>
                      <a:pt x="21" y="24"/>
                      <a:pt x="21" y="24"/>
                    </a:cubicBezTo>
                    <a:cubicBezTo>
                      <a:pt x="0" y="24"/>
                      <a:pt x="0" y="0"/>
                      <a:pt x="0" y="0"/>
                    </a:cubicBezTo>
                    <a:cubicBezTo>
                      <a:pt x="306" y="0"/>
                      <a:pt x="306" y="0"/>
                      <a:pt x="306" y="0"/>
                    </a:cubicBezTo>
                    <a:cubicBezTo>
                      <a:pt x="306" y="0"/>
                      <a:pt x="306" y="24"/>
                      <a:pt x="284" y="24"/>
                    </a:cubicBezTo>
                    <a:close/>
                  </a:path>
                </a:pathLst>
              </a:custGeom>
              <a:solidFill>
                <a:schemeClr val="tx1">
                  <a:lumMod val="20000"/>
                  <a:lumOff val="80000"/>
                </a:schemeClr>
              </a:solidFill>
              <a:ln>
                <a:noFill/>
              </a:ln>
            </p:spPr>
            <p:txBody>
              <a:bodyPr anchor="ctr"/>
              <a:lstStyle/>
              <a:p>
                <a:pPr algn="ctr"/>
                <a:endParaRPr/>
              </a:p>
            </p:txBody>
          </p:sp>
          <p:sp>
            <p:nvSpPr>
              <p:cNvPr id="39" name="îşliḍe">
                <a:extLst>
                  <a:ext uri="{FF2B5EF4-FFF2-40B4-BE49-F238E27FC236}">
                    <a16:creationId xmlns:a16="http://schemas.microsoft.com/office/drawing/2014/main" id="{B4B5DD91-0823-3789-8A29-5629DB18E179}"/>
                  </a:ext>
                </a:extLst>
              </p:cNvPr>
              <p:cNvSpPr/>
              <p:nvPr/>
            </p:nvSpPr>
            <p:spPr bwMode="auto">
              <a:xfrm>
                <a:off x="4015055" y="4074522"/>
                <a:ext cx="492964" cy="158031"/>
              </a:xfrm>
              <a:custGeom>
                <a:avLst/>
                <a:gdLst>
                  <a:gd name="T0" fmla="*/ 224 w 224"/>
                  <a:gd name="T1" fmla="*/ 54 h 72"/>
                  <a:gd name="T2" fmla="*/ 208 w 224"/>
                  <a:gd name="T3" fmla="*/ 72 h 72"/>
                  <a:gd name="T4" fmla="*/ 19 w 224"/>
                  <a:gd name="T5" fmla="*/ 72 h 72"/>
                  <a:gd name="T6" fmla="*/ 0 w 224"/>
                  <a:gd name="T7" fmla="*/ 54 h 72"/>
                  <a:gd name="T8" fmla="*/ 0 w 224"/>
                  <a:gd name="T9" fmla="*/ 18 h 72"/>
                  <a:gd name="T10" fmla="*/ 19 w 224"/>
                  <a:gd name="T11" fmla="*/ 0 h 72"/>
                  <a:gd name="T12" fmla="*/ 208 w 224"/>
                  <a:gd name="T13" fmla="*/ 0 h 72"/>
                  <a:gd name="T14" fmla="*/ 224 w 224"/>
                  <a:gd name="T15" fmla="*/ 18 h 72"/>
                  <a:gd name="T16" fmla="*/ 224 w 224"/>
                  <a:gd name="T17"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72">
                    <a:moveTo>
                      <a:pt x="224" y="54"/>
                    </a:moveTo>
                    <a:cubicBezTo>
                      <a:pt x="224" y="63"/>
                      <a:pt x="217" y="72"/>
                      <a:pt x="208" y="72"/>
                    </a:cubicBezTo>
                    <a:cubicBezTo>
                      <a:pt x="19" y="72"/>
                      <a:pt x="19" y="72"/>
                      <a:pt x="19" y="72"/>
                    </a:cubicBezTo>
                    <a:cubicBezTo>
                      <a:pt x="10" y="72"/>
                      <a:pt x="0" y="63"/>
                      <a:pt x="0" y="54"/>
                    </a:cubicBezTo>
                    <a:cubicBezTo>
                      <a:pt x="0" y="18"/>
                      <a:pt x="0" y="18"/>
                      <a:pt x="0" y="18"/>
                    </a:cubicBezTo>
                    <a:cubicBezTo>
                      <a:pt x="0" y="9"/>
                      <a:pt x="10" y="0"/>
                      <a:pt x="19" y="0"/>
                    </a:cubicBezTo>
                    <a:cubicBezTo>
                      <a:pt x="208" y="0"/>
                      <a:pt x="208" y="0"/>
                      <a:pt x="208" y="0"/>
                    </a:cubicBezTo>
                    <a:cubicBezTo>
                      <a:pt x="217" y="0"/>
                      <a:pt x="224" y="9"/>
                      <a:pt x="224" y="18"/>
                    </a:cubicBezTo>
                    <a:lnTo>
                      <a:pt x="224" y="54"/>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ṧļïḑê">
                <a:extLst>
                  <a:ext uri="{FF2B5EF4-FFF2-40B4-BE49-F238E27FC236}">
                    <a16:creationId xmlns:a16="http://schemas.microsoft.com/office/drawing/2014/main" id="{BFC94488-6357-F352-9774-536AA85B824D}"/>
                  </a:ext>
                </a:extLst>
              </p:cNvPr>
              <p:cNvSpPr/>
              <p:nvPr/>
            </p:nvSpPr>
            <p:spPr bwMode="auto">
              <a:xfrm>
                <a:off x="4015055" y="4285624"/>
                <a:ext cx="1478893" cy="439894"/>
              </a:xfrm>
              <a:custGeom>
                <a:avLst/>
                <a:gdLst>
                  <a:gd name="T0" fmla="*/ 672 w 672"/>
                  <a:gd name="T1" fmla="*/ 182 h 200"/>
                  <a:gd name="T2" fmla="*/ 654 w 672"/>
                  <a:gd name="T3" fmla="*/ 200 h 200"/>
                  <a:gd name="T4" fmla="*/ 18 w 672"/>
                  <a:gd name="T5" fmla="*/ 200 h 200"/>
                  <a:gd name="T6" fmla="*/ 0 w 672"/>
                  <a:gd name="T7" fmla="*/ 182 h 200"/>
                  <a:gd name="T8" fmla="*/ 0 w 672"/>
                  <a:gd name="T9" fmla="*/ 18 h 200"/>
                  <a:gd name="T10" fmla="*/ 18 w 672"/>
                  <a:gd name="T11" fmla="*/ 0 h 200"/>
                  <a:gd name="T12" fmla="*/ 654 w 672"/>
                  <a:gd name="T13" fmla="*/ 0 h 200"/>
                  <a:gd name="T14" fmla="*/ 672 w 672"/>
                  <a:gd name="T15" fmla="*/ 18 h 200"/>
                  <a:gd name="T16" fmla="*/ 672 w 672"/>
                  <a:gd name="T17" fmla="*/ 18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200">
                    <a:moveTo>
                      <a:pt x="672" y="182"/>
                    </a:moveTo>
                    <a:cubicBezTo>
                      <a:pt x="672" y="192"/>
                      <a:pt x="664" y="200"/>
                      <a:pt x="654" y="200"/>
                    </a:cubicBezTo>
                    <a:cubicBezTo>
                      <a:pt x="18" y="200"/>
                      <a:pt x="18" y="200"/>
                      <a:pt x="18" y="200"/>
                    </a:cubicBezTo>
                    <a:cubicBezTo>
                      <a:pt x="8" y="200"/>
                      <a:pt x="0" y="192"/>
                      <a:pt x="0" y="182"/>
                    </a:cubicBezTo>
                    <a:cubicBezTo>
                      <a:pt x="0" y="18"/>
                      <a:pt x="0" y="18"/>
                      <a:pt x="0" y="18"/>
                    </a:cubicBezTo>
                    <a:cubicBezTo>
                      <a:pt x="0" y="8"/>
                      <a:pt x="8" y="0"/>
                      <a:pt x="18" y="0"/>
                    </a:cubicBezTo>
                    <a:cubicBezTo>
                      <a:pt x="654" y="0"/>
                      <a:pt x="654" y="0"/>
                      <a:pt x="654" y="0"/>
                    </a:cubicBezTo>
                    <a:cubicBezTo>
                      <a:pt x="664" y="0"/>
                      <a:pt x="672" y="8"/>
                      <a:pt x="672" y="18"/>
                    </a:cubicBezTo>
                    <a:lnTo>
                      <a:pt x="672" y="182"/>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šlïḑé">
                <a:extLst>
                  <a:ext uri="{FF2B5EF4-FFF2-40B4-BE49-F238E27FC236}">
                    <a16:creationId xmlns:a16="http://schemas.microsoft.com/office/drawing/2014/main" id="{86D43415-0A7D-E3CB-5378-24A3E9F4AF17}"/>
                  </a:ext>
                </a:extLst>
              </p:cNvPr>
              <p:cNvSpPr/>
              <p:nvPr/>
            </p:nvSpPr>
            <p:spPr bwMode="auto">
              <a:xfrm>
                <a:off x="4015055" y="4760898"/>
                <a:ext cx="457584" cy="272427"/>
              </a:xfrm>
              <a:custGeom>
                <a:avLst/>
                <a:gdLst>
                  <a:gd name="T0" fmla="*/ 208 w 208"/>
                  <a:gd name="T1" fmla="*/ 107 h 124"/>
                  <a:gd name="T2" fmla="*/ 190 w 208"/>
                  <a:gd name="T3" fmla="*/ 124 h 124"/>
                  <a:gd name="T4" fmla="*/ 19 w 208"/>
                  <a:gd name="T5" fmla="*/ 124 h 124"/>
                  <a:gd name="T6" fmla="*/ 0 w 208"/>
                  <a:gd name="T7" fmla="*/ 107 h 124"/>
                  <a:gd name="T8" fmla="*/ 0 w 208"/>
                  <a:gd name="T9" fmla="*/ 18 h 124"/>
                  <a:gd name="T10" fmla="*/ 19 w 208"/>
                  <a:gd name="T11" fmla="*/ 0 h 124"/>
                  <a:gd name="T12" fmla="*/ 190 w 208"/>
                  <a:gd name="T13" fmla="*/ 0 h 124"/>
                  <a:gd name="T14" fmla="*/ 208 w 208"/>
                  <a:gd name="T15" fmla="*/ 18 h 124"/>
                  <a:gd name="T16" fmla="*/ 208 w 208"/>
                  <a:gd name="T1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24">
                    <a:moveTo>
                      <a:pt x="208" y="107"/>
                    </a:moveTo>
                    <a:cubicBezTo>
                      <a:pt x="208" y="116"/>
                      <a:pt x="200" y="124"/>
                      <a:pt x="190" y="124"/>
                    </a:cubicBezTo>
                    <a:cubicBezTo>
                      <a:pt x="19" y="124"/>
                      <a:pt x="19" y="124"/>
                      <a:pt x="19" y="124"/>
                    </a:cubicBezTo>
                    <a:cubicBezTo>
                      <a:pt x="10" y="124"/>
                      <a:pt x="0" y="116"/>
                      <a:pt x="0" y="107"/>
                    </a:cubicBezTo>
                    <a:cubicBezTo>
                      <a:pt x="0" y="18"/>
                      <a:pt x="0" y="18"/>
                      <a:pt x="0" y="18"/>
                    </a:cubicBezTo>
                    <a:cubicBezTo>
                      <a:pt x="0" y="9"/>
                      <a:pt x="10" y="0"/>
                      <a:pt x="19" y="0"/>
                    </a:cubicBezTo>
                    <a:cubicBezTo>
                      <a:pt x="190" y="0"/>
                      <a:pt x="190" y="0"/>
                      <a:pt x="190" y="0"/>
                    </a:cubicBezTo>
                    <a:cubicBezTo>
                      <a:pt x="200" y="0"/>
                      <a:pt x="208" y="9"/>
                      <a:pt x="208" y="18"/>
                    </a:cubicBezTo>
                    <a:lnTo>
                      <a:pt x="208" y="107"/>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Sḷîḑè">
                <a:extLst>
                  <a:ext uri="{FF2B5EF4-FFF2-40B4-BE49-F238E27FC236}">
                    <a16:creationId xmlns:a16="http://schemas.microsoft.com/office/drawing/2014/main" id="{09134693-516C-C437-2CBC-163C370A55F2}"/>
                  </a:ext>
                </a:extLst>
              </p:cNvPr>
              <p:cNvSpPr/>
              <p:nvPr/>
            </p:nvSpPr>
            <p:spPr bwMode="auto">
              <a:xfrm>
                <a:off x="4525709" y="4760898"/>
                <a:ext cx="448149" cy="272427"/>
              </a:xfrm>
              <a:custGeom>
                <a:avLst/>
                <a:gdLst>
                  <a:gd name="T0" fmla="*/ 204 w 204"/>
                  <a:gd name="T1" fmla="*/ 106 h 124"/>
                  <a:gd name="T2" fmla="*/ 186 w 204"/>
                  <a:gd name="T3" fmla="*/ 124 h 124"/>
                  <a:gd name="T4" fmla="*/ 18 w 204"/>
                  <a:gd name="T5" fmla="*/ 124 h 124"/>
                  <a:gd name="T6" fmla="*/ 0 w 204"/>
                  <a:gd name="T7" fmla="*/ 106 h 124"/>
                  <a:gd name="T8" fmla="*/ 0 w 204"/>
                  <a:gd name="T9" fmla="*/ 18 h 124"/>
                  <a:gd name="T10" fmla="*/ 18 w 204"/>
                  <a:gd name="T11" fmla="*/ 0 h 124"/>
                  <a:gd name="T12" fmla="*/ 186 w 204"/>
                  <a:gd name="T13" fmla="*/ 0 h 124"/>
                  <a:gd name="T14" fmla="*/ 204 w 204"/>
                  <a:gd name="T15" fmla="*/ 18 h 124"/>
                  <a:gd name="T16" fmla="*/ 204 w 204"/>
                  <a:gd name="T17" fmla="*/ 10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24">
                    <a:moveTo>
                      <a:pt x="204" y="106"/>
                    </a:moveTo>
                    <a:cubicBezTo>
                      <a:pt x="204" y="116"/>
                      <a:pt x="196" y="124"/>
                      <a:pt x="186" y="124"/>
                    </a:cubicBezTo>
                    <a:cubicBezTo>
                      <a:pt x="18" y="124"/>
                      <a:pt x="18" y="124"/>
                      <a:pt x="18" y="124"/>
                    </a:cubicBezTo>
                    <a:cubicBezTo>
                      <a:pt x="8" y="124"/>
                      <a:pt x="0" y="116"/>
                      <a:pt x="0" y="106"/>
                    </a:cubicBezTo>
                    <a:cubicBezTo>
                      <a:pt x="0" y="18"/>
                      <a:pt x="0" y="18"/>
                      <a:pt x="0" y="18"/>
                    </a:cubicBezTo>
                    <a:cubicBezTo>
                      <a:pt x="0" y="8"/>
                      <a:pt x="8" y="0"/>
                      <a:pt x="18" y="0"/>
                    </a:cubicBezTo>
                    <a:cubicBezTo>
                      <a:pt x="186" y="0"/>
                      <a:pt x="186" y="0"/>
                      <a:pt x="186" y="0"/>
                    </a:cubicBezTo>
                    <a:cubicBezTo>
                      <a:pt x="196" y="0"/>
                      <a:pt x="204" y="8"/>
                      <a:pt x="204" y="18"/>
                    </a:cubicBezTo>
                    <a:lnTo>
                      <a:pt x="204" y="106"/>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şḻîdé">
                <a:extLst>
                  <a:ext uri="{FF2B5EF4-FFF2-40B4-BE49-F238E27FC236}">
                    <a16:creationId xmlns:a16="http://schemas.microsoft.com/office/drawing/2014/main" id="{7A7D8EE7-DD43-B6FF-CD39-308D8EDF399C}"/>
                  </a:ext>
                </a:extLst>
              </p:cNvPr>
              <p:cNvSpPr/>
              <p:nvPr/>
            </p:nvSpPr>
            <p:spPr bwMode="auto">
              <a:xfrm>
                <a:off x="5036364" y="4760898"/>
                <a:ext cx="448149" cy="272427"/>
              </a:xfrm>
              <a:custGeom>
                <a:avLst/>
                <a:gdLst>
                  <a:gd name="T0" fmla="*/ 204 w 204"/>
                  <a:gd name="T1" fmla="*/ 106 h 124"/>
                  <a:gd name="T2" fmla="*/ 186 w 204"/>
                  <a:gd name="T3" fmla="*/ 124 h 124"/>
                  <a:gd name="T4" fmla="*/ 18 w 204"/>
                  <a:gd name="T5" fmla="*/ 124 h 124"/>
                  <a:gd name="T6" fmla="*/ 0 w 204"/>
                  <a:gd name="T7" fmla="*/ 106 h 124"/>
                  <a:gd name="T8" fmla="*/ 0 w 204"/>
                  <a:gd name="T9" fmla="*/ 18 h 124"/>
                  <a:gd name="T10" fmla="*/ 18 w 204"/>
                  <a:gd name="T11" fmla="*/ 0 h 124"/>
                  <a:gd name="T12" fmla="*/ 186 w 204"/>
                  <a:gd name="T13" fmla="*/ 0 h 124"/>
                  <a:gd name="T14" fmla="*/ 204 w 204"/>
                  <a:gd name="T15" fmla="*/ 18 h 124"/>
                  <a:gd name="T16" fmla="*/ 204 w 204"/>
                  <a:gd name="T17" fmla="*/ 10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24">
                    <a:moveTo>
                      <a:pt x="204" y="106"/>
                    </a:moveTo>
                    <a:cubicBezTo>
                      <a:pt x="204" y="116"/>
                      <a:pt x="196" y="124"/>
                      <a:pt x="186" y="124"/>
                    </a:cubicBezTo>
                    <a:cubicBezTo>
                      <a:pt x="18" y="124"/>
                      <a:pt x="18" y="124"/>
                      <a:pt x="18" y="124"/>
                    </a:cubicBezTo>
                    <a:cubicBezTo>
                      <a:pt x="8" y="124"/>
                      <a:pt x="0" y="116"/>
                      <a:pt x="0" y="106"/>
                    </a:cubicBezTo>
                    <a:cubicBezTo>
                      <a:pt x="0" y="18"/>
                      <a:pt x="0" y="18"/>
                      <a:pt x="0" y="18"/>
                    </a:cubicBezTo>
                    <a:cubicBezTo>
                      <a:pt x="0" y="8"/>
                      <a:pt x="8" y="0"/>
                      <a:pt x="18" y="0"/>
                    </a:cubicBezTo>
                    <a:cubicBezTo>
                      <a:pt x="186" y="0"/>
                      <a:pt x="186" y="0"/>
                      <a:pt x="186" y="0"/>
                    </a:cubicBezTo>
                    <a:cubicBezTo>
                      <a:pt x="196" y="0"/>
                      <a:pt x="204" y="8"/>
                      <a:pt x="204" y="18"/>
                    </a:cubicBezTo>
                    <a:lnTo>
                      <a:pt x="204" y="106"/>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ŝ1ïḑe">
                <a:extLst>
                  <a:ext uri="{FF2B5EF4-FFF2-40B4-BE49-F238E27FC236}">
                    <a16:creationId xmlns:a16="http://schemas.microsoft.com/office/drawing/2014/main" id="{3AEDE424-3351-81F2-91CB-A1B1A7CF798D}"/>
                  </a:ext>
                </a:extLst>
              </p:cNvPr>
              <p:cNvSpPr/>
              <p:nvPr/>
            </p:nvSpPr>
            <p:spPr bwMode="auto">
              <a:xfrm>
                <a:off x="4525709" y="5086396"/>
                <a:ext cx="448149" cy="35380"/>
              </a:xfrm>
              <a:custGeom>
                <a:avLst/>
                <a:gdLst>
                  <a:gd name="T0" fmla="*/ 204 w 204"/>
                  <a:gd name="T1" fmla="*/ 10 h 16"/>
                  <a:gd name="T2" fmla="*/ 198 w 204"/>
                  <a:gd name="T3" fmla="*/ 16 h 16"/>
                  <a:gd name="T4" fmla="*/ 6 w 204"/>
                  <a:gd name="T5" fmla="*/ 16 h 16"/>
                  <a:gd name="T6" fmla="*/ 0 w 204"/>
                  <a:gd name="T7" fmla="*/ 10 h 16"/>
                  <a:gd name="T8" fmla="*/ 0 w 204"/>
                  <a:gd name="T9" fmla="*/ 7 h 16"/>
                  <a:gd name="T10" fmla="*/ 6 w 204"/>
                  <a:gd name="T11" fmla="*/ 0 h 16"/>
                  <a:gd name="T12" fmla="*/ 198 w 204"/>
                  <a:gd name="T13" fmla="*/ 0 h 16"/>
                  <a:gd name="T14" fmla="*/ 204 w 204"/>
                  <a:gd name="T15" fmla="*/ 7 h 16"/>
                  <a:gd name="T16" fmla="*/ 204 w 204"/>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10"/>
                    </a:moveTo>
                    <a:cubicBezTo>
                      <a:pt x="204" y="14"/>
                      <a:pt x="202" y="16"/>
                      <a:pt x="198" y="16"/>
                    </a:cubicBezTo>
                    <a:cubicBezTo>
                      <a:pt x="6" y="16"/>
                      <a:pt x="6" y="16"/>
                      <a:pt x="6" y="16"/>
                    </a:cubicBezTo>
                    <a:cubicBezTo>
                      <a:pt x="2" y="16"/>
                      <a:pt x="0" y="14"/>
                      <a:pt x="0" y="10"/>
                    </a:cubicBezTo>
                    <a:cubicBezTo>
                      <a:pt x="0" y="7"/>
                      <a:pt x="0" y="7"/>
                      <a:pt x="0" y="7"/>
                    </a:cubicBezTo>
                    <a:cubicBezTo>
                      <a:pt x="0" y="3"/>
                      <a:pt x="2" y="0"/>
                      <a:pt x="6" y="0"/>
                    </a:cubicBezTo>
                    <a:cubicBezTo>
                      <a:pt x="198" y="0"/>
                      <a:pt x="198" y="0"/>
                      <a:pt x="198" y="0"/>
                    </a:cubicBezTo>
                    <a:cubicBezTo>
                      <a:pt x="202" y="0"/>
                      <a:pt x="204" y="3"/>
                      <a:pt x="204" y="7"/>
                    </a:cubicBezTo>
                    <a:lnTo>
                      <a:pt x="204" y="10"/>
                    </a:lnTo>
                    <a:close/>
                  </a:path>
                </a:pathLst>
              </a:custGeom>
              <a:solidFill>
                <a:schemeClr val="tx1">
                  <a:lumMod val="60000"/>
                  <a:lumOff val="40000"/>
                </a:schemeClr>
              </a:solidFill>
              <a:ln>
                <a:noFill/>
              </a:ln>
            </p:spPr>
            <p:txBody>
              <a:bodyPr anchor="ctr"/>
              <a:lstStyle/>
              <a:p>
                <a:pPr algn="ctr"/>
                <a:endParaRPr/>
              </a:p>
            </p:txBody>
          </p:sp>
          <p:sp>
            <p:nvSpPr>
              <p:cNvPr id="45" name="îṧliḍe">
                <a:extLst>
                  <a:ext uri="{FF2B5EF4-FFF2-40B4-BE49-F238E27FC236}">
                    <a16:creationId xmlns:a16="http://schemas.microsoft.com/office/drawing/2014/main" id="{292575BE-A23E-7178-CD29-F330DD202C68}"/>
                  </a:ext>
                </a:extLst>
              </p:cNvPr>
              <p:cNvSpPr/>
              <p:nvPr/>
            </p:nvSpPr>
            <p:spPr bwMode="auto">
              <a:xfrm>
                <a:off x="4525709" y="5147722"/>
                <a:ext cx="448149" cy="43636"/>
              </a:xfrm>
              <a:custGeom>
                <a:avLst/>
                <a:gdLst>
                  <a:gd name="T0" fmla="*/ 204 w 204"/>
                  <a:gd name="T1" fmla="*/ 12 h 20"/>
                  <a:gd name="T2" fmla="*/ 198 w 204"/>
                  <a:gd name="T3" fmla="*/ 20 h 20"/>
                  <a:gd name="T4" fmla="*/ 6 w 204"/>
                  <a:gd name="T5" fmla="*/ 20 h 20"/>
                  <a:gd name="T6" fmla="*/ 0 w 204"/>
                  <a:gd name="T7" fmla="*/ 12 h 20"/>
                  <a:gd name="T8" fmla="*/ 0 w 204"/>
                  <a:gd name="T9" fmla="*/ 9 h 20"/>
                  <a:gd name="T10" fmla="*/ 6 w 204"/>
                  <a:gd name="T11" fmla="*/ 0 h 20"/>
                  <a:gd name="T12" fmla="*/ 198 w 204"/>
                  <a:gd name="T13" fmla="*/ 0 h 20"/>
                  <a:gd name="T14" fmla="*/ 204 w 204"/>
                  <a:gd name="T15" fmla="*/ 9 h 20"/>
                  <a:gd name="T16" fmla="*/ 204 w 204"/>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0">
                    <a:moveTo>
                      <a:pt x="204" y="12"/>
                    </a:moveTo>
                    <a:cubicBezTo>
                      <a:pt x="204" y="16"/>
                      <a:pt x="202" y="20"/>
                      <a:pt x="198" y="20"/>
                    </a:cubicBezTo>
                    <a:cubicBezTo>
                      <a:pt x="6" y="20"/>
                      <a:pt x="6" y="20"/>
                      <a:pt x="6" y="20"/>
                    </a:cubicBezTo>
                    <a:cubicBezTo>
                      <a:pt x="2" y="20"/>
                      <a:pt x="0" y="16"/>
                      <a:pt x="0" y="12"/>
                    </a:cubicBezTo>
                    <a:cubicBezTo>
                      <a:pt x="0" y="9"/>
                      <a:pt x="0" y="9"/>
                      <a:pt x="0" y="9"/>
                    </a:cubicBezTo>
                    <a:cubicBezTo>
                      <a:pt x="0" y="5"/>
                      <a:pt x="2" y="0"/>
                      <a:pt x="6" y="0"/>
                    </a:cubicBezTo>
                    <a:cubicBezTo>
                      <a:pt x="198" y="0"/>
                      <a:pt x="198" y="0"/>
                      <a:pt x="198" y="0"/>
                    </a:cubicBezTo>
                    <a:cubicBezTo>
                      <a:pt x="202" y="0"/>
                      <a:pt x="204" y="5"/>
                      <a:pt x="204" y="9"/>
                    </a:cubicBezTo>
                    <a:lnTo>
                      <a:pt x="204" y="12"/>
                    </a:lnTo>
                    <a:close/>
                  </a:path>
                </a:pathLst>
              </a:custGeom>
              <a:solidFill>
                <a:schemeClr val="tx1">
                  <a:lumMod val="60000"/>
                  <a:lumOff val="40000"/>
                </a:schemeClr>
              </a:solidFill>
              <a:ln>
                <a:noFill/>
              </a:ln>
            </p:spPr>
            <p:txBody>
              <a:bodyPr anchor="ctr"/>
              <a:lstStyle/>
              <a:p>
                <a:pPr algn="ctr"/>
                <a:endParaRPr/>
              </a:p>
            </p:txBody>
          </p:sp>
          <p:sp>
            <p:nvSpPr>
              <p:cNvPr id="46" name="ïSľiďê">
                <a:extLst>
                  <a:ext uri="{FF2B5EF4-FFF2-40B4-BE49-F238E27FC236}">
                    <a16:creationId xmlns:a16="http://schemas.microsoft.com/office/drawing/2014/main" id="{EF5F6EE2-8F93-1169-7F9D-37F1984A1337}"/>
                  </a:ext>
                </a:extLst>
              </p:cNvPr>
              <p:cNvSpPr/>
              <p:nvPr/>
            </p:nvSpPr>
            <p:spPr bwMode="auto">
              <a:xfrm>
                <a:off x="4525709" y="5209048"/>
                <a:ext cx="448149" cy="53071"/>
              </a:xfrm>
              <a:custGeom>
                <a:avLst/>
                <a:gdLst>
                  <a:gd name="T0" fmla="*/ 204 w 204"/>
                  <a:gd name="T1" fmla="*/ 13 h 24"/>
                  <a:gd name="T2" fmla="*/ 198 w 204"/>
                  <a:gd name="T3" fmla="*/ 24 h 24"/>
                  <a:gd name="T4" fmla="*/ 6 w 204"/>
                  <a:gd name="T5" fmla="*/ 24 h 24"/>
                  <a:gd name="T6" fmla="*/ 0 w 204"/>
                  <a:gd name="T7" fmla="*/ 13 h 24"/>
                  <a:gd name="T8" fmla="*/ 0 w 204"/>
                  <a:gd name="T9" fmla="*/ 10 h 24"/>
                  <a:gd name="T10" fmla="*/ 6 w 204"/>
                  <a:gd name="T11" fmla="*/ 0 h 24"/>
                  <a:gd name="T12" fmla="*/ 198 w 204"/>
                  <a:gd name="T13" fmla="*/ 0 h 24"/>
                  <a:gd name="T14" fmla="*/ 204 w 204"/>
                  <a:gd name="T15" fmla="*/ 10 h 24"/>
                  <a:gd name="T16" fmla="*/ 204 w 204"/>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
                    <a:moveTo>
                      <a:pt x="204" y="13"/>
                    </a:moveTo>
                    <a:cubicBezTo>
                      <a:pt x="204" y="17"/>
                      <a:pt x="202" y="24"/>
                      <a:pt x="198" y="24"/>
                    </a:cubicBezTo>
                    <a:cubicBezTo>
                      <a:pt x="6" y="24"/>
                      <a:pt x="6" y="24"/>
                      <a:pt x="6" y="24"/>
                    </a:cubicBezTo>
                    <a:cubicBezTo>
                      <a:pt x="2" y="24"/>
                      <a:pt x="0" y="17"/>
                      <a:pt x="0" y="13"/>
                    </a:cubicBezTo>
                    <a:cubicBezTo>
                      <a:pt x="0" y="10"/>
                      <a:pt x="0" y="10"/>
                      <a:pt x="0" y="10"/>
                    </a:cubicBezTo>
                    <a:cubicBezTo>
                      <a:pt x="0" y="6"/>
                      <a:pt x="2" y="0"/>
                      <a:pt x="6" y="0"/>
                    </a:cubicBezTo>
                    <a:cubicBezTo>
                      <a:pt x="198" y="0"/>
                      <a:pt x="198" y="0"/>
                      <a:pt x="198" y="0"/>
                    </a:cubicBezTo>
                    <a:cubicBezTo>
                      <a:pt x="202" y="0"/>
                      <a:pt x="204" y="6"/>
                      <a:pt x="204" y="10"/>
                    </a:cubicBezTo>
                    <a:lnTo>
                      <a:pt x="204" y="13"/>
                    </a:lnTo>
                    <a:close/>
                  </a:path>
                </a:pathLst>
              </a:custGeom>
              <a:solidFill>
                <a:schemeClr val="tx1">
                  <a:lumMod val="60000"/>
                  <a:lumOff val="40000"/>
                </a:schemeClr>
              </a:solidFill>
              <a:ln>
                <a:noFill/>
              </a:ln>
            </p:spPr>
            <p:txBody>
              <a:bodyPr anchor="ctr"/>
              <a:lstStyle/>
              <a:p>
                <a:pPr algn="ctr"/>
                <a:endParaRPr/>
              </a:p>
            </p:txBody>
          </p:sp>
          <p:sp>
            <p:nvSpPr>
              <p:cNvPr id="47" name="îSlidê">
                <a:extLst>
                  <a:ext uri="{FF2B5EF4-FFF2-40B4-BE49-F238E27FC236}">
                    <a16:creationId xmlns:a16="http://schemas.microsoft.com/office/drawing/2014/main" id="{268CB48B-0A7E-B34B-2378-95123FF0425F}"/>
                  </a:ext>
                </a:extLst>
              </p:cNvPr>
              <p:cNvSpPr/>
              <p:nvPr/>
            </p:nvSpPr>
            <p:spPr bwMode="auto">
              <a:xfrm>
                <a:off x="4525709" y="5279808"/>
                <a:ext cx="448149" cy="43636"/>
              </a:xfrm>
              <a:custGeom>
                <a:avLst/>
                <a:gdLst>
                  <a:gd name="T0" fmla="*/ 204 w 204"/>
                  <a:gd name="T1" fmla="*/ 10 h 20"/>
                  <a:gd name="T2" fmla="*/ 198 w 204"/>
                  <a:gd name="T3" fmla="*/ 20 h 20"/>
                  <a:gd name="T4" fmla="*/ 6 w 204"/>
                  <a:gd name="T5" fmla="*/ 20 h 20"/>
                  <a:gd name="T6" fmla="*/ 0 w 204"/>
                  <a:gd name="T7" fmla="*/ 10 h 20"/>
                  <a:gd name="T8" fmla="*/ 0 w 204"/>
                  <a:gd name="T9" fmla="*/ 8 h 20"/>
                  <a:gd name="T10" fmla="*/ 6 w 204"/>
                  <a:gd name="T11" fmla="*/ 0 h 20"/>
                  <a:gd name="T12" fmla="*/ 198 w 204"/>
                  <a:gd name="T13" fmla="*/ 0 h 20"/>
                  <a:gd name="T14" fmla="*/ 204 w 204"/>
                  <a:gd name="T15" fmla="*/ 8 h 20"/>
                  <a:gd name="T16" fmla="*/ 204 w 204"/>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0">
                    <a:moveTo>
                      <a:pt x="204" y="10"/>
                    </a:moveTo>
                    <a:cubicBezTo>
                      <a:pt x="204" y="15"/>
                      <a:pt x="202" y="20"/>
                      <a:pt x="198" y="20"/>
                    </a:cubicBezTo>
                    <a:cubicBezTo>
                      <a:pt x="6" y="20"/>
                      <a:pt x="6" y="20"/>
                      <a:pt x="6" y="20"/>
                    </a:cubicBezTo>
                    <a:cubicBezTo>
                      <a:pt x="2" y="20"/>
                      <a:pt x="0" y="15"/>
                      <a:pt x="0" y="10"/>
                    </a:cubicBezTo>
                    <a:cubicBezTo>
                      <a:pt x="0" y="8"/>
                      <a:pt x="0" y="8"/>
                      <a:pt x="0" y="8"/>
                    </a:cubicBezTo>
                    <a:cubicBezTo>
                      <a:pt x="0" y="3"/>
                      <a:pt x="2" y="0"/>
                      <a:pt x="6" y="0"/>
                    </a:cubicBezTo>
                    <a:cubicBezTo>
                      <a:pt x="198" y="0"/>
                      <a:pt x="198" y="0"/>
                      <a:pt x="198" y="0"/>
                    </a:cubicBezTo>
                    <a:cubicBezTo>
                      <a:pt x="202" y="0"/>
                      <a:pt x="204" y="3"/>
                      <a:pt x="204" y="8"/>
                    </a:cubicBezTo>
                    <a:lnTo>
                      <a:pt x="204" y="10"/>
                    </a:lnTo>
                    <a:close/>
                  </a:path>
                </a:pathLst>
              </a:custGeom>
              <a:solidFill>
                <a:schemeClr val="tx1">
                  <a:lumMod val="60000"/>
                  <a:lumOff val="40000"/>
                </a:schemeClr>
              </a:solidFill>
              <a:ln>
                <a:noFill/>
              </a:ln>
            </p:spPr>
            <p:txBody>
              <a:bodyPr anchor="ctr"/>
              <a:lstStyle/>
              <a:p>
                <a:pPr algn="ctr"/>
                <a:endParaRPr/>
              </a:p>
            </p:txBody>
          </p:sp>
          <p:sp>
            <p:nvSpPr>
              <p:cNvPr id="48" name="ísľïḋè">
                <a:extLst>
                  <a:ext uri="{FF2B5EF4-FFF2-40B4-BE49-F238E27FC236}">
                    <a16:creationId xmlns:a16="http://schemas.microsoft.com/office/drawing/2014/main" id="{F6992A25-AB08-1CDD-3751-7235EA4A0834}"/>
                  </a:ext>
                </a:extLst>
              </p:cNvPr>
              <p:cNvSpPr/>
              <p:nvPr/>
            </p:nvSpPr>
            <p:spPr bwMode="auto">
              <a:xfrm>
                <a:off x="4525709" y="5341133"/>
                <a:ext cx="237047" cy="44815"/>
              </a:xfrm>
              <a:custGeom>
                <a:avLst/>
                <a:gdLst>
                  <a:gd name="T0" fmla="*/ 108 w 108"/>
                  <a:gd name="T1" fmla="*/ 12 h 20"/>
                  <a:gd name="T2" fmla="*/ 104 w 108"/>
                  <a:gd name="T3" fmla="*/ 20 h 20"/>
                  <a:gd name="T4" fmla="*/ 6 w 108"/>
                  <a:gd name="T5" fmla="*/ 20 h 20"/>
                  <a:gd name="T6" fmla="*/ 0 w 108"/>
                  <a:gd name="T7" fmla="*/ 12 h 20"/>
                  <a:gd name="T8" fmla="*/ 0 w 108"/>
                  <a:gd name="T9" fmla="*/ 9 h 20"/>
                  <a:gd name="T10" fmla="*/ 6 w 108"/>
                  <a:gd name="T11" fmla="*/ 0 h 20"/>
                  <a:gd name="T12" fmla="*/ 104 w 108"/>
                  <a:gd name="T13" fmla="*/ 0 h 20"/>
                  <a:gd name="T14" fmla="*/ 108 w 108"/>
                  <a:gd name="T15" fmla="*/ 9 h 20"/>
                  <a:gd name="T16" fmla="*/ 108 w 10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0">
                    <a:moveTo>
                      <a:pt x="108" y="12"/>
                    </a:moveTo>
                    <a:cubicBezTo>
                      <a:pt x="108" y="16"/>
                      <a:pt x="108" y="20"/>
                      <a:pt x="104" y="20"/>
                    </a:cubicBezTo>
                    <a:cubicBezTo>
                      <a:pt x="6" y="20"/>
                      <a:pt x="6" y="20"/>
                      <a:pt x="6" y="20"/>
                    </a:cubicBezTo>
                    <a:cubicBezTo>
                      <a:pt x="2" y="20"/>
                      <a:pt x="0" y="16"/>
                      <a:pt x="0" y="12"/>
                    </a:cubicBezTo>
                    <a:cubicBezTo>
                      <a:pt x="0" y="9"/>
                      <a:pt x="0" y="9"/>
                      <a:pt x="0" y="9"/>
                    </a:cubicBezTo>
                    <a:cubicBezTo>
                      <a:pt x="0" y="5"/>
                      <a:pt x="2" y="0"/>
                      <a:pt x="6" y="0"/>
                    </a:cubicBezTo>
                    <a:cubicBezTo>
                      <a:pt x="104" y="0"/>
                      <a:pt x="104" y="0"/>
                      <a:pt x="104" y="0"/>
                    </a:cubicBezTo>
                    <a:cubicBezTo>
                      <a:pt x="108" y="0"/>
                      <a:pt x="108" y="5"/>
                      <a:pt x="108" y="9"/>
                    </a:cubicBezTo>
                    <a:lnTo>
                      <a:pt x="108" y="12"/>
                    </a:lnTo>
                    <a:close/>
                  </a:path>
                </a:pathLst>
              </a:custGeom>
              <a:solidFill>
                <a:schemeClr val="tx1">
                  <a:lumMod val="60000"/>
                  <a:lumOff val="40000"/>
                </a:schemeClr>
              </a:solidFill>
              <a:ln>
                <a:noFill/>
              </a:ln>
            </p:spPr>
            <p:txBody>
              <a:bodyPr anchor="ctr"/>
              <a:lstStyle/>
              <a:p>
                <a:pPr algn="ctr"/>
                <a:endParaRPr/>
              </a:p>
            </p:txBody>
          </p:sp>
          <p:sp>
            <p:nvSpPr>
              <p:cNvPr id="49" name="íSḷiḓê">
                <a:extLst>
                  <a:ext uri="{FF2B5EF4-FFF2-40B4-BE49-F238E27FC236}">
                    <a16:creationId xmlns:a16="http://schemas.microsoft.com/office/drawing/2014/main" id="{BA4D6960-0ACC-B5C3-D6B9-8F429129F699}"/>
                  </a:ext>
                </a:extLst>
              </p:cNvPr>
              <p:cNvSpPr/>
              <p:nvPr/>
            </p:nvSpPr>
            <p:spPr bwMode="auto">
              <a:xfrm>
                <a:off x="5036364" y="5086396"/>
                <a:ext cx="457584" cy="35380"/>
              </a:xfrm>
              <a:custGeom>
                <a:avLst/>
                <a:gdLst>
                  <a:gd name="T0" fmla="*/ 208 w 208"/>
                  <a:gd name="T1" fmla="*/ 10 h 16"/>
                  <a:gd name="T2" fmla="*/ 201 w 208"/>
                  <a:gd name="T3" fmla="*/ 16 h 16"/>
                  <a:gd name="T4" fmla="*/ 10 w 208"/>
                  <a:gd name="T5" fmla="*/ 16 h 16"/>
                  <a:gd name="T6" fmla="*/ 0 w 208"/>
                  <a:gd name="T7" fmla="*/ 10 h 16"/>
                  <a:gd name="T8" fmla="*/ 0 w 208"/>
                  <a:gd name="T9" fmla="*/ 7 h 16"/>
                  <a:gd name="T10" fmla="*/ 10 w 208"/>
                  <a:gd name="T11" fmla="*/ 0 h 16"/>
                  <a:gd name="T12" fmla="*/ 201 w 208"/>
                  <a:gd name="T13" fmla="*/ 0 h 16"/>
                  <a:gd name="T14" fmla="*/ 208 w 208"/>
                  <a:gd name="T15" fmla="*/ 7 h 16"/>
                  <a:gd name="T16" fmla="*/ 208 w 208"/>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6">
                    <a:moveTo>
                      <a:pt x="208" y="10"/>
                    </a:moveTo>
                    <a:cubicBezTo>
                      <a:pt x="208" y="14"/>
                      <a:pt x="205" y="16"/>
                      <a:pt x="201" y="16"/>
                    </a:cubicBezTo>
                    <a:cubicBezTo>
                      <a:pt x="10" y="16"/>
                      <a:pt x="10" y="16"/>
                      <a:pt x="10" y="16"/>
                    </a:cubicBezTo>
                    <a:cubicBezTo>
                      <a:pt x="6" y="16"/>
                      <a:pt x="0" y="14"/>
                      <a:pt x="0" y="10"/>
                    </a:cubicBezTo>
                    <a:cubicBezTo>
                      <a:pt x="0" y="7"/>
                      <a:pt x="0" y="7"/>
                      <a:pt x="0" y="7"/>
                    </a:cubicBezTo>
                    <a:cubicBezTo>
                      <a:pt x="0" y="3"/>
                      <a:pt x="6" y="0"/>
                      <a:pt x="10" y="0"/>
                    </a:cubicBezTo>
                    <a:cubicBezTo>
                      <a:pt x="201" y="0"/>
                      <a:pt x="201" y="0"/>
                      <a:pt x="201" y="0"/>
                    </a:cubicBezTo>
                    <a:cubicBezTo>
                      <a:pt x="205" y="0"/>
                      <a:pt x="208" y="3"/>
                      <a:pt x="208" y="7"/>
                    </a:cubicBezTo>
                    <a:lnTo>
                      <a:pt x="208" y="10"/>
                    </a:lnTo>
                    <a:close/>
                  </a:path>
                </a:pathLst>
              </a:custGeom>
              <a:solidFill>
                <a:schemeClr val="tx1">
                  <a:lumMod val="60000"/>
                  <a:lumOff val="40000"/>
                </a:schemeClr>
              </a:solidFill>
              <a:ln>
                <a:noFill/>
              </a:ln>
            </p:spPr>
            <p:txBody>
              <a:bodyPr anchor="ctr"/>
              <a:lstStyle/>
              <a:p>
                <a:pPr algn="ctr"/>
                <a:endParaRPr/>
              </a:p>
            </p:txBody>
          </p:sp>
          <p:sp>
            <p:nvSpPr>
              <p:cNvPr id="50" name="ïṡliḋé">
                <a:extLst>
                  <a:ext uri="{FF2B5EF4-FFF2-40B4-BE49-F238E27FC236}">
                    <a16:creationId xmlns:a16="http://schemas.microsoft.com/office/drawing/2014/main" id="{3894AAC9-224D-F24C-CEBD-CDD81478ED22}"/>
                  </a:ext>
                </a:extLst>
              </p:cNvPr>
              <p:cNvSpPr/>
              <p:nvPr/>
            </p:nvSpPr>
            <p:spPr bwMode="auto">
              <a:xfrm>
                <a:off x="5036364" y="5147722"/>
                <a:ext cx="457584" cy="43636"/>
              </a:xfrm>
              <a:custGeom>
                <a:avLst/>
                <a:gdLst>
                  <a:gd name="T0" fmla="*/ 208 w 208"/>
                  <a:gd name="T1" fmla="*/ 12 h 20"/>
                  <a:gd name="T2" fmla="*/ 201 w 208"/>
                  <a:gd name="T3" fmla="*/ 20 h 20"/>
                  <a:gd name="T4" fmla="*/ 10 w 208"/>
                  <a:gd name="T5" fmla="*/ 20 h 20"/>
                  <a:gd name="T6" fmla="*/ 0 w 208"/>
                  <a:gd name="T7" fmla="*/ 12 h 20"/>
                  <a:gd name="T8" fmla="*/ 0 w 208"/>
                  <a:gd name="T9" fmla="*/ 9 h 20"/>
                  <a:gd name="T10" fmla="*/ 10 w 208"/>
                  <a:gd name="T11" fmla="*/ 0 h 20"/>
                  <a:gd name="T12" fmla="*/ 201 w 208"/>
                  <a:gd name="T13" fmla="*/ 0 h 20"/>
                  <a:gd name="T14" fmla="*/ 208 w 208"/>
                  <a:gd name="T15" fmla="*/ 9 h 20"/>
                  <a:gd name="T16" fmla="*/ 208 w 20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2"/>
                    </a:moveTo>
                    <a:cubicBezTo>
                      <a:pt x="208" y="16"/>
                      <a:pt x="205" y="20"/>
                      <a:pt x="201" y="20"/>
                    </a:cubicBezTo>
                    <a:cubicBezTo>
                      <a:pt x="10" y="20"/>
                      <a:pt x="10" y="20"/>
                      <a:pt x="10" y="20"/>
                    </a:cubicBezTo>
                    <a:cubicBezTo>
                      <a:pt x="6" y="20"/>
                      <a:pt x="0" y="16"/>
                      <a:pt x="0" y="12"/>
                    </a:cubicBezTo>
                    <a:cubicBezTo>
                      <a:pt x="0" y="9"/>
                      <a:pt x="0" y="9"/>
                      <a:pt x="0" y="9"/>
                    </a:cubicBezTo>
                    <a:cubicBezTo>
                      <a:pt x="0" y="5"/>
                      <a:pt x="6" y="0"/>
                      <a:pt x="10" y="0"/>
                    </a:cubicBezTo>
                    <a:cubicBezTo>
                      <a:pt x="201" y="0"/>
                      <a:pt x="201" y="0"/>
                      <a:pt x="201" y="0"/>
                    </a:cubicBezTo>
                    <a:cubicBezTo>
                      <a:pt x="205" y="0"/>
                      <a:pt x="208" y="5"/>
                      <a:pt x="208" y="9"/>
                    </a:cubicBezTo>
                    <a:lnTo>
                      <a:pt x="208" y="12"/>
                    </a:lnTo>
                    <a:close/>
                  </a:path>
                </a:pathLst>
              </a:custGeom>
              <a:solidFill>
                <a:schemeClr val="tx1">
                  <a:lumMod val="60000"/>
                  <a:lumOff val="40000"/>
                </a:schemeClr>
              </a:solidFill>
              <a:ln>
                <a:noFill/>
              </a:ln>
            </p:spPr>
            <p:txBody>
              <a:bodyPr anchor="ctr"/>
              <a:lstStyle/>
              <a:p>
                <a:pPr algn="ctr"/>
                <a:endParaRPr/>
              </a:p>
            </p:txBody>
          </p:sp>
          <p:sp>
            <p:nvSpPr>
              <p:cNvPr id="51" name="íṡḷîḓé">
                <a:extLst>
                  <a:ext uri="{FF2B5EF4-FFF2-40B4-BE49-F238E27FC236}">
                    <a16:creationId xmlns:a16="http://schemas.microsoft.com/office/drawing/2014/main" id="{7AC8E7B5-8D15-2AEA-9784-AFCE85D9743D}"/>
                  </a:ext>
                </a:extLst>
              </p:cNvPr>
              <p:cNvSpPr/>
              <p:nvPr/>
            </p:nvSpPr>
            <p:spPr bwMode="auto">
              <a:xfrm>
                <a:off x="5036364" y="5209048"/>
                <a:ext cx="457584" cy="53071"/>
              </a:xfrm>
              <a:custGeom>
                <a:avLst/>
                <a:gdLst>
                  <a:gd name="T0" fmla="*/ 208 w 208"/>
                  <a:gd name="T1" fmla="*/ 13 h 24"/>
                  <a:gd name="T2" fmla="*/ 201 w 208"/>
                  <a:gd name="T3" fmla="*/ 24 h 24"/>
                  <a:gd name="T4" fmla="*/ 10 w 208"/>
                  <a:gd name="T5" fmla="*/ 24 h 24"/>
                  <a:gd name="T6" fmla="*/ 0 w 208"/>
                  <a:gd name="T7" fmla="*/ 13 h 24"/>
                  <a:gd name="T8" fmla="*/ 0 w 208"/>
                  <a:gd name="T9" fmla="*/ 10 h 24"/>
                  <a:gd name="T10" fmla="*/ 10 w 208"/>
                  <a:gd name="T11" fmla="*/ 0 h 24"/>
                  <a:gd name="T12" fmla="*/ 201 w 208"/>
                  <a:gd name="T13" fmla="*/ 0 h 24"/>
                  <a:gd name="T14" fmla="*/ 208 w 208"/>
                  <a:gd name="T15" fmla="*/ 10 h 24"/>
                  <a:gd name="T16" fmla="*/ 208 w 208"/>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
                    <a:moveTo>
                      <a:pt x="208" y="13"/>
                    </a:moveTo>
                    <a:cubicBezTo>
                      <a:pt x="208" y="17"/>
                      <a:pt x="205" y="24"/>
                      <a:pt x="201" y="24"/>
                    </a:cubicBezTo>
                    <a:cubicBezTo>
                      <a:pt x="10" y="24"/>
                      <a:pt x="10" y="24"/>
                      <a:pt x="10" y="24"/>
                    </a:cubicBezTo>
                    <a:cubicBezTo>
                      <a:pt x="6" y="24"/>
                      <a:pt x="0" y="17"/>
                      <a:pt x="0" y="13"/>
                    </a:cubicBezTo>
                    <a:cubicBezTo>
                      <a:pt x="0" y="10"/>
                      <a:pt x="0" y="10"/>
                      <a:pt x="0" y="10"/>
                    </a:cubicBezTo>
                    <a:cubicBezTo>
                      <a:pt x="0" y="6"/>
                      <a:pt x="6" y="0"/>
                      <a:pt x="10" y="0"/>
                    </a:cubicBezTo>
                    <a:cubicBezTo>
                      <a:pt x="201" y="0"/>
                      <a:pt x="201" y="0"/>
                      <a:pt x="201" y="0"/>
                    </a:cubicBezTo>
                    <a:cubicBezTo>
                      <a:pt x="205" y="0"/>
                      <a:pt x="208" y="6"/>
                      <a:pt x="208" y="10"/>
                    </a:cubicBezTo>
                    <a:lnTo>
                      <a:pt x="208" y="13"/>
                    </a:lnTo>
                    <a:close/>
                  </a:path>
                </a:pathLst>
              </a:custGeom>
              <a:solidFill>
                <a:schemeClr val="tx1">
                  <a:lumMod val="60000"/>
                  <a:lumOff val="40000"/>
                </a:schemeClr>
              </a:solidFill>
              <a:ln>
                <a:noFill/>
              </a:ln>
            </p:spPr>
            <p:txBody>
              <a:bodyPr anchor="ctr"/>
              <a:lstStyle/>
              <a:p>
                <a:pPr algn="ctr"/>
                <a:endParaRPr/>
              </a:p>
            </p:txBody>
          </p:sp>
          <p:sp>
            <p:nvSpPr>
              <p:cNvPr id="52" name="iš1ïďê">
                <a:extLst>
                  <a:ext uri="{FF2B5EF4-FFF2-40B4-BE49-F238E27FC236}">
                    <a16:creationId xmlns:a16="http://schemas.microsoft.com/office/drawing/2014/main" id="{BD936102-E054-287A-DD17-75DD1D56AA16}"/>
                  </a:ext>
                </a:extLst>
              </p:cNvPr>
              <p:cNvSpPr/>
              <p:nvPr/>
            </p:nvSpPr>
            <p:spPr bwMode="auto">
              <a:xfrm>
                <a:off x="5036364" y="5279808"/>
                <a:ext cx="457584" cy="43636"/>
              </a:xfrm>
              <a:custGeom>
                <a:avLst/>
                <a:gdLst>
                  <a:gd name="T0" fmla="*/ 208 w 208"/>
                  <a:gd name="T1" fmla="*/ 10 h 20"/>
                  <a:gd name="T2" fmla="*/ 201 w 208"/>
                  <a:gd name="T3" fmla="*/ 20 h 20"/>
                  <a:gd name="T4" fmla="*/ 10 w 208"/>
                  <a:gd name="T5" fmla="*/ 20 h 20"/>
                  <a:gd name="T6" fmla="*/ 0 w 208"/>
                  <a:gd name="T7" fmla="*/ 10 h 20"/>
                  <a:gd name="T8" fmla="*/ 0 w 208"/>
                  <a:gd name="T9" fmla="*/ 8 h 20"/>
                  <a:gd name="T10" fmla="*/ 10 w 208"/>
                  <a:gd name="T11" fmla="*/ 0 h 20"/>
                  <a:gd name="T12" fmla="*/ 201 w 208"/>
                  <a:gd name="T13" fmla="*/ 0 h 20"/>
                  <a:gd name="T14" fmla="*/ 208 w 208"/>
                  <a:gd name="T15" fmla="*/ 8 h 20"/>
                  <a:gd name="T16" fmla="*/ 208 w 208"/>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0"/>
                    </a:moveTo>
                    <a:cubicBezTo>
                      <a:pt x="208" y="15"/>
                      <a:pt x="205" y="20"/>
                      <a:pt x="201" y="20"/>
                    </a:cubicBezTo>
                    <a:cubicBezTo>
                      <a:pt x="10" y="20"/>
                      <a:pt x="10" y="20"/>
                      <a:pt x="10" y="20"/>
                    </a:cubicBezTo>
                    <a:cubicBezTo>
                      <a:pt x="6" y="20"/>
                      <a:pt x="0" y="15"/>
                      <a:pt x="0" y="10"/>
                    </a:cubicBezTo>
                    <a:cubicBezTo>
                      <a:pt x="0" y="8"/>
                      <a:pt x="0" y="8"/>
                      <a:pt x="0" y="8"/>
                    </a:cubicBezTo>
                    <a:cubicBezTo>
                      <a:pt x="0" y="3"/>
                      <a:pt x="6" y="0"/>
                      <a:pt x="10" y="0"/>
                    </a:cubicBezTo>
                    <a:cubicBezTo>
                      <a:pt x="201" y="0"/>
                      <a:pt x="201" y="0"/>
                      <a:pt x="201" y="0"/>
                    </a:cubicBezTo>
                    <a:cubicBezTo>
                      <a:pt x="205" y="0"/>
                      <a:pt x="208" y="3"/>
                      <a:pt x="208" y="8"/>
                    </a:cubicBezTo>
                    <a:lnTo>
                      <a:pt x="208" y="10"/>
                    </a:lnTo>
                    <a:close/>
                  </a:path>
                </a:pathLst>
              </a:custGeom>
              <a:solidFill>
                <a:schemeClr val="tx1">
                  <a:lumMod val="60000"/>
                  <a:lumOff val="40000"/>
                </a:schemeClr>
              </a:solidFill>
              <a:ln>
                <a:noFill/>
              </a:ln>
            </p:spPr>
            <p:txBody>
              <a:bodyPr anchor="ctr"/>
              <a:lstStyle/>
              <a:p>
                <a:pPr algn="ctr"/>
                <a:endParaRPr/>
              </a:p>
            </p:txBody>
          </p:sp>
          <p:sp>
            <p:nvSpPr>
              <p:cNvPr id="53" name="íSļiḓè">
                <a:extLst>
                  <a:ext uri="{FF2B5EF4-FFF2-40B4-BE49-F238E27FC236}">
                    <a16:creationId xmlns:a16="http://schemas.microsoft.com/office/drawing/2014/main" id="{156A6049-782E-5186-6A2D-5D1A379A42E1}"/>
                  </a:ext>
                </a:extLst>
              </p:cNvPr>
              <p:cNvSpPr/>
              <p:nvPr/>
            </p:nvSpPr>
            <p:spPr bwMode="auto">
              <a:xfrm>
                <a:off x="5036364" y="5341133"/>
                <a:ext cx="254737" cy="44815"/>
              </a:xfrm>
              <a:custGeom>
                <a:avLst/>
                <a:gdLst>
                  <a:gd name="T0" fmla="*/ 116 w 116"/>
                  <a:gd name="T1" fmla="*/ 12 h 20"/>
                  <a:gd name="T2" fmla="*/ 107 w 116"/>
                  <a:gd name="T3" fmla="*/ 20 h 20"/>
                  <a:gd name="T4" fmla="*/ 10 w 116"/>
                  <a:gd name="T5" fmla="*/ 20 h 20"/>
                  <a:gd name="T6" fmla="*/ 0 w 116"/>
                  <a:gd name="T7" fmla="*/ 12 h 20"/>
                  <a:gd name="T8" fmla="*/ 0 w 116"/>
                  <a:gd name="T9" fmla="*/ 9 h 20"/>
                  <a:gd name="T10" fmla="*/ 10 w 116"/>
                  <a:gd name="T11" fmla="*/ 0 h 20"/>
                  <a:gd name="T12" fmla="*/ 107 w 116"/>
                  <a:gd name="T13" fmla="*/ 0 h 20"/>
                  <a:gd name="T14" fmla="*/ 116 w 116"/>
                  <a:gd name="T15" fmla="*/ 9 h 20"/>
                  <a:gd name="T16" fmla="*/ 116 w 116"/>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20">
                    <a:moveTo>
                      <a:pt x="116" y="12"/>
                    </a:moveTo>
                    <a:cubicBezTo>
                      <a:pt x="116" y="16"/>
                      <a:pt x="111" y="20"/>
                      <a:pt x="107" y="20"/>
                    </a:cubicBezTo>
                    <a:cubicBezTo>
                      <a:pt x="10" y="20"/>
                      <a:pt x="10" y="20"/>
                      <a:pt x="10" y="20"/>
                    </a:cubicBezTo>
                    <a:cubicBezTo>
                      <a:pt x="6" y="20"/>
                      <a:pt x="0" y="16"/>
                      <a:pt x="0" y="12"/>
                    </a:cubicBezTo>
                    <a:cubicBezTo>
                      <a:pt x="0" y="9"/>
                      <a:pt x="0" y="9"/>
                      <a:pt x="0" y="9"/>
                    </a:cubicBezTo>
                    <a:cubicBezTo>
                      <a:pt x="0" y="5"/>
                      <a:pt x="6" y="0"/>
                      <a:pt x="10" y="0"/>
                    </a:cubicBezTo>
                    <a:cubicBezTo>
                      <a:pt x="107" y="0"/>
                      <a:pt x="107" y="0"/>
                      <a:pt x="107" y="0"/>
                    </a:cubicBezTo>
                    <a:cubicBezTo>
                      <a:pt x="111" y="0"/>
                      <a:pt x="116" y="5"/>
                      <a:pt x="116" y="9"/>
                    </a:cubicBezTo>
                    <a:lnTo>
                      <a:pt x="116" y="12"/>
                    </a:lnTo>
                    <a:close/>
                  </a:path>
                </a:pathLst>
              </a:custGeom>
              <a:solidFill>
                <a:schemeClr val="tx1">
                  <a:lumMod val="60000"/>
                  <a:lumOff val="40000"/>
                </a:schemeClr>
              </a:solidFill>
              <a:ln>
                <a:noFill/>
              </a:ln>
            </p:spPr>
            <p:txBody>
              <a:bodyPr anchor="ctr"/>
              <a:lstStyle/>
              <a:p>
                <a:pPr algn="ctr"/>
                <a:endParaRPr/>
              </a:p>
            </p:txBody>
          </p:sp>
          <p:sp>
            <p:nvSpPr>
              <p:cNvPr id="54" name="ïŝļîďè">
                <a:extLst>
                  <a:ext uri="{FF2B5EF4-FFF2-40B4-BE49-F238E27FC236}">
                    <a16:creationId xmlns:a16="http://schemas.microsoft.com/office/drawing/2014/main" id="{5061D2A5-F380-8476-91ED-B7571547FE61}"/>
                  </a:ext>
                </a:extLst>
              </p:cNvPr>
              <p:cNvSpPr/>
              <p:nvPr/>
            </p:nvSpPr>
            <p:spPr bwMode="auto">
              <a:xfrm>
                <a:off x="4015055" y="5086396"/>
                <a:ext cx="457584" cy="35380"/>
              </a:xfrm>
              <a:custGeom>
                <a:avLst/>
                <a:gdLst>
                  <a:gd name="T0" fmla="*/ 208 w 208"/>
                  <a:gd name="T1" fmla="*/ 10 h 16"/>
                  <a:gd name="T2" fmla="*/ 201 w 208"/>
                  <a:gd name="T3" fmla="*/ 16 h 16"/>
                  <a:gd name="T4" fmla="*/ 9 w 208"/>
                  <a:gd name="T5" fmla="*/ 16 h 16"/>
                  <a:gd name="T6" fmla="*/ 0 w 208"/>
                  <a:gd name="T7" fmla="*/ 10 h 16"/>
                  <a:gd name="T8" fmla="*/ 0 w 208"/>
                  <a:gd name="T9" fmla="*/ 7 h 16"/>
                  <a:gd name="T10" fmla="*/ 9 w 208"/>
                  <a:gd name="T11" fmla="*/ 0 h 16"/>
                  <a:gd name="T12" fmla="*/ 201 w 208"/>
                  <a:gd name="T13" fmla="*/ 0 h 16"/>
                  <a:gd name="T14" fmla="*/ 208 w 208"/>
                  <a:gd name="T15" fmla="*/ 7 h 16"/>
                  <a:gd name="T16" fmla="*/ 208 w 208"/>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6">
                    <a:moveTo>
                      <a:pt x="208" y="10"/>
                    </a:moveTo>
                    <a:cubicBezTo>
                      <a:pt x="208" y="14"/>
                      <a:pt x="204" y="16"/>
                      <a:pt x="201" y="16"/>
                    </a:cubicBezTo>
                    <a:cubicBezTo>
                      <a:pt x="9" y="16"/>
                      <a:pt x="9" y="16"/>
                      <a:pt x="9" y="16"/>
                    </a:cubicBezTo>
                    <a:cubicBezTo>
                      <a:pt x="5" y="16"/>
                      <a:pt x="0" y="14"/>
                      <a:pt x="0" y="10"/>
                    </a:cubicBezTo>
                    <a:cubicBezTo>
                      <a:pt x="0" y="7"/>
                      <a:pt x="0" y="7"/>
                      <a:pt x="0" y="7"/>
                    </a:cubicBezTo>
                    <a:cubicBezTo>
                      <a:pt x="0" y="3"/>
                      <a:pt x="5" y="0"/>
                      <a:pt x="9" y="0"/>
                    </a:cubicBezTo>
                    <a:cubicBezTo>
                      <a:pt x="201" y="0"/>
                      <a:pt x="201" y="0"/>
                      <a:pt x="201" y="0"/>
                    </a:cubicBezTo>
                    <a:cubicBezTo>
                      <a:pt x="204" y="0"/>
                      <a:pt x="208" y="3"/>
                      <a:pt x="208" y="7"/>
                    </a:cubicBezTo>
                    <a:lnTo>
                      <a:pt x="208" y="10"/>
                    </a:lnTo>
                    <a:close/>
                  </a:path>
                </a:pathLst>
              </a:custGeom>
              <a:solidFill>
                <a:schemeClr val="tx1">
                  <a:lumMod val="60000"/>
                  <a:lumOff val="40000"/>
                </a:schemeClr>
              </a:solidFill>
              <a:ln>
                <a:noFill/>
              </a:ln>
            </p:spPr>
            <p:txBody>
              <a:bodyPr anchor="ctr"/>
              <a:lstStyle/>
              <a:p>
                <a:pPr algn="ctr"/>
                <a:endParaRPr/>
              </a:p>
            </p:txBody>
          </p:sp>
          <p:sp>
            <p:nvSpPr>
              <p:cNvPr id="55" name="íŝlíḋè">
                <a:extLst>
                  <a:ext uri="{FF2B5EF4-FFF2-40B4-BE49-F238E27FC236}">
                    <a16:creationId xmlns:a16="http://schemas.microsoft.com/office/drawing/2014/main" id="{A07E876B-A259-70E6-D215-A30D84AA0F8D}"/>
                  </a:ext>
                </a:extLst>
              </p:cNvPr>
              <p:cNvSpPr/>
              <p:nvPr/>
            </p:nvSpPr>
            <p:spPr bwMode="auto">
              <a:xfrm>
                <a:off x="4015055" y="5147722"/>
                <a:ext cx="457584" cy="43636"/>
              </a:xfrm>
              <a:custGeom>
                <a:avLst/>
                <a:gdLst>
                  <a:gd name="T0" fmla="*/ 208 w 208"/>
                  <a:gd name="T1" fmla="*/ 12 h 20"/>
                  <a:gd name="T2" fmla="*/ 201 w 208"/>
                  <a:gd name="T3" fmla="*/ 20 h 20"/>
                  <a:gd name="T4" fmla="*/ 9 w 208"/>
                  <a:gd name="T5" fmla="*/ 20 h 20"/>
                  <a:gd name="T6" fmla="*/ 0 w 208"/>
                  <a:gd name="T7" fmla="*/ 12 h 20"/>
                  <a:gd name="T8" fmla="*/ 0 w 208"/>
                  <a:gd name="T9" fmla="*/ 9 h 20"/>
                  <a:gd name="T10" fmla="*/ 9 w 208"/>
                  <a:gd name="T11" fmla="*/ 0 h 20"/>
                  <a:gd name="T12" fmla="*/ 201 w 208"/>
                  <a:gd name="T13" fmla="*/ 0 h 20"/>
                  <a:gd name="T14" fmla="*/ 208 w 208"/>
                  <a:gd name="T15" fmla="*/ 9 h 20"/>
                  <a:gd name="T16" fmla="*/ 208 w 20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2"/>
                    </a:moveTo>
                    <a:cubicBezTo>
                      <a:pt x="208" y="16"/>
                      <a:pt x="204" y="20"/>
                      <a:pt x="201" y="20"/>
                    </a:cubicBezTo>
                    <a:cubicBezTo>
                      <a:pt x="9" y="20"/>
                      <a:pt x="9" y="20"/>
                      <a:pt x="9" y="20"/>
                    </a:cubicBezTo>
                    <a:cubicBezTo>
                      <a:pt x="5" y="20"/>
                      <a:pt x="0" y="16"/>
                      <a:pt x="0" y="12"/>
                    </a:cubicBezTo>
                    <a:cubicBezTo>
                      <a:pt x="0" y="9"/>
                      <a:pt x="0" y="9"/>
                      <a:pt x="0" y="9"/>
                    </a:cubicBezTo>
                    <a:cubicBezTo>
                      <a:pt x="0" y="5"/>
                      <a:pt x="5" y="0"/>
                      <a:pt x="9" y="0"/>
                    </a:cubicBezTo>
                    <a:cubicBezTo>
                      <a:pt x="201" y="0"/>
                      <a:pt x="201" y="0"/>
                      <a:pt x="201" y="0"/>
                    </a:cubicBezTo>
                    <a:cubicBezTo>
                      <a:pt x="204" y="0"/>
                      <a:pt x="208" y="5"/>
                      <a:pt x="208" y="9"/>
                    </a:cubicBezTo>
                    <a:lnTo>
                      <a:pt x="208" y="12"/>
                    </a:lnTo>
                    <a:close/>
                  </a:path>
                </a:pathLst>
              </a:custGeom>
              <a:solidFill>
                <a:schemeClr val="tx1">
                  <a:lumMod val="60000"/>
                  <a:lumOff val="40000"/>
                </a:schemeClr>
              </a:solidFill>
              <a:ln>
                <a:noFill/>
              </a:ln>
            </p:spPr>
            <p:txBody>
              <a:bodyPr anchor="ctr"/>
              <a:lstStyle/>
              <a:p>
                <a:pPr algn="ctr"/>
                <a:endParaRPr/>
              </a:p>
            </p:txBody>
          </p:sp>
          <p:sp>
            <p:nvSpPr>
              <p:cNvPr id="56" name="îṥḷíḑé">
                <a:extLst>
                  <a:ext uri="{FF2B5EF4-FFF2-40B4-BE49-F238E27FC236}">
                    <a16:creationId xmlns:a16="http://schemas.microsoft.com/office/drawing/2014/main" id="{18CB71D0-864E-2051-8104-8003A07E6679}"/>
                  </a:ext>
                </a:extLst>
              </p:cNvPr>
              <p:cNvSpPr/>
              <p:nvPr/>
            </p:nvSpPr>
            <p:spPr bwMode="auto">
              <a:xfrm>
                <a:off x="4015055" y="5209048"/>
                <a:ext cx="457584" cy="53071"/>
              </a:xfrm>
              <a:custGeom>
                <a:avLst/>
                <a:gdLst>
                  <a:gd name="T0" fmla="*/ 208 w 208"/>
                  <a:gd name="T1" fmla="*/ 13 h 24"/>
                  <a:gd name="T2" fmla="*/ 201 w 208"/>
                  <a:gd name="T3" fmla="*/ 24 h 24"/>
                  <a:gd name="T4" fmla="*/ 9 w 208"/>
                  <a:gd name="T5" fmla="*/ 24 h 24"/>
                  <a:gd name="T6" fmla="*/ 0 w 208"/>
                  <a:gd name="T7" fmla="*/ 13 h 24"/>
                  <a:gd name="T8" fmla="*/ 0 w 208"/>
                  <a:gd name="T9" fmla="*/ 10 h 24"/>
                  <a:gd name="T10" fmla="*/ 9 w 208"/>
                  <a:gd name="T11" fmla="*/ 0 h 24"/>
                  <a:gd name="T12" fmla="*/ 201 w 208"/>
                  <a:gd name="T13" fmla="*/ 0 h 24"/>
                  <a:gd name="T14" fmla="*/ 208 w 208"/>
                  <a:gd name="T15" fmla="*/ 10 h 24"/>
                  <a:gd name="T16" fmla="*/ 208 w 208"/>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
                    <a:moveTo>
                      <a:pt x="208" y="13"/>
                    </a:moveTo>
                    <a:cubicBezTo>
                      <a:pt x="208" y="17"/>
                      <a:pt x="204" y="24"/>
                      <a:pt x="201" y="24"/>
                    </a:cubicBezTo>
                    <a:cubicBezTo>
                      <a:pt x="9" y="24"/>
                      <a:pt x="9" y="24"/>
                      <a:pt x="9" y="24"/>
                    </a:cubicBezTo>
                    <a:cubicBezTo>
                      <a:pt x="5" y="24"/>
                      <a:pt x="0" y="17"/>
                      <a:pt x="0" y="13"/>
                    </a:cubicBezTo>
                    <a:cubicBezTo>
                      <a:pt x="0" y="10"/>
                      <a:pt x="0" y="10"/>
                      <a:pt x="0" y="10"/>
                    </a:cubicBezTo>
                    <a:cubicBezTo>
                      <a:pt x="0" y="6"/>
                      <a:pt x="5" y="0"/>
                      <a:pt x="9" y="0"/>
                    </a:cubicBezTo>
                    <a:cubicBezTo>
                      <a:pt x="201" y="0"/>
                      <a:pt x="201" y="0"/>
                      <a:pt x="201" y="0"/>
                    </a:cubicBezTo>
                    <a:cubicBezTo>
                      <a:pt x="204" y="0"/>
                      <a:pt x="208" y="6"/>
                      <a:pt x="208" y="10"/>
                    </a:cubicBezTo>
                    <a:lnTo>
                      <a:pt x="208" y="13"/>
                    </a:lnTo>
                    <a:close/>
                  </a:path>
                </a:pathLst>
              </a:custGeom>
              <a:solidFill>
                <a:schemeClr val="tx1">
                  <a:lumMod val="60000"/>
                  <a:lumOff val="40000"/>
                </a:schemeClr>
              </a:solidFill>
              <a:ln>
                <a:noFill/>
              </a:ln>
            </p:spPr>
            <p:txBody>
              <a:bodyPr anchor="ctr"/>
              <a:lstStyle/>
              <a:p>
                <a:pPr algn="ctr"/>
                <a:endParaRPr/>
              </a:p>
            </p:txBody>
          </p:sp>
          <p:sp>
            <p:nvSpPr>
              <p:cNvPr id="57" name="iŝľïďè">
                <a:extLst>
                  <a:ext uri="{FF2B5EF4-FFF2-40B4-BE49-F238E27FC236}">
                    <a16:creationId xmlns:a16="http://schemas.microsoft.com/office/drawing/2014/main" id="{F52587C3-8FA2-4902-B936-7D274DA4AA36}"/>
                  </a:ext>
                </a:extLst>
              </p:cNvPr>
              <p:cNvSpPr/>
              <p:nvPr/>
            </p:nvSpPr>
            <p:spPr bwMode="auto">
              <a:xfrm>
                <a:off x="4015055" y="5279808"/>
                <a:ext cx="457584" cy="43636"/>
              </a:xfrm>
              <a:custGeom>
                <a:avLst/>
                <a:gdLst>
                  <a:gd name="T0" fmla="*/ 208 w 208"/>
                  <a:gd name="T1" fmla="*/ 10 h 20"/>
                  <a:gd name="T2" fmla="*/ 201 w 208"/>
                  <a:gd name="T3" fmla="*/ 20 h 20"/>
                  <a:gd name="T4" fmla="*/ 9 w 208"/>
                  <a:gd name="T5" fmla="*/ 20 h 20"/>
                  <a:gd name="T6" fmla="*/ 0 w 208"/>
                  <a:gd name="T7" fmla="*/ 10 h 20"/>
                  <a:gd name="T8" fmla="*/ 0 w 208"/>
                  <a:gd name="T9" fmla="*/ 8 h 20"/>
                  <a:gd name="T10" fmla="*/ 9 w 208"/>
                  <a:gd name="T11" fmla="*/ 0 h 20"/>
                  <a:gd name="T12" fmla="*/ 201 w 208"/>
                  <a:gd name="T13" fmla="*/ 0 h 20"/>
                  <a:gd name="T14" fmla="*/ 208 w 208"/>
                  <a:gd name="T15" fmla="*/ 8 h 20"/>
                  <a:gd name="T16" fmla="*/ 208 w 208"/>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0"/>
                    </a:moveTo>
                    <a:cubicBezTo>
                      <a:pt x="208" y="15"/>
                      <a:pt x="204" y="20"/>
                      <a:pt x="201" y="20"/>
                    </a:cubicBezTo>
                    <a:cubicBezTo>
                      <a:pt x="9" y="20"/>
                      <a:pt x="9" y="20"/>
                      <a:pt x="9" y="20"/>
                    </a:cubicBezTo>
                    <a:cubicBezTo>
                      <a:pt x="5" y="20"/>
                      <a:pt x="0" y="15"/>
                      <a:pt x="0" y="10"/>
                    </a:cubicBezTo>
                    <a:cubicBezTo>
                      <a:pt x="0" y="8"/>
                      <a:pt x="0" y="8"/>
                      <a:pt x="0" y="8"/>
                    </a:cubicBezTo>
                    <a:cubicBezTo>
                      <a:pt x="0" y="3"/>
                      <a:pt x="5" y="0"/>
                      <a:pt x="9" y="0"/>
                    </a:cubicBezTo>
                    <a:cubicBezTo>
                      <a:pt x="201" y="0"/>
                      <a:pt x="201" y="0"/>
                      <a:pt x="201" y="0"/>
                    </a:cubicBezTo>
                    <a:cubicBezTo>
                      <a:pt x="204" y="0"/>
                      <a:pt x="208" y="3"/>
                      <a:pt x="208" y="8"/>
                    </a:cubicBezTo>
                    <a:lnTo>
                      <a:pt x="208" y="10"/>
                    </a:lnTo>
                    <a:close/>
                  </a:path>
                </a:pathLst>
              </a:custGeom>
              <a:solidFill>
                <a:schemeClr val="tx1">
                  <a:lumMod val="60000"/>
                  <a:lumOff val="40000"/>
                </a:schemeClr>
              </a:solidFill>
              <a:ln>
                <a:noFill/>
              </a:ln>
            </p:spPr>
            <p:txBody>
              <a:bodyPr anchor="ctr"/>
              <a:lstStyle/>
              <a:p>
                <a:pPr algn="ctr"/>
                <a:endParaRPr/>
              </a:p>
            </p:txBody>
          </p:sp>
          <p:sp>
            <p:nvSpPr>
              <p:cNvPr id="58" name="íś1ïḓê">
                <a:extLst>
                  <a:ext uri="{FF2B5EF4-FFF2-40B4-BE49-F238E27FC236}">
                    <a16:creationId xmlns:a16="http://schemas.microsoft.com/office/drawing/2014/main" id="{D7437BBA-C914-9EE5-DA21-E50E18FADFFD}"/>
                  </a:ext>
                </a:extLst>
              </p:cNvPr>
              <p:cNvSpPr/>
              <p:nvPr/>
            </p:nvSpPr>
            <p:spPr bwMode="auto">
              <a:xfrm>
                <a:off x="4015055" y="5341133"/>
                <a:ext cx="246482" cy="44815"/>
              </a:xfrm>
              <a:custGeom>
                <a:avLst/>
                <a:gdLst>
                  <a:gd name="T0" fmla="*/ 112 w 112"/>
                  <a:gd name="T1" fmla="*/ 12 h 20"/>
                  <a:gd name="T2" fmla="*/ 106 w 112"/>
                  <a:gd name="T3" fmla="*/ 20 h 20"/>
                  <a:gd name="T4" fmla="*/ 9 w 112"/>
                  <a:gd name="T5" fmla="*/ 20 h 20"/>
                  <a:gd name="T6" fmla="*/ 0 w 112"/>
                  <a:gd name="T7" fmla="*/ 12 h 20"/>
                  <a:gd name="T8" fmla="*/ 0 w 112"/>
                  <a:gd name="T9" fmla="*/ 9 h 20"/>
                  <a:gd name="T10" fmla="*/ 9 w 112"/>
                  <a:gd name="T11" fmla="*/ 0 h 20"/>
                  <a:gd name="T12" fmla="*/ 106 w 112"/>
                  <a:gd name="T13" fmla="*/ 0 h 20"/>
                  <a:gd name="T14" fmla="*/ 112 w 112"/>
                  <a:gd name="T15" fmla="*/ 9 h 20"/>
                  <a:gd name="T16" fmla="*/ 112 w 112"/>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0">
                    <a:moveTo>
                      <a:pt x="112" y="12"/>
                    </a:moveTo>
                    <a:cubicBezTo>
                      <a:pt x="112" y="16"/>
                      <a:pt x="110" y="20"/>
                      <a:pt x="106" y="20"/>
                    </a:cubicBezTo>
                    <a:cubicBezTo>
                      <a:pt x="9" y="20"/>
                      <a:pt x="9" y="20"/>
                      <a:pt x="9" y="20"/>
                    </a:cubicBezTo>
                    <a:cubicBezTo>
                      <a:pt x="5" y="20"/>
                      <a:pt x="0" y="16"/>
                      <a:pt x="0" y="12"/>
                    </a:cubicBezTo>
                    <a:cubicBezTo>
                      <a:pt x="0" y="9"/>
                      <a:pt x="0" y="9"/>
                      <a:pt x="0" y="9"/>
                    </a:cubicBezTo>
                    <a:cubicBezTo>
                      <a:pt x="0" y="5"/>
                      <a:pt x="5" y="0"/>
                      <a:pt x="9" y="0"/>
                    </a:cubicBezTo>
                    <a:cubicBezTo>
                      <a:pt x="106" y="0"/>
                      <a:pt x="106" y="0"/>
                      <a:pt x="106" y="0"/>
                    </a:cubicBezTo>
                    <a:cubicBezTo>
                      <a:pt x="110" y="0"/>
                      <a:pt x="112" y="5"/>
                      <a:pt x="112" y="9"/>
                    </a:cubicBezTo>
                    <a:lnTo>
                      <a:pt x="112" y="12"/>
                    </a:lnTo>
                    <a:close/>
                  </a:path>
                </a:pathLst>
              </a:custGeom>
              <a:solidFill>
                <a:schemeClr val="tx1">
                  <a:lumMod val="60000"/>
                  <a:lumOff val="40000"/>
                </a:schemeClr>
              </a:solidFill>
              <a:ln>
                <a:noFill/>
              </a:ln>
            </p:spPr>
            <p:txBody>
              <a:bodyPr anchor="ctr"/>
              <a:lstStyle/>
              <a:p>
                <a:pPr algn="ctr"/>
                <a:endParaRPr/>
              </a:p>
            </p:txBody>
          </p:sp>
        </p:grpSp>
        <p:grpSp>
          <p:nvGrpSpPr>
            <p:cNvPr id="6" name="iśļîḑè">
              <a:extLst>
                <a:ext uri="{FF2B5EF4-FFF2-40B4-BE49-F238E27FC236}">
                  <a16:creationId xmlns:a16="http://schemas.microsoft.com/office/drawing/2014/main" id="{BD8807F6-087D-A6A7-DB54-9935A47AA8FE}"/>
                </a:ext>
              </a:extLst>
            </p:cNvPr>
            <p:cNvGrpSpPr/>
            <p:nvPr/>
          </p:nvGrpSpPr>
          <p:grpSpPr>
            <a:xfrm>
              <a:off x="7587276" y="2859803"/>
              <a:ext cx="1504838" cy="1997802"/>
              <a:chOff x="7587276" y="2859803"/>
              <a:chExt cx="1504838" cy="1997802"/>
            </a:xfrm>
          </p:grpSpPr>
          <p:sp>
            <p:nvSpPr>
              <p:cNvPr id="18" name="iṣḷïḋé">
                <a:extLst>
                  <a:ext uri="{FF2B5EF4-FFF2-40B4-BE49-F238E27FC236}">
                    <a16:creationId xmlns:a16="http://schemas.microsoft.com/office/drawing/2014/main" id="{743B2B96-2F72-9A16-DC5A-A2579B165B7C}"/>
                  </a:ext>
                </a:extLst>
              </p:cNvPr>
              <p:cNvSpPr/>
              <p:nvPr/>
            </p:nvSpPr>
            <p:spPr bwMode="auto">
              <a:xfrm>
                <a:off x="7587276" y="2859803"/>
                <a:ext cx="1504838" cy="1997802"/>
              </a:xfrm>
              <a:custGeom>
                <a:avLst/>
                <a:gdLst>
                  <a:gd name="T0" fmla="*/ 684 w 684"/>
                  <a:gd name="T1" fmla="*/ 850 h 908"/>
                  <a:gd name="T2" fmla="*/ 629 w 684"/>
                  <a:gd name="T3" fmla="*/ 908 h 908"/>
                  <a:gd name="T4" fmla="*/ 57 w 684"/>
                  <a:gd name="T5" fmla="*/ 908 h 908"/>
                  <a:gd name="T6" fmla="*/ 0 w 684"/>
                  <a:gd name="T7" fmla="*/ 850 h 908"/>
                  <a:gd name="T8" fmla="*/ 0 w 684"/>
                  <a:gd name="T9" fmla="*/ 58 h 908"/>
                  <a:gd name="T10" fmla="*/ 57 w 684"/>
                  <a:gd name="T11" fmla="*/ 0 h 908"/>
                  <a:gd name="T12" fmla="*/ 629 w 684"/>
                  <a:gd name="T13" fmla="*/ 0 h 908"/>
                  <a:gd name="T14" fmla="*/ 684 w 684"/>
                  <a:gd name="T15" fmla="*/ 58 h 908"/>
                  <a:gd name="T16" fmla="*/ 684 w 684"/>
                  <a:gd name="T17" fmla="*/ 85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 h="908">
                    <a:moveTo>
                      <a:pt x="684" y="850"/>
                    </a:moveTo>
                    <a:cubicBezTo>
                      <a:pt x="684" y="881"/>
                      <a:pt x="660" y="908"/>
                      <a:pt x="629" y="908"/>
                    </a:cubicBezTo>
                    <a:cubicBezTo>
                      <a:pt x="57" y="908"/>
                      <a:pt x="57" y="908"/>
                      <a:pt x="57" y="908"/>
                    </a:cubicBezTo>
                    <a:cubicBezTo>
                      <a:pt x="27" y="908"/>
                      <a:pt x="0" y="881"/>
                      <a:pt x="0" y="850"/>
                    </a:cubicBezTo>
                    <a:cubicBezTo>
                      <a:pt x="0" y="58"/>
                      <a:pt x="0" y="58"/>
                      <a:pt x="0" y="58"/>
                    </a:cubicBezTo>
                    <a:cubicBezTo>
                      <a:pt x="0" y="27"/>
                      <a:pt x="27" y="0"/>
                      <a:pt x="57" y="0"/>
                    </a:cubicBezTo>
                    <a:cubicBezTo>
                      <a:pt x="629" y="0"/>
                      <a:pt x="629" y="0"/>
                      <a:pt x="629" y="0"/>
                    </a:cubicBezTo>
                    <a:cubicBezTo>
                      <a:pt x="660" y="0"/>
                      <a:pt x="684" y="27"/>
                      <a:pt x="684" y="58"/>
                    </a:cubicBezTo>
                    <a:lnTo>
                      <a:pt x="684" y="850"/>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ṧľíde">
                <a:extLst>
                  <a:ext uri="{FF2B5EF4-FFF2-40B4-BE49-F238E27FC236}">
                    <a16:creationId xmlns:a16="http://schemas.microsoft.com/office/drawing/2014/main" id="{5688778A-D36E-F920-B57D-32862D2CC54F}"/>
                  </a:ext>
                </a:extLst>
              </p:cNvPr>
              <p:cNvSpPr/>
              <p:nvPr/>
            </p:nvSpPr>
            <p:spPr bwMode="auto">
              <a:xfrm>
                <a:off x="7711106" y="3009579"/>
                <a:ext cx="1258355" cy="15307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íṥļîḋè">
                <a:extLst>
                  <a:ext uri="{FF2B5EF4-FFF2-40B4-BE49-F238E27FC236}">
                    <a16:creationId xmlns:a16="http://schemas.microsoft.com/office/drawing/2014/main" id="{1E9FFD3B-1E31-00B4-E317-01D2A3220F5A}"/>
                  </a:ext>
                </a:extLst>
              </p:cNvPr>
              <p:cNvSpPr/>
              <p:nvPr/>
            </p:nvSpPr>
            <p:spPr bwMode="auto">
              <a:xfrm>
                <a:off x="8240630" y="4593433"/>
                <a:ext cx="202847" cy="202847"/>
              </a:xfrm>
              <a:prstGeom prst="ellipse">
                <a:avLst/>
              </a:prstGeom>
              <a:solidFill>
                <a:schemeClr val="tx1">
                  <a:lumMod val="20000"/>
                  <a:lumOff val="80000"/>
                </a:schemeClr>
              </a:solidFill>
              <a:ln>
                <a:noFill/>
              </a:ln>
            </p:spPr>
            <p:txBody>
              <a:bodyPr anchor="ctr"/>
              <a:lstStyle/>
              <a:p>
                <a:pPr algn="ctr"/>
                <a:endParaRPr/>
              </a:p>
            </p:txBody>
          </p:sp>
          <p:sp>
            <p:nvSpPr>
              <p:cNvPr id="21" name="iṧļïďê">
                <a:extLst>
                  <a:ext uri="{FF2B5EF4-FFF2-40B4-BE49-F238E27FC236}">
                    <a16:creationId xmlns:a16="http://schemas.microsoft.com/office/drawing/2014/main" id="{6923DEC1-EADC-AF1F-5968-299D10F72895}"/>
                  </a:ext>
                </a:extLst>
              </p:cNvPr>
              <p:cNvSpPr/>
              <p:nvPr/>
            </p:nvSpPr>
            <p:spPr bwMode="auto">
              <a:xfrm>
                <a:off x="7869138" y="3133409"/>
                <a:ext cx="483529" cy="148597"/>
              </a:xfrm>
              <a:custGeom>
                <a:avLst/>
                <a:gdLst>
                  <a:gd name="T0" fmla="*/ 220 w 220"/>
                  <a:gd name="T1" fmla="*/ 52 h 68"/>
                  <a:gd name="T2" fmla="*/ 203 w 220"/>
                  <a:gd name="T3" fmla="*/ 68 h 68"/>
                  <a:gd name="T4" fmla="*/ 17 w 220"/>
                  <a:gd name="T5" fmla="*/ 68 h 68"/>
                  <a:gd name="T6" fmla="*/ 0 w 220"/>
                  <a:gd name="T7" fmla="*/ 52 h 68"/>
                  <a:gd name="T8" fmla="*/ 0 w 220"/>
                  <a:gd name="T9" fmla="*/ 17 h 68"/>
                  <a:gd name="T10" fmla="*/ 17 w 220"/>
                  <a:gd name="T11" fmla="*/ 0 h 68"/>
                  <a:gd name="T12" fmla="*/ 203 w 220"/>
                  <a:gd name="T13" fmla="*/ 0 h 68"/>
                  <a:gd name="T14" fmla="*/ 220 w 220"/>
                  <a:gd name="T15" fmla="*/ 17 h 68"/>
                  <a:gd name="T16" fmla="*/ 220 w 220"/>
                  <a:gd name="T17"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68">
                    <a:moveTo>
                      <a:pt x="220" y="52"/>
                    </a:moveTo>
                    <a:cubicBezTo>
                      <a:pt x="220" y="62"/>
                      <a:pt x="213" y="68"/>
                      <a:pt x="203" y="68"/>
                    </a:cubicBezTo>
                    <a:cubicBezTo>
                      <a:pt x="17" y="68"/>
                      <a:pt x="17" y="68"/>
                      <a:pt x="17" y="68"/>
                    </a:cubicBezTo>
                    <a:cubicBezTo>
                      <a:pt x="8" y="68"/>
                      <a:pt x="0" y="62"/>
                      <a:pt x="0" y="52"/>
                    </a:cubicBezTo>
                    <a:cubicBezTo>
                      <a:pt x="0" y="17"/>
                      <a:pt x="0" y="17"/>
                      <a:pt x="0" y="17"/>
                    </a:cubicBezTo>
                    <a:cubicBezTo>
                      <a:pt x="0" y="8"/>
                      <a:pt x="8" y="0"/>
                      <a:pt x="17" y="0"/>
                    </a:cubicBezTo>
                    <a:cubicBezTo>
                      <a:pt x="203" y="0"/>
                      <a:pt x="203" y="0"/>
                      <a:pt x="203" y="0"/>
                    </a:cubicBezTo>
                    <a:cubicBezTo>
                      <a:pt x="213" y="0"/>
                      <a:pt x="220" y="8"/>
                      <a:pt x="220" y="17"/>
                    </a:cubicBezTo>
                    <a:lnTo>
                      <a:pt x="220" y="52"/>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şḷiḍé">
                <a:extLst>
                  <a:ext uri="{FF2B5EF4-FFF2-40B4-BE49-F238E27FC236}">
                    <a16:creationId xmlns:a16="http://schemas.microsoft.com/office/drawing/2014/main" id="{A65C932E-D163-1B9F-63E7-8B9711117E55}"/>
                  </a:ext>
                </a:extLst>
              </p:cNvPr>
              <p:cNvSpPr/>
              <p:nvPr/>
            </p:nvSpPr>
            <p:spPr bwMode="auto">
              <a:xfrm>
                <a:off x="7869138" y="3335077"/>
                <a:ext cx="941113" cy="439894"/>
              </a:xfrm>
              <a:custGeom>
                <a:avLst/>
                <a:gdLst>
                  <a:gd name="T0" fmla="*/ 428 w 428"/>
                  <a:gd name="T1" fmla="*/ 181 h 200"/>
                  <a:gd name="T2" fmla="*/ 412 w 428"/>
                  <a:gd name="T3" fmla="*/ 200 h 200"/>
                  <a:gd name="T4" fmla="*/ 17 w 428"/>
                  <a:gd name="T5" fmla="*/ 200 h 200"/>
                  <a:gd name="T6" fmla="*/ 0 w 428"/>
                  <a:gd name="T7" fmla="*/ 181 h 200"/>
                  <a:gd name="T8" fmla="*/ 0 w 428"/>
                  <a:gd name="T9" fmla="*/ 18 h 200"/>
                  <a:gd name="T10" fmla="*/ 17 w 428"/>
                  <a:gd name="T11" fmla="*/ 0 h 200"/>
                  <a:gd name="T12" fmla="*/ 412 w 428"/>
                  <a:gd name="T13" fmla="*/ 0 h 200"/>
                  <a:gd name="T14" fmla="*/ 428 w 428"/>
                  <a:gd name="T15" fmla="*/ 18 h 200"/>
                  <a:gd name="T16" fmla="*/ 428 w 428"/>
                  <a:gd name="T17" fmla="*/ 18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200">
                    <a:moveTo>
                      <a:pt x="428" y="181"/>
                    </a:moveTo>
                    <a:cubicBezTo>
                      <a:pt x="428" y="190"/>
                      <a:pt x="422" y="200"/>
                      <a:pt x="412" y="200"/>
                    </a:cubicBezTo>
                    <a:cubicBezTo>
                      <a:pt x="17" y="200"/>
                      <a:pt x="17" y="200"/>
                      <a:pt x="17" y="200"/>
                    </a:cubicBezTo>
                    <a:cubicBezTo>
                      <a:pt x="8" y="200"/>
                      <a:pt x="0" y="190"/>
                      <a:pt x="0" y="181"/>
                    </a:cubicBezTo>
                    <a:cubicBezTo>
                      <a:pt x="0" y="18"/>
                      <a:pt x="0" y="18"/>
                      <a:pt x="0" y="18"/>
                    </a:cubicBezTo>
                    <a:cubicBezTo>
                      <a:pt x="0" y="9"/>
                      <a:pt x="8" y="0"/>
                      <a:pt x="17" y="0"/>
                    </a:cubicBezTo>
                    <a:cubicBezTo>
                      <a:pt x="412" y="0"/>
                      <a:pt x="412" y="0"/>
                      <a:pt x="412" y="0"/>
                    </a:cubicBezTo>
                    <a:cubicBezTo>
                      <a:pt x="422" y="0"/>
                      <a:pt x="428" y="9"/>
                      <a:pt x="428" y="18"/>
                    </a:cubicBezTo>
                    <a:lnTo>
                      <a:pt x="428" y="181"/>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ṣḻíḋé">
                <a:extLst>
                  <a:ext uri="{FF2B5EF4-FFF2-40B4-BE49-F238E27FC236}">
                    <a16:creationId xmlns:a16="http://schemas.microsoft.com/office/drawing/2014/main" id="{912B1991-B4F3-3DA1-4E82-26B4FBB5EEFC}"/>
                  </a:ext>
                </a:extLst>
              </p:cNvPr>
              <p:cNvSpPr/>
              <p:nvPr/>
            </p:nvSpPr>
            <p:spPr bwMode="auto">
              <a:xfrm>
                <a:off x="7869138" y="3810351"/>
                <a:ext cx="449328" cy="264172"/>
              </a:xfrm>
              <a:custGeom>
                <a:avLst/>
                <a:gdLst>
                  <a:gd name="T0" fmla="*/ 204 w 204"/>
                  <a:gd name="T1" fmla="*/ 104 h 120"/>
                  <a:gd name="T2" fmla="*/ 186 w 204"/>
                  <a:gd name="T3" fmla="*/ 120 h 120"/>
                  <a:gd name="T4" fmla="*/ 17 w 204"/>
                  <a:gd name="T5" fmla="*/ 120 h 120"/>
                  <a:gd name="T6" fmla="*/ 0 w 204"/>
                  <a:gd name="T7" fmla="*/ 104 h 120"/>
                  <a:gd name="T8" fmla="*/ 0 w 204"/>
                  <a:gd name="T9" fmla="*/ 17 h 120"/>
                  <a:gd name="T10" fmla="*/ 17 w 204"/>
                  <a:gd name="T11" fmla="*/ 0 h 120"/>
                  <a:gd name="T12" fmla="*/ 186 w 204"/>
                  <a:gd name="T13" fmla="*/ 0 h 120"/>
                  <a:gd name="T14" fmla="*/ 204 w 204"/>
                  <a:gd name="T15" fmla="*/ 17 h 120"/>
                  <a:gd name="T16" fmla="*/ 204 w 204"/>
                  <a:gd name="T1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20">
                    <a:moveTo>
                      <a:pt x="204" y="104"/>
                    </a:moveTo>
                    <a:cubicBezTo>
                      <a:pt x="204" y="114"/>
                      <a:pt x="195" y="120"/>
                      <a:pt x="186" y="120"/>
                    </a:cubicBezTo>
                    <a:cubicBezTo>
                      <a:pt x="17" y="120"/>
                      <a:pt x="17" y="120"/>
                      <a:pt x="17" y="120"/>
                    </a:cubicBezTo>
                    <a:cubicBezTo>
                      <a:pt x="8" y="120"/>
                      <a:pt x="0" y="114"/>
                      <a:pt x="0" y="104"/>
                    </a:cubicBezTo>
                    <a:cubicBezTo>
                      <a:pt x="0" y="17"/>
                      <a:pt x="0" y="17"/>
                      <a:pt x="0" y="17"/>
                    </a:cubicBezTo>
                    <a:cubicBezTo>
                      <a:pt x="0" y="7"/>
                      <a:pt x="8" y="0"/>
                      <a:pt x="17" y="0"/>
                    </a:cubicBezTo>
                    <a:cubicBezTo>
                      <a:pt x="186" y="0"/>
                      <a:pt x="186" y="0"/>
                      <a:pt x="186" y="0"/>
                    </a:cubicBezTo>
                    <a:cubicBezTo>
                      <a:pt x="195" y="0"/>
                      <a:pt x="204" y="7"/>
                      <a:pt x="204" y="17"/>
                    </a:cubicBezTo>
                    <a:lnTo>
                      <a:pt x="204" y="104"/>
                    </a:lnTo>
                    <a:close/>
                  </a:path>
                </a:pathLst>
              </a:custGeom>
              <a:solidFill>
                <a:schemeClr val="tx1">
                  <a:lumMod val="60000"/>
                  <a:lumOff val="40000"/>
                </a:schemeClr>
              </a:solidFill>
              <a:ln>
                <a:noFill/>
              </a:ln>
            </p:spPr>
            <p:txBody>
              <a:bodyPr anchor="ctr"/>
              <a:lstStyle/>
              <a:p>
                <a:pPr algn="ctr"/>
                <a:endParaRPr/>
              </a:p>
            </p:txBody>
          </p:sp>
          <p:sp>
            <p:nvSpPr>
              <p:cNvPr id="24" name="îšlíḍê">
                <a:extLst>
                  <a:ext uri="{FF2B5EF4-FFF2-40B4-BE49-F238E27FC236}">
                    <a16:creationId xmlns:a16="http://schemas.microsoft.com/office/drawing/2014/main" id="{4A162045-D33C-4A6E-723B-64EB317B4683}"/>
                  </a:ext>
                </a:extLst>
              </p:cNvPr>
              <p:cNvSpPr/>
              <p:nvPr/>
            </p:nvSpPr>
            <p:spPr bwMode="auto">
              <a:xfrm>
                <a:off x="8370357" y="3810351"/>
                <a:ext cx="439893" cy="264172"/>
              </a:xfrm>
              <a:custGeom>
                <a:avLst/>
                <a:gdLst>
                  <a:gd name="T0" fmla="*/ 200 w 200"/>
                  <a:gd name="T1" fmla="*/ 104 h 120"/>
                  <a:gd name="T2" fmla="*/ 184 w 200"/>
                  <a:gd name="T3" fmla="*/ 120 h 120"/>
                  <a:gd name="T4" fmla="*/ 16 w 200"/>
                  <a:gd name="T5" fmla="*/ 120 h 120"/>
                  <a:gd name="T6" fmla="*/ 0 w 200"/>
                  <a:gd name="T7" fmla="*/ 104 h 120"/>
                  <a:gd name="T8" fmla="*/ 0 w 200"/>
                  <a:gd name="T9" fmla="*/ 17 h 120"/>
                  <a:gd name="T10" fmla="*/ 16 w 200"/>
                  <a:gd name="T11" fmla="*/ 0 h 120"/>
                  <a:gd name="T12" fmla="*/ 184 w 200"/>
                  <a:gd name="T13" fmla="*/ 0 h 120"/>
                  <a:gd name="T14" fmla="*/ 200 w 200"/>
                  <a:gd name="T15" fmla="*/ 17 h 120"/>
                  <a:gd name="T16" fmla="*/ 200 w 200"/>
                  <a:gd name="T1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20">
                    <a:moveTo>
                      <a:pt x="200" y="104"/>
                    </a:moveTo>
                    <a:cubicBezTo>
                      <a:pt x="200" y="114"/>
                      <a:pt x="194" y="120"/>
                      <a:pt x="184" y="120"/>
                    </a:cubicBezTo>
                    <a:cubicBezTo>
                      <a:pt x="16" y="120"/>
                      <a:pt x="16" y="120"/>
                      <a:pt x="16" y="120"/>
                    </a:cubicBezTo>
                    <a:cubicBezTo>
                      <a:pt x="6" y="120"/>
                      <a:pt x="0" y="114"/>
                      <a:pt x="0" y="104"/>
                    </a:cubicBezTo>
                    <a:cubicBezTo>
                      <a:pt x="0" y="17"/>
                      <a:pt x="0" y="17"/>
                      <a:pt x="0" y="17"/>
                    </a:cubicBezTo>
                    <a:cubicBezTo>
                      <a:pt x="0" y="7"/>
                      <a:pt x="6" y="0"/>
                      <a:pt x="16" y="0"/>
                    </a:cubicBezTo>
                    <a:cubicBezTo>
                      <a:pt x="184" y="0"/>
                      <a:pt x="184" y="0"/>
                      <a:pt x="184" y="0"/>
                    </a:cubicBezTo>
                    <a:cubicBezTo>
                      <a:pt x="194" y="0"/>
                      <a:pt x="200" y="7"/>
                      <a:pt x="200" y="17"/>
                    </a:cubicBezTo>
                    <a:lnTo>
                      <a:pt x="200" y="104"/>
                    </a:lnTo>
                    <a:close/>
                  </a:path>
                </a:pathLst>
              </a:custGeom>
              <a:solidFill>
                <a:schemeClr val="tx1">
                  <a:lumMod val="60000"/>
                  <a:lumOff val="40000"/>
                </a:schemeClr>
              </a:solidFill>
              <a:ln>
                <a:noFill/>
              </a:ln>
            </p:spPr>
            <p:txBody>
              <a:bodyPr anchor="ctr"/>
              <a:lstStyle/>
              <a:p>
                <a:pPr algn="ctr"/>
                <a:endParaRPr/>
              </a:p>
            </p:txBody>
          </p:sp>
          <p:sp>
            <p:nvSpPr>
              <p:cNvPr id="25" name="iṧļíḑè">
                <a:extLst>
                  <a:ext uri="{FF2B5EF4-FFF2-40B4-BE49-F238E27FC236}">
                    <a16:creationId xmlns:a16="http://schemas.microsoft.com/office/drawing/2014/main" id="{CB9B0FF2-127E-9ED9-E309-2369D54F6D5C}"/>
                  </a:ext>
                </a:extLst>
              </p:cNvPr>
              <p:cNvSpPr/>
              <p:nvPr/>
            </p:nvSpPr>
            <p:spPr bwMode="auto">
              <a:xfrm>
                <a:off x="8370357" y="4127593"/>
                <a:ext cx="439893" cy="35380"/>
              </a:xfrm>
              <a:custGeom>
                <a:avLst/>
                <a:gdLst>
                  <a:gd name="T0" fmla="*/ 200 w 200"/>
                  <a:gd name="T1" fmla="*/ 11 h 16"/>
                  <a:gd name="T2" fmla="*/ 194 w 200"/>
                  <a:gd name="T3" fmla="*/ 16 h 16"/>
                  <a:gd name="T4" fmla="*/ 5 w 200"/>
                  <a:gd name="T5" fmla="*/ 16 h 16"/>
                  <a:gd name="T6" fmla="*/ 0 w 200"/>
                  <a:gd name="T7" fmla="*/ 11 h 16"/>
                  <a:gd name="T8" fmla="*/ 0 w 200"/>
                  <a:gd name="T9" fmla="*/ 8 h 16"/>
                  <a:gd name="T10" fmla="*/ 5 w 200"/>
                  <a:gd name="T11" fmla="*/ 0 h 16"/>
                  <a:gd name="T12" fmla="*/ 194 w 200"/>
                  <a:gd name="T13" fmla="*/ 0 h 16"/>
                  <a:gd name="T14" fmla="*/ 200 w 200"/>
                  <a:gd name="T15" fmla="*/ 8 h 16"/>
                  <a:gd name="T16" fmla="*/ 200 w 200"/>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6">
                    <a:moveTo>
                      <a:pt x="200" y="11"/>
                    </a:moveTo>
                    <a:cubicBezTo>
                      <a:pt x="200" y="15"/>
                      <a:pt x="198" y="16"/>
                      <a:pt x="194" y="16"/>
                    </a:cubicBezTo>
                    <a:cubicBezTo>
                      <a:pt x="5" y="16"/>
                      <a:pt x="5" y="16"/>
                      <a:pt x="5" y="16"/>
                    </a:cubicBezTo>
                    <a:cubicBezTo>
                      <a:pt x="1" y="16"/>
                      <a:pt x="0" y="15"/>
                      <a:pt x="0" y="11"/>
                    </a:cubicBezTo>
                    <a:cubicBezTo>
                      <a:pt x="0" y="8"/>
                      <a:pt x="0" y="8"/>
                      <a:pt x="0" y="8"/>
                    </a:cubicBezTo>
                    <a:cubicBezTo>
                      <a:pt x="0" y="4"/>
                      <a:pt x="1" y="0"/>
                      <a:pt x="5" y="0"/>
                    </a:cubicBezTo>
                    <a:cubicBezTo>
                      <a:pt x="194" y="0"/>
                      <a:pt x="194" y="0"/>
                      <a:pt x="194" y="0"/>
                    </a:cubicBezTo>
                    <a:cubicBezTo>
                      <a:pt x="198" y="0"/>
                      <a:pt x="200" y="4"/>
                      <a:pt x="200" y="8"/>
                    </a:cubicBezTo>
                    <a:lnTo>
                      <a:pt x="200" y="11"/>
                    </a:lnTo>
                    <a:close/>
                  </a:path>
                </a:pathLst>
              </a:custGeom>
              <a:solidFill>
                <a:schemeClr val="tx1">
                  <a:lumMod val="60000"/>
                  <a:lumOff val="40000"/>
                </a:schemeClr>
              </a:solidFill>
              <a:ln>
                <a:noFill/>
              </a:ln>
            </p:spPr>
            <p:txBody>
              <a:bodyPr anchor="ctr"/>
              <a:lstStyle/>
              <a:p>
                <a:pPr algn="ctr"/>
                <a:endParaRPr/>
              </a:p>
            </p:txBody>
          </p:sp>
          <p:sp>
            <p:nvSpPr>
              <p:cNvPr id="26" name="ïṣ1îḑe">
                <a:extLst>
                  <a:ext uri="{FF2B5EF4-FFF2-40B4-BE49-F238E27FC236}">
                    <a16:creationId xmlns:a16="http://schemas.microsoft.com/office/drawing/2014/main" id="{DCAF9857-17F5-BECC-A3F8-9BEEEDAAA01E}"/>
                  </a:ext>
                </a:extLst>
              </p:cNvPr>
              <p:cNvSpPr/>
              <p:nvPr/>
            </p:nvSpPr>
            <p:spPr bwMode="auto">
              <a:xfrm>
                <a:off x="8370357" y="4188919"/>
                <a:ext cx="439893" cy="43636"/>
              </a:xfrm>
              <a:custGeom>
                <a:avLst/>
                <a:gdLst>
                  <a:gd name="T0" fmla="*/ 200 w 200"/>
                  <a:gd name="T1" fmla="*/ 12 h 20"/>
                  <a:gd name="T2" fmla="*/ 194 w 200"/>
                  <a:gd name="T3" fmla="*/ 20 h 20"/>
                  <a:gd name="T4" fmla="*/ 5 w 200"/>
                  <a:gd name="T5" fmla="*/ 20 h 20"/>
                  <a:gd name="T6" fmla="*/ 0 w 200"/>
                  <a:gd name="T7" fmla="*/ 12 h 20"/>
                  <a:gd name="T8" fmla="*/ 0 w 200"/>
                  <a:gd name="T9" fmla="*/ 9 h 20"/>
                  <a:gd name="T10" fmla="*/ 5 w 200"/>
                  <a:gd name="T11" fmla="*/ 0 h 20"/>
                  <a:gd name="T12" fmla="*/ 194 w 200"/>
                  <a:gd name="T13" fmla="*/ 0 h 20"/>
                  <a:gd name="T14" fmla="*/ 200 w 200"/>
                  <a:gd name="T15" fmla="*/ 9 h 20"/>
                  <a:gd name="T16" fmla="*/ 200 w 200"/>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
                    <a:moveTo>
                      <a:pt x="200" y="12"/>
                    </a:moveTo>
                    <a:cubicBezTo>
                      <a:pt x="200" y="16"/>
                      <a:pt x="198" y="20"/>
                      <a:pt x="194" y="20"/>
                    </a:cubicBezTo>
                    <a:cubicBezTo>
                      <a:pt x="5" y="20"/>
                      <a:pt x="5" y="20"/>
                      <a:pt x="5" y="20"/>
                    </a:cubicBezTo>
                    <a:cubicBezTo>
                      <a:pt x="1" y="20"/>
                      <a:pt x="0" y="16"/>
                      <a:pt x="0" y="12"/>
                    </a:cubicBezTo>
                    <a:cubicBezTo>
                      <a:pt x="0" y="9"/>
                      <a:pt x="0" y="9"/>
                      <a:pt x="0" y="9"/>
                    </a:cubicBezTo>
                    <a:cubicBezTo>
                      <a:pt x="0" y="5"/>
                      <a:pt x="1" y="0"/>
                      <a:pt x="5" y="0"/>
                    </a:cubicBezTo>
                    <a:cubicBezTo>
                      <a:pt x="194" y="0"/>
                      <a:pt x="194" y="0"/>
                      <a:pt x="194" y="0"/>
                    </a:cubicBezTo>
                    <a:cubicBezTo>
                      <a:pt x="198" y="0"/>
                      <a:pt x="200" y="5"/>
                      <a:pt x="200" y="9"/>
                    </a:cubicBezTo>
                    <a:lnTo>
                      <a:pt x="200" y="12"/>
                    </a:lnTo>
                    <a:close/>
                  </a:path>
                </a:pathLst>
              </a:custGeom>
              <a:solidFill>
                <a:schemeClr val="tx1">
                  <a:lumMod val="60000"/>
                  <a:lumOff val="40000"/>
                </a:schemeClr>
              </a:solidFill>
              <a:ln>
                <a:noFill/>
              </a:ln>
            </p:spPr>
            <p:txBody>
              <a:bodyPr anchor="ctr"/>
              <a:lstStyle/>
              <a:p>
                <a:pPr algn="ctr"/>
                <a:endParaRPr/>
              </a:p>
            </p:txBody>
          </p:sp>
          <p:sp>
            <p:nvSpPr>
              <p:cNvPr id="27" name="iśļïḓè">
                <a:extLst>
                  <a:ext uri="{FF2B5EF4-FFF2-40B4-BE49-F238E27FC236}">
                    <a16:creationId xmlns:a16="http://schemas.microsoft.com/office/drawing/2014/main" id="{438AC024-2D08-4E78-A49D-A5D8EF6B99AD}"/>
                  </a:ext>
                </a:extLst>
              </p:cNvPr>
              <p:cNvSpPr/>
              <p:nvPr/>
            </p:nvSpPr>
            <p:spPr bwMode="auto">
              <a:xfrm>
                <a:off x="8370357" y="4259679"/>
                <a:ext cx="439893" cy="34202"/>
              </a:xfrm>
              <a:custGeom>
                <a:avLst/>
                <a:gdLst>
                  <a:gd name="T0" fmla="*/ 200 w 200"/>
                  <a:gd name="T1" fmla="*/ 9 h 16"/>
                  <a:gd name="T2" fmla="*/ 194 w 200"/>
                  <a:gd name="T3" fmla="*/ 16 h 16"/>
                  <a:gd name="T4" fmla="*/ 5 w 200"/>
                  <a:gd name="T5" fmla="*/ 16 h 16"/>
                  <a:gd name="T6" fmla="*/ 0 w 200"/>
                  <a:gd name="T7" fmla="*/ 9 h 16"/>
                  <a:gd name="T8" fmla="*/ 0 w 200"/>
                  <a:gd name="T9" fmla="*/ 6 h 16"/>
                  <a:gd name="T10" fmla="*/ 5 w 200"/>
                  <a:gd name="T11" fmla="*/ 0 h 16"/>
                  <a:gd name="T12" fmla="*/ 194 w 200"/>
                  <a:gd name="T13" fmla="*/ 0 h 16"/>
                  <a:gd name="T14" fmla="*/ 200 w 200"/>
                  <a:gd name="T15" fmla="*/ 6 h 16"/>
                  <a:gd name="T16" fmla="*/ 200 w 200"/>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6">
                    <a:moveTo>
                      <a:pt x="200" y="9"/>
                    </a:moveTo>
                    <a:cubicBezTo>
                      <a:pt x="200" y="13"/>
                      <a:pt x="198" y="16"/>
                      <a:pt x="194" y="16"/>
                    </a:cubicBezTo>
                    <a:cubicBezTo>
                      <a:pt x="5" y="16"/>
                      <a:pt x="5" y="16"/>
                      <a:pt x="5" y="16"/>
                    </a:cubicBezTo>
                    <a:cubicBezTo>
                      <a:pt x="1" y="16"/>
                      <a:pt x="0" y="13"/>
                      <a:pt x="0" y="9"/>
                    </a:cubicBezTo>
                    <a:cubicBezTo>
                      <a:pt x="0" y="6"/>
                      <a:pt x="0" y="6"/>
                      <a:pt x="0" y="6"/>
                    </a:cubicBezTo>
                    <a:cubicBezTo>
                      <a:pt x="0" y="2"/>
                      <a:pt x="1" y="0"/>
                      <a:pt x="5" y="0"/>
                    </a:cubicBezTo>
                    <a:cubicBezTo>
                      <a:pt x="194" y="0"/>
                      <a:pt x="194" y="0"/>
                      <a:pt x="194" y="0"/>
                    </a:cubicBezTo>
                    <a:cubicBezTo>
                      <a:pt x="198" y="0"/>
                      <a:pt x="200" y="2"/>
                      <a:pt x="200" y="6"/>
                    </a:cubicBezTo>
                    <a:lnTo>
                      <a:pt x="200" y="9"/>
                    </a:lnTo>
                    <a:close/>
                  </a:path>
                </a:pathLst>
              </a:custGeom>
              <a:solidFill>
                <a:schemeClr val="tx1">
                  <a:lumMod val="60000"/>
                  <a:lumOff val="40000"/>
                </a:schemeClr>
              </a:solidFill>
              <a:ln>
                <a:noFill/>
              </a:ln>
            </p:spPr>
            <p:txBody>
              <a:bodyPr anchor="ctr"/>
              <a:lstStyle/>
              <a:p>
                <a:pPr algn="ctr"/>
                <a:endParaRPr/>
              </a:p>
            </p:txBody>
          </p:sp>
          <p:sp>
            <p:nvSpPr>
              <p:cNvPr id="28" name="îšľïḋè">
                <a:extLst>
                  <a:ext uri="{FF2B5EF4-FFF2-40B4-BE49-F238E27FC236}">
                    <a16:creationId xmlns:a16="http://schemas.microsoft.com/office/drawing/2014/main" id="{400361D7-048B-52F3-2F01-DD6260DC80C4}"/>
                  </a:ext>
                </a:extLst>
              </p:cNvPr>
              <p:cNvSpPr/>
              <p:nvPr/>
            </p:nvSpPr>
            <p:spPr bwMode="auto">
              <a:xfrm>
                <a:off x="8370357" y="4321004"/>
                <a:ext cx="439893" cy="35380"/>
              </a:xfrm>
              <a:custGeom>
                <a:avLst/>
                <a:gdLst>
                  <a:gd name="T0" fmla="*/ 200 w 200"/>
                  <a:gd name="T1" fmla="*/ 10 h 16"/>
                  <a:gd name="T2" fmla="*/ 194 w 200"/>
                  <a:gd name="T3" fmla="*/ 16 h 16"/>
                  <a:gd name="T4" fmla="*/ 5 w 200"/>
                  <a:gd name="T5" fmla="*/ 16 h 16"/>
                  <a:gd name="T6" fmla="*/ 0 w 200"/>
                  <a:gd name="T7" fmla="*/ 10 h 16"/>
                  <a:gd name="T8" fmla="*/ 0 w 200"/>
                  <a:gd name="T9" fmla="*/ 7 h 16"/>
                  <a:gd name="T10" fmla="*/ 5 w 200"/>
                  <a:gd name="T11" fmla="*/ 0 h 16"/>
                  <a:gd name="T12" fmla="*/ 194 w 200"/>
                  <a:gd name="T13" fmla="*/ 0 h 16"/>
                  <a:gd name="T14" fmla="*/ 200 w 200"/>
                  <a:gd name="T15" fmla="*/ 7 h 16"/>
                  <a:gd name="T16" fmla="*/ 200 w 200"/>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6">
                    <a:moveTo>
                      <a:pt x="200" y="10"/>
                    </a:moveTo>
                    <a:cubicBezTo>
                      <a:pt x="200" y="14"/>
                      <a:pt x="198" y="16"/>
                      <a:pt x="194" y="16"/>
                    </a:cubicBezTo>
                    <a:cubicBezTo>
                      <a:pt x="5" y="16"/>
                      <a:pt x="5" y="16"/>
                      <a:pt x="5" y="16"/>
                    </a:cubicBezTo>
                    <a:cubicBezTo>
                      <a:pt x="1" y="16"/>
                      <a:pt x="0" y="14"/>
                      <a:pt x="0" y="10"/>
                    </a:cubicBezTo>
                    <a:cubicBezTo>
                      <a:pt x="0" y="7"/>
                      <a:pt x="0" y="7"/>
                      <a:pt x="0" y="7"/>
                    </a:cubicBezTo>
                    <a:cubicBezTo>
                      <a:pt x="0" y="3"/>
                      <a:pt x="1" y="0"/>
                      <a:pt x="5" y="0"/>
                    </a:cubicBezTo>
                    <a:cubicBezTo>
                      <a:pt x="194" y="0"/>
                      <a:pt x="194" y="0"/>
                      <a:pt x="194" y="0"/>
                    </a:cubicBezTo>
                    <a:cubicBezTo>
                      <a:pt x="198" y="0"/>
                      <a:pt x="200" y="3"/>
                      <a:pt x="200" y="7"/>
                    </a:cubicBezTo>
                    <a:lnTo>
                      <a:pt x="200" y="10"/>
                    </a:lnTo>
                    <a:close/>
                  </a:path>
                </a:pathLst>
              </a:custGeom>
              <a:solidFill>
                <a:schemeClr val="tx1">
                  <a:lumMod val="60000"/>
                  <a:lumOff val="40000"/>
                </a:schemeClr>
              </a:solidFill>
              <a:ln>
                <a:noFill/>
              </a:ln>
            </p:spPr>
            <p:txBody>
              <a:bodyPr anchor="ctr"/>
              <a:lstStyle/>
              <a:p>
                <a:pPr algn="ctr"/>
                <a:endParaRPr/>
              </a:p>
            </p:txBody>
          </p:sp>
          <p:sp>
            <p:nvSpPr>
              <p:cNvPr id="29" name="iṧľïďè">
                <a:extLst>
                  <a:ext uri="{FF2B5EF4-FFF2-40B4-BE49-F238E27FC236}">
                    <a16:creationId xmlns:a16="http://schemas.microsoft.com/office/drawing/2014/main" id="{90D19443-6224-E4F3-4FDC-7BBE97AE9AE3}"/>
                  </a:ext>
                </a:extLst>
              </p:cNvPr>
              <p:cNvSpPr/>
              <p:nvPr/>
            </p:nvSpPr>
            <p:spPr bwMode="auto">
              <a:xfrm>
                <a:off x="8370357" y="4382330"/>
                <a:ext cx="238227" cy="43636"/>
              </a:xfrm>
              <a:custGeom>
                <a:avLst/>
                <a:gdLst>
                  <a:gd name="T0" fmla="*/ 108 w 108"/>
                  <a:gd name="T1" fmla="*/ 11 h 20"/>
                  <a:gd name="T2" fmla="*/ 101 w 108"/>
                  <a:gd name="T3" fmla="*/ 20 h 20"/>
                  <a:gd name="T4" fmla="*/ 5 w 108"/>
                  <a:gd name="T5" fmla="*/ 20 h 20"/>
                  <a:gd name="T6" fmla="*/ 0 w 108"/>
                  <a:gd name="T7" fmla="*/ 11 h 20"/>
                  <a:gd name="T8" fmla="*/ 0 w 108"/>
                  <a:gd name="T9" fmla="*/ 8 h 20"/>
                  <a:gd name="T10" fmla="*/ 5 w 108"/>
                  <a:gd name="T11" fmla="*/ 0 h 20"/>
                  <a:gd name="T12" fmla="*/ 101 w 108"/>
                  <a:gd name="T13" fmla="*/ 0 h 20"/>
                  <a:gd name="T14" fmla="*/ 108 w 108"/>
                  <a:gd name="T15" fmla="*/ 8 h 20"/>
                  <a:gd name="T16" fmla="*/ 108 w 108"/>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0">
                    <a:moveTo>
                      <a:pt x="108" y="11"/>
                    </a:moveTo>
                    <a:cubicBezTo>
                      <a:pt x="108" y="15"/>
                      <a:pt x="105" y="20"/>
                      <a:pt x="101" y="20"/>
                    </a:cubicBezTo>
                    <a:cubicBezTo>
                      <a:pt x="5" y="20"/>
                      <a:pt x="5" y="20"/>
                      <a:pt x="5" y="20"/>
                    </a:cubicBezTo>
                    <a:cubicBezTo>
                      <a:pt x="1" y="20"/>
                      <a:pt x="0" y="15"/>
                      <a:pt x="0" y="11"/>
                    </a:cubicBezTo>
                    <a:cubicBezTo>
                      <a:pt x="0" y="8"/>
                      <a:pt x="0" y="8"/>
                      <a:pt x="0" y="8"/>
                    </a:cubicBezTo>
                    <a:cubicBezTo>
                      <a:pt x="0" y="4"/>
                      <a:pt x="1" y="0"/>
                      <a:pt x="5" y="0"/>
                    </a:cubicBezTo>
                    <a:cubicBezTo>
                      <a:pt x="101" y="0"/>
                      <a:pt x="101" y="0"/>
                      <a:pt x="101" y="0"/>
                    </a:cubicBezTo>
                    <a:cubicBezTo>
                      <a:pt x="105" y="0"/>
                      <a:pt x="108" y="4"/>
                      <a:pt x="108" y="8"/>
                    </a:cubicBezTo>
                    <a:lnTo>
                      <a:pt x="108" y="11"/>
                    </a:lnTo>
                    <a:close/>
                  </a:path>
                </a:pathLst>
              </a:custGeom>
              <a:solidFill>
                <a:schemeClr val="tx1">
                  <a:lumMod val="60000"/>
                  <a:lumOff val="40000"/>
                </a:schemeClr>
              </a:solidFill>
              <a:ln>
                <a:noFill/>
              </a:ln>
            </p:spPr>
            <p:txBody>
              <a:bodyPr anchor="ctr"/>
              <a:lstStyle/>
              <a:p>
                <a:pPr algn="ctr"/>
                <a:endParaRPr/>
              </a:p>
            </p:txBody>
          </p:sp>
          <p:sp>
            <p:nvSpPr>
              <p:cNvPr id="30" name="işľïḓe">
                <a:extLst>
                  <a:ext uri="{FF2B5EF4-FFF2-40B4-BE49-F238E27FC236}">
                    <a16:creationId xmlns:a16="http://schemas.microsoft.com/office/drawing/2014/main" id="{F944BD4F-8CE5-7FDE-2E8E-67057CA9AA2B}"/>
                  </a:ext>
                </a:extLst>
              </p:cNvPr>
              <p:cNvSpPr/>
              <p:nvPr/>
            </p:nvSpPr>
            <p:spPr bwMode="auto">
              <a:xfrm>
                <a:off x="7869138" y="4127593"/>
                <a:ext cx="449328" cy="35380"/>
              </a:xfrm>
              <a:custGeom>
                <a:avLst/>
                <a:gdLst>
                  <a:gd name="T0" fmla="*/ 204 w 204"/>
                  <a:gd name="T1" fmla="*/ 11 h 16"/>
                  <a:gd name="T2" fmla="*/ 196 w 204"/>
                  <a:gd name="T3" fmla="*/ 16 h 16"/>
                  <a:gd name="T4" fmla="*/ 7 w 204"/>
                  <a:gd name="T5" fmla="*/ 16 h 16"/>
                  <a:gd name="T6" fmla="*/ 0 w 204"/>
                  <a:gd name="T7" fmla="*/ 11 h 16"/>
                  <a:gd name="T8" fmla="*/ 0 w 204"/>
                  <a:gd name="T9" fmla="*/ 8 h 16"/>
                  <a:gd name="T10" fmla="*/ 7 w 204"/>
                  <a:gd name="T11" fmla="*/ 0 h 16"/>
                  <a:gd name="T12" fmla="*/ 196 w 204"/>
                  <a:gd name="T13" fmla="*/ 0 h 16"/>
                  <a:gd name="T14" fmla="*/ 204 w 204"/>
                  <a:gd name="T15" fmla="*/ 8 h 16"/>
                  <a:gd name="T16" fmla="*/ 204 w 204"/>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11"/>
                    </a:moveTo>
                    <a:cubicBezTo>
                      <a:pt x="204" y="15"/>
                      <a:pt x="200" y="16"/>
                      <a:pt x="196" y="16"/>
                    </a:cubicBezTo>
                    <a:cubicBezTo>
                      <a:pt x="7" y="16"/>
                      <a:pt x="7" y="16"/>
                      <a:pt x="7" y="16"/>
                    </a:cubicBezTo>
                    <a:cubicBezTo>
                      <a:pt x="3" y="16"/>
                      <a:pt x="0" y="15"/>
                      <a:pt x="0" y="11"/>
                    </a:cubicBezTo>
                    <a:cubicBezTo>
                      <a:pt x="0" y="8"/>
                      <a:pt x="0" y="8"/>
                      <a:pt x="0" y="8"/>
                    </a:cubicBezTo>
                    <a:cubicBezTo>
                      <a:pt x="0" y="4"/>
                      <a:pt x="3" y="0"/>
                      <a:pt x="7" y="0"/>
                    </a:cubicBezTo>
                    <a:cubicBezTo>
                      <a:pt x="196" y="0"/>
                      <a:pt x="196" y="0"/>
                      <a:pt x="196" y="0"/>
                    </a:cubicBezTo>
                    <a:cubicBezTo>
                      <a:pt x="200" y="0"/>
                      <a:pt x="204" y="4"/>
                      <a:pt x="204" y="8"/>
                    </a:cubicBezTo>
                    <a:lnTo>
                      <a:pt x="204" y="11"/>
                    </a:lnTo>
                    <a:close/>
                  </a:path>
                </a:pathLst>
              </a:custGeom>
              <a:solidFill>
                <a:schemeClr val="tx1">
                  <a:lumMod val="60000"/>
                  <a:lumOff val="40000"/>
                </a:schemeClr>
              </a:solidFill>
              <a:ln>
                <a:noFill/>
              </a:ln>
            </p:spPr>
            <p:txBody>
              <a:bodyPr anchor="ctr"/>
              <a:lstStyle/>
              <a:p>
                <a:pPr algn="ctr"/>
                <a:endParaRPr/>
              </a:p>
            </p:txBody>
          </p:sp>
          <p:sp>
            <p:nvSpPr>
              <p:cNvPr id="31" name="íṧľîḍé">
                <a:extLst>
                  <a:ext uri="{FF2B5EF4-FFF2-40B4-BE49-F238E27FC236}">
                    <a16:creationId xmlns:a16="http://schemas.microsoft.com/office/drawing/2014/main" id="{38EC7DB7-9C5C-8256-B0F1-CF56A3070290}"/>
                  </a:ext>
                </a:extLst>
              </p:cNvPr>
              <p:cNvSpPr/>
              <p:nvPr/>
            </p:nvSpPr>
            <p:spPr bwMode="auto">
              <a:xfrm>
                <a:off x="7869138" y="4188919"/>
                <a:ext cx="449328" cy="43636"/>
              </a:xfrm>
              <a:custGeom>
                <a:avLst/>
                <a:gdLst>
                  <a:gd name="T0" fmla="*/ 204 w 204"/>
                  <a:gd name="T1" fmla="*/ 12 h 20"/>
                  <a:gd name="T2" fmla="*/ 196 w 204"/>
                  <a:gd name="T3" fmla="*/ 20 h 20"/>
                  <a:gd name="T4" fmla="*/ 7 w 204"/>
                  <a:gd name="T5" fmla="*/ 20 h 20"/>
                  <a:gd name="T6" fmla="*/ 0 w 204"/>
                  <a:gd name="T7" fmla="*/ 12 h 20"/>
                  <a:gd name="T8" fmla="*/ 0 w 204"/>
                  <a:gd name="T9" fmla="*/ 9 h 20"/>
                  <a:gd name="T10" fmla="*/ 7 w 204"/>
                  <a:gd name="T11" fmla="*/ 0 h 20"/>
                  <a:gd name="T12" fmla="*/ 196 w 204"/>
                  <a:gd name="T13" fmla="*/ 0 h 20"/>
                  <a:gd name="T14" fmla="*/ 204 w 204"/>
                  <a:gd name="T15" fmla="*/ 9 h 20"/>
                  <a:gd name="T16" fmla="*/ 204 w 204"/>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0">
                    <a:moveTo>
                      <a:pt x="204" y="12"/>
                    </a:moveTo>
                    <a:cubicBezTo>
                      <a:pt x="204" y="16"/>
                      <a:pt x="200" y="20"/>
                      <a:pt x="196" y="20"/>
                    </a:cubicBezTo>
                    <a:cubicBezTo>
                      <a:pt x="7" y="20"/>
                      <a:pt x="7" y="20"/>
                      <a:pt x="7" y="20"/>
                    </a:cubicBezTo>
                    <a:cubicBezTo>
                      <a:pt x="3" y="20"/>
                      <a:pt x="0" y="16"/>
                      <a:pt x="0" y="12"/>
                    </a:cubicBezTo>
                    <a:cubicBezTo>
                      <a:pt x="0" y="9"/>
                      <a:pt x="0" y="9"/>
                      <a:pt x="0" y="9"/>
                    </a:cubicBezTo>
                    <a:cubicBezTo>
                      <a:pt x="0" y="5"/>
                      <a:pt x="3" y="0"/>
                      <a:pt x="7" y="0"/>
                    </a:cubicBezTo>
                    <a:cubicBezTo>
                      <a:pt x="196" y="0"/>
                      <a:pt x="196" y="0"/>
                      <a:pt x="196" y="0"/>
                    </a:cubicBezTo>
                    <a:cubicBezTo>
                      <a:pt x="200" y="0"/>
                      <a:pt x="204" y="5"/>
                      <a:pt x="204" y="9"/>
                    </a:cubicBezTo>
                    <a:lnTo>
                      <a:pt x="204" y="12"/>
                    </a:lnTo>
                    <a:close/>
                  </a:path>
                </a:pathLst>
              </a:custGeom>
              <a:solidFill>
                <a:schemeClr val="tx1">
                  <a:lumMod val="60000"/>
                  <a:lumOff val="40000"/>
                </a:schemeClr>
              </a:solidFill>
              <a:ln>
                <a:noFill/>
              </a:ln>
            </p:spPr>
            <p:txBody>
              <a:bodyPr anchor="ctr"/>
              <a:lstStyle/>
              <a:p>
                <a:pPr algn="ctr"/>
                <a:endParaRPr/>
              </a:p>
            </p:txBody>
          </p:sp>
          <p:sp>
            <p:nvSpPr>
              <p:cNvPr id="32" name="îṥ1ïḋê">
                <a:extLst>
                  <a:ext uri="{FF2B5EF4-FFF2-40B4-BE49-F238E27FC236}">
                    <a16:creationId xmlns:a16="http://schemas.microsoft.com/office/drawing/2014/main" id="{A5588066-FC72-4953-F27B-19E4C4F44493}"/>
                  </a:ext>
                </a:extLst>
              </p:cNvPr>
              <p:cNvSpPr/>
              <p:nvPr/>
            </p:nvSpPr>
            <p:spPr bwMode="auto">
              <a:xfrm>
                <a:off x="7869138" y="4259679"/>
                <a:ext cx="449328" cy="34202"/>
              </a:xfrm>
              <a:custGeom>
                <a:avLst/>
                <a:gdLst>
                  <a:gd name="T0" fmla="*/ 204 w 204"/>
                  <a:gd name="T1" fmla="*/ 9 h 16"/>
                  <a:gd name="T2" fmla="*/ 196 w 204"/>
                  <a:gd name="T3" fmla="*/ 16 h 16"/>
                  <a:gd name="T4" fmla="*/ 7 w 204"/>
                  <a:gd name="T5" fmla="*/ 16 h 16"/>
                  <a:gd name="T6" fmla="*/ 0 w 204"/>
                  <a:gd name="T7" fmla="*/ 9 h 16"/>
                  <a:gd name="T8" fmla="*/ 0 w 204"/>
                  <a:gd name="T9" fmla="*/ 6 h 16"/>
                  <a:gd name="T10" fmla="*/ 7 w 204"/>
                  <a:gd name="T11" fmla="*/ 0 h 16"/>
                  <a:gd name="T12" fmla="*/ 196 w 204"/>
                  <a:gd name="T13" fmla="*/ 0 h 16"/>
                  <a:gd name="T14" fmla="*/ 204 w 204"/>
                  <a:gd name="T15" fmla="*/ 6 h 16"/>
                  <a:gd name="T16" fmla="*/ 204 w 204"/>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9"/>
                    </a:moveTo>
                    <a:cubicBezTo>
                      <a:pt x="204" y="13"/>
                      <a:pt x="200" y="16"/>
                      <a:pt x="196" y="16"/>
                    </a:cubicBezTo>
                    <a:cubicBezTo>
                      <a:pt x="7" y="16"/>
                      <a:pt x="7" y="16"/>
                      <a:pt x="7" y="16"/>
                    </a:cubicBezTo>
                    <a:cubicBezTo>
                      <a:pt x="3" y="16"/>
                      <a:pt x="0" y="13"/>
                      <a:pt x="0" y="9"/>
                    </a:cubicBezTo>
                    <a:cubicBezTo>
                      <a:pt x="0" y="6"/>
                      <a:pt x="0" y="6"/>
                      <a:pt x="0" y="6"/>
                    </a:cubicBezTo>
                    <a:cubicBezTo>
                      <a:pt x="0" y="2"/>
                      <a:pt x="3" y="0"/>
                      <a:pt x="7" y="0"/>
                    </a:cubicBezTo>
                    <a:cubicBezTo>
                      <a:pt x="196" y="0"/>
                      <a:pt x="196" y="0"/>
                      <a:pt x="196" y="0"/>
                    </a:cubicBezTo>
                    <a:cubicBezTo>
                      <a:pt x="200" y="0"/>
                      <a:pt x="204" y="2"/>
                      <a:pt x="204" y="6"/>
                    </a:cubicBezTo>
                    <a:lnTo>
                      <a:pt x="204" y="9"/>
                    </a:lnTo>
                    <a:close/>
                  </a:path>
                </a:pathLst>
              </a:custGeom>
              <a:solidFill>
                <a:schemeClr val="tx1">
                  <a:lumMod val="60000"/>
                  <a:lumOff val="40000"/>
                </a:schemeClr>
              </a:solidFill>
              <a:ln>
                <a:noFill/>
              </a:ln>
            </p:spPr>
            <p:txBody>
              <a:bodyPr anchor="ctr"/>
              <a:lstStyle/>
              <a:p>
                <a:pPr algn="ctr"/>
                <a:endParaRPr/>
              </a:p>
            </p:txBody>
          </p:sp>
          <p:sp>
            <p:nvSpPr>
              <p:cNvPr id="33" name="ïşlïḑé">
                <a:extLst>
                  <a:ext uri="{FF2B5EF4-FFF2-40B4-BE49-F238E27FC236}">
                    <a16:creationId xmlns:a16="http://schemas.microsoft.com/office/drawing/2014/main" id="{3F80F8E5-559B-2FF6-BD35-D95EAB97F10A}"/>
                  </a:ext>
                </a:extLst>
              </p:cNvPr>
              <p:cNvSpPr/>
              <p:nvPr/>
            </p:nvSpPr>
            <p:spPr bwMode="auto">
              <a:xfrm>
                <a:off x="7869138" y="4321004"/>
                <a:ext cx="449328" cy="35380"/>
              </a:xfrm>
              <a:custGeom>
                <a:avLst/>
                <a:gdLst>
                  <a:gd name="T0" fmla="*/ 204 w 204"/>
                  <a:gd name="T1" fmla="*/ 10 h 16"/>
                  <a:gd name="T2" fmla="*/ 196 w 204"/>
                  <a:gd name="T3" fmla="*/ 16 h 16"/>
                  <a:gd name="T4" fmla="*/ 7 w 204"/>
                  <a:gd name="T5" fmla="*/ 16 h 16"/>
                  <a:gd name="T6" fmla="*/ 0 w 204"/>
                  <a:gd name="T7" fmla="*/ 10 h 16"/>
                  <a:gd name="T8" fmla="*/ 0 w 204"/>
                  <a:gd name="T9" fmla="*/ 7 h 16"/>
                  <a:gd name="T10" fmla="*/ 7 w 204"/>
                  <a:gd name="T11" fmla="*/ 0 h 16"/>
                  <a:gd name="T12" fmla="*/ 196 w 204"/>
                  <a:gd name="T13" fmla="*/ 0 h 16"/>
                  <a:gd name="T14" fmla="*/ 204 w 204"/>
                  <a:gd name="T15" fmla="*/ 7 h 16"/>
                  <a:gd name="T16" fmla="*/ 204 w 204"/>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10"/>
                    </a:moveTo>
                    <a:cubicBezTo>
                      <a:pt x="204" y="14"/>
                      <a:pt x="200" y="16"/>
                      <a:pt x="196" y="16"/>
                    </a:cubicBezTo>
                    <a:cubicBezTo>
                      <a:pt x="7" y="16"/>
                      <a:pt x="7" y="16"/>
                      <a:pt x="7" y="16"/>
                    </a:cubicBezTo>
                    <a:cubicBezTo>
                      <a:pt x="3" y="16"/>
                      <a:pt x="0" y="14"/>
                      <a:pt x="0" y="10"/>
                    </a:cubicBezTo>
                    <a:cubicBezTo>
                      <a:pt x="0" y="7"/>
                      <a:pt x="0" y="7"/>
                      <a:pt x="0" y="7"/>
                    </a:cubicBezTo>
                    <a:cubicBezTo>
                      <a:pt x="0" y="3"/>
                      <a:pt x="3" y="0"/>
                      <a:pt x="7" y="0"/>
                    </a:cubicBezTo>
                    <a:cubicBezTo>
                      <a:pt x="196" y="0"/>
                      <a:pt x="196" y="0"/>
                      <a:pt x="196" y="0"/>
                    </a:cubicBezTo>
                    <a:cubicBezTo>
                      <a:pt x="200" y="0"/>
                      <a:pt x="204" y="3"/>
                      <a:pt x="204" y="7"/>
                    </a:cubicBezTo>
                    <a:lnTo>
                      <a:pt x="204" y="10"/>
                    </a:lnTo>
                    <a:close/>
                  </a:path>
                </a:pathLst>
              </a:custGeom>
              <a:solidFill>
                <a:schemeClr val="tx1">
                  <a:lumMod val="60000"/>
                  <a:lumOff val="40000"/>
                </a:schemeClr>
              </a:solidFill>
              <a:ln>
                <a:noFill/>
              </a:ln>
            </p:spPr>
            <p:txBody>
              <a:bodyPr anchor="ctr"/>
              <a:lstStyle/>
              <a:p>
                <a:pPr algn="ctr"/>
                <a:endParaRPr/>
              </a:p>
            </p:txBody>
          </p:sp>
          <p:sp>
            <p:nvSpPr>
              <p:cNvPr id="34" name="íṡļidé">
                <a:extLst>
                  <a:ext uri="{FF2B5EF4-FFF2-40B4-BE49-F238E27FC236}">
                    <a16:creationId xmlns:a16="http://schemas.microsoft.com/office/drawing/2014/main" id="{58D539CA-4EFE-ED86-B0E0-B8F9D281655A}"/>
                  </a:ext>
                </a:extLst>
              </p:cNvPr>
              <p:cNvSpPr/>
              <p:nvPr/>
            </p:nvSpPr>
            <p:spPr bwMode="auto">
              <a:xfrm>
                <a:off x="7869138" y="4382330"/>
                <a:ext cx="246482" cy="43636"/>
              </a:xfrm>
              <a:custGeom>
                <a:avLst/>
                <a:gdLst>
                  <a:gd name="T0" fmla="*/ 112 w 112"/>
                  <a:gd name="T1" fmla="*/ 11 h 20"/>
                  <a:gd name="T2" fmla="*/ 103 w 112"/>
                  <a:gd name="T3" fmla="*/ 20 h 20"/>
                  <a:gd name="T4" fmla="*/ 7 w 112"/>
                  <a:gd name="T5" fmla="*/ 20 h 20"/>
                  <a:gd name="T6" fmla="*/ 0 w 112"/>
                  <a:gd name="T7" fmla="*/ 11 h 20"/>
                  <a:gd name="T8" fmla="*/ 0 w 112"/>
                  <a:gd name="T9" fmla="*/ 8 h 20"/>
                  <a:gd name="T10" fmla="*/ 7 w 112"/>
                  <a:gd name="T11" fmla="*/ 0 h 20"/>
                  <a:gd name="T12" fmla="*/ 103 w 112"/>
                  <a:gd name="T13" fmla="*/ 0 h 20"/>
                  <a:gd name="T14" fmla="*/ 112 w 112"/>
                  <a:gd name="T15" fmla="*/ 8 h 20"/>
                  <a:gd name="T16" fmla="*/ 112 w 112"/>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0">
                    <a:moveTo>
                      <a:pt x="112" y="11"/>
                    </a:moveTo>
                    <a:cubicBezTo>
                      <a:pt x="112" y="15"/>
                      <a:pt x="107" y="20"/>
                      <a:pt x="103" y="20"/>
                    </a:cubicBezTo>
                    <a:cubicBezTo>
                      <a:pt x="7" y="20"/>
                      <a:pt x="7" y="20"/>
                      <a:pt x="7" y="20"/>
                    </a:cubicBezTo>
                    <a:cubicBezTo>
                      <a:pt x="3" y="20"/>
                      <a:pt x="0" y="15"/>
                      <a:pt x="0" y="11"/>
                    </a:cubicBezTo>
                    <a:cubicBezTo>
                      <a:pt x="0" y="8"/>
                      <a:pt x="0" y="8"/>
                      <a:pt x="0" y="8"/>
                    </a:cubicBezTo>
                    <a:cubicBezTo>
                      <a:pt x="0" y="4"/>
                      <a:pt x="3" y="0"/>
                      <a:pt x="7" y="0"/>
                    </a:cubicBezTo>
                    <a:cubicBezTo>
                      <a:pt x="103" y="0"/>
                      <a:pt x="103" y="0"/>
                      <a:pt x="103" y="0"/>
                    </a:cubicBezTo>
                    <a:cubicBezTo>
                      <a:pt x="107" y="0"/>
                      <a:pt x="112" y="4"/>
                      <a:pt x="112" y="8"/>
                    </a:cubicBezTo>
                    <a:lnTo>
                      <a:pt x="112" y="11"/>
                    </a:lnTo>
                    <a:close/>
                  </a:path>
                </a:pathLst>
              </a:custGeom>
              <a:solidFill>
                <a:schemeClr val="tx1">
                  <a:lumMod val="60000"/>
                  <a:lumOff val="40000"/>
                </a:schemeClr>
              </a:solidFill>
              <a:ln>
                <a:noFill/>
              </a:ln>
            </p:spPr>
            <p:txBody>
              <a:bodyPr anchor="ctr"/>
              <a:lstStyle/>
              <a:p>
                <a:pPr algn="ctr"/>
                <a:endParaRPr/>
              </a:p>
            </p:txBody>
          </p:sp>
        </p:grpSp>
        <p:grpSp>
          <p:nvGrpSpPr>
            <p:cNvPr id="7" name="îš1ïdé">
              <a:extLst>
                <a:ext uri="{FF2B5EF4-FFF2-40B4-BE49-F238E27FC236}">
                  <a16:creationId xmlns:a16="http://schemas.microsoft.com/office/drawing/2014/main" id="{15D9C976-C2BA-E57F-E226-0DE4ED47FF68}"/>
                </a:ext>
              </a:extLst>
            </p:cNvPr>
            <p:cNvGrpSpPr/>
            <p:nvPr/>
          </p:nvGrpSpPr>
          <p:grpSpPr>
            <a:xfrm>
              <a:off x="6953970" y="4417710"/>
              <a:ext cx="871532" cy="1627489"/>
              <a:chOff x="13384405" y="6505473"/>
              <a:chExt cx="1013098" cy="1891849"/>
            </a:xfrm>
          </p:grpSpPr>
          <p:sp>
            <p:nvSpPr>
              <p:cNvPr id="9" name="ïṧḷîḍé">
                <a:extLst>
                  <a:ext uri="{FF2B5EF4-FFF2-40B4-BE49-F238E27FC236}">
                    <a16:creationId xmlns:a16="http://schemas.microsoft.com/office/drawing/2014/main" id="{CFB1BF7C-F530-D524-CC3D-7606B66E6072}"/>
                  </a:ext>
                </a:extLst>
              </p:cNvPr>
              <p:cNvSpPr/>
              <p:nvPr/>
            </p:nvSpPr>
            <p:spPr bwMode="auto">
              <a:xfrm>
                <a:off x="13384405" y="6505473"/>
                <a:ext cx="1013098" cy="1891849"/>
              </a:xfrm>
              <a:custGeom>
                <a:avLst/>
                <a:gdLst>
                  <a:gd name="T0" fmla="*/ 396 w 396"/>
                  <a:gd name="T1" fmla="*/ 691 h 740"/>
                  <a:gd name="T2" fmla="*/ 345 w 396"/>
                  <a:gd name="T3" fmla="*/ 740 h 740"/>
                  <a:gd name="T4" fmla="*/ 48 w 396"/>
                  <a:gd name="T5" fmla="*/ 740 h 740"/>
                  <a:gd name="T6" fmla="*/ 0 w 396"/>
                  <a:gd name="T7" fmla="*/ 691 h 740"/>
                  <a:gd name="T8" fmla="*/ 0 w 396"/>
                  <a:gd name="T9" fmla="*/ 49 h 740"/>
                  <a:gd name="T10" fmla="*/ 48 w 396"/>
                  <a:gd name="T11" fmla="*/ 0 h 740"/>
                  <a:gd name="T12" fmla="*/ 345 w 396"/>
                  <a:gd name="T13" fmla="*/ 0 h 740"/>
                  <a:gd name="T14" fmla="*/ 396 w 396"/>
                  <a:gd name="T15" fmla="*/ 49 h 740"/>
                  <a:gd name="T16" fmla="*/ 396 w 396"/>
                  <a:gd name="T17" fmla="*/ 69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740">
                    <a:moveTo>
                      <a:pt x="396" y="691"/>
                    </a:moveTo>
                    <a:cubicBezTo>
                      <a:pt x="396" y="717"/>
                      <a:pt x="371" y="740"/>
                      <a:pt x="345" y="740"/>
                    </a:cubicBezTo>
                    <a:cubicBezTo>
                      <a:pt x="48" y="740"/>
                      <a:pt x="48" y="740"/>
                      <a:pt x="48" y="740"/>
                    </a:cubicBezTo>
                    <a:cubicBezTo>
                      <a:pt x="22" y="740"/>
                      <a:pt x="0" y="717"/>
                      <a:pt x="0" y="691"/>
                    </a:cubicBezTo>
                    <a:cubicBezTo>
                      <a:pt x="0" y="49"/>
                      <a:pt x="0" y="49"/>
                      <a:pt x="0" y="49"/>
                    </a:cubicBezTo>
                    <a:cubicBezTo>
                      <a:pt x="0" y="23"/>
                      <a:pt x="22" y="0"/>
                      <a:pt x="48" y="0"/>
                    </a:cubicBezTo>
                    <a:cubicBezTo>
                      <a:pt x="345" y="0"/>
                      <a:pt x="345" y="0"/>
                      <a:pt x="345" y="0"/>
                    </a:cubicBezTo>
                    <a:cubicBezTo>
                      <a:pt x="371" y="0"/>
                      <a:pt x="396" y="23"/>
                      <a:pt x="396" y="49"/>
                    </a:cubicBezTo>
                    <a:lnTo>
                      <a:pt x="396" y="691"/>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ṩļíḑê">
                <a:extLst>
                  <a:ext uri="{FF2B5EF4-FFF2-40B4-BE49-F238E27FC236}">
                    <a16:creationId xmlns:a16="http://schemas.microsoft.com/office/drawing/2014/main" id="{24C3BE69-E55A-D262-4C02-0DCF622B4DFF}"/>
                  </a:ext>
                </a:extLst>
              </p:cNvPr>
              <p:cNvSpPr/>
              <p:nvPr/>
            </p:nvSpPr>
            <p:spPr bwMode="auto">
              <a:xfrm>
                <a:off x="13384405" y="6505473"/>
                <a:ext cx="1013098" cy="1891849"/>
              </a:xfrm>
              <a:custGeom>
                <a:avLst/>
                <a:gdLst>
                  <a:gd name="T0" fmla="*/ 396 w 396"/>
                  <a:gd name="T1" fmla="*/ 691 h 740"/>
                  <a:gd name="T2" fmla="*/ 345 w 396"/>
                  <a:gd name="T3" fmla="*/ 740 h 740"/>
                  <a:gd name="T4" fmla="*/ 48 w 396"/>
                  <a:gd name="T5" fmla="*/ 740 h 740"/>
                  <a:gd name="T6" fmla="*/ 0 w 396"/>
                  <a:gd name="T7" fmla="*/ 691 h 740"/>
                  <a:gd name="T8" fmla="*/ 0 w 396"/>
                  <a:gd name="T9" fmla="*/ 49 h 740"/>
                  <a:gd name="T10" fmla="*/ 48 w 396"/>
                  <a:gd name="T11" fmla="*/ 0 h 740"/>
                  <a:gd name="T12" fmla="*/ 345 w 396"/>
                  <a:gd name="T13" fmla="*/ 0 h 740"/>
                  <a:gd name="T14" fmla="*/ 396 w 396"/>
                  <a:gd name="T15" fmla="*/ 49 h 740"/>
                  <a:gd name="T16" fmla="*/ 396 w 396"/>
                  <a:gd name="T17" fmla="*/ 69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740">
                    <a:moveTo>
                      <a:pt x="396" y="691"/>
                    </a:moveTo>
                    <a:cubicBezTo>
                      <a:pt x="396" y="717"/>
                      <a:pt x="371" y="740"/>
                      <a:pt x="345" y="740"/>
                    </a:cubicBezTo>
                    <a:cubicBezTo>
                      <a:pt x="48" y="740"/>
                      <a:pt x="48" y="740"/>
                      <a:pt x="48" y="740"/>
                    </a:cubicBezTo>
                    <a:cubicBezTo>
                      <a:pt x="22" y="740"/>
                      <a:pt x="0" y="717"/>
                      <a:pt x="0" y="691"/>
                    </a:cubicBezTo>
                    <a:cubicBezTo>
                      <a:pt x="0" y="49"/>
                      <a:pt x="0" y="49"/>
                      <a:pt x="0" y="49"/>
                    </a:cubicBezTo>
                    <a:cubicBezTo>
                      <a:pt x="0" y="23"/>
                      <a:pt x="22" y="0"/>
                      <a:pt x="48" y="0"/>
                    </a:cubicBezTo>
                    <a:cubicBezTo>
                      <a:pt x="345" y="0"/>
                      <a:pt x="345" y="0"/>
                      <a:pt x="345" y="0"/>
                    </a:cubicBezTo>
                    <a:cubicBezTo>
                      <a:pt x="371" y="0"/>
                      <a:pt x="396" y="23"/>
                      <a:pt x="396" y="49"/>
                    </a:cubicBezTo>
                    <a:lnTo>
                      <a:pt x="396" y="691"/>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ľîḋé">
                <a:extLst>
                  <a:ext uri="{FF2B5EF4-FFF2-40B4-BE49-F238E27FC236}">
                    <a16:creationId xmlns:a16="http://schemas.microsoft.com/office/drawing/2014/main" id="{68B24C42-C718-3002-7B0E-EB071BAD4F78}"/>
                  </a:ext>
                </a:extLst>
              </p:cNvPr>
              <p:cNvSpPr/>
              <p:nvPr/>
            </p:nvSpPr>
            <p:spPr bwMode="auto">
              <a:xfrm>
                <a:off x="13455692" y="6739899"/>
                <a:ext cx="869154" cy="13818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íṡļíde">
                <a:extLst>
                  <a:ext uri="{FF2B5EF4-FFF2-40B4-BE49-F238E27FC236}">
                    <a16:creationId xmlns:a16="http://schemas.microsoft.com/office/drawing/2014/main" id="{2B46226E-567C-69C2-F633-53AA81737C78}"/>
                  </a:ext>
                </a:extLst>
              </p:cNvPr>
              <p:cNvSpPr/>
              <p:nvPr/>
            </p:nvSpPr>
            <p:spPr bwMode="auto">
              <a:xfrm>
                <a:off x="13813498" y="8182090"/>
                <a:ext cx="146686" cy="146687"/>
              </a:xfrm>
              <a:prstGeom prst="ellipse">
                <a:avLst/>
              </a:prstGeom>
              <a:solidFill>
                <a:schemeClr val="tx1">
                  <a:lumMod val="20000"/>
                  <a:lumOff val="80000"/>
                </a:schemeClr>
              </a:solidFill>
              <a:ln>
                <a:noFill/>
              </a:ln>
            </p:spPr>
            <p:txBody>
              <a:bodyPr anchor="ctr"/>
              <a:lstStyle/>
              <a:p>
                <a:pPr algn="ctr"/>
                <a:endParaRPr/>
              </a:p>
            </p:txBody>
          </p:sp>
          <p:sp>
            <p:nvSpPr>
              <p:cNvPr id="13" name="iślïḍè">
                <a:extLst>
                  <a:ext uri="{FF2B5EF4-FFF2-40B4-BE49-F238E27FC236}">
                    <a16:creationId xmlns:a16="http://schemas.microsoft.com/office/drawing/2014/main" id="{54CC5EAA-88DF-0327-F615-74B6995469A0}"/>
                  </a:ext>
                </a:extLst>
              </p:cNvPr>
              <p:cNvSpPr/>
              <p:nvPr/>
            </p:nvSpPr>
            <p:spPr bwMode="auto">
              <a:xfrm>
                <a:off x="13661328" y="6627484"/>
                <a:ext cx="397562" cy="41127"/>
              </a:xfrm>
              <a:custGeom>
                <a:avLst/>
                <a:gdLst>
                  <a:gd name="T0" fmla="*/ 156 w 156"/>
                  <a:gd name="T1" fmla="*/ 9 h 16"/>
                  <a:gd name="T2" fmla="*/ 149 w 156"/>
                  <a:gd name="T3" fmla="*/ 16 h 16"/>
                  <a:gd name="T4" fmla="*/ 7 w 156"/>
                  <a:gd name="T5" fmla="*/ 16 h 16"/>
                  <a:gd name="T6" fmla="*/ 0 w 156"/>
                  <a:gd name="T7" fmla="*/ 9 h 16"/>
                  <a:gd name="T8" fmla="*/ 0 w 156"/>
                  <a:gd name="T9" fmla="*/ 7 h 16"/>
                  <a:gd name="T10" fmla="*/ 7 w 156"/>
                  <a:gd name="T11" fmla="*/ 0 h 16"/>
                  <a:gd name="T12" fmla="*/ 149 w 156"/>
                  <a:gd name="T13" fmla="*/ 0 h 16"/>
                  <a:gd name="T14" fmla="*/ 156 w 156"/>
                  <a:gd name="T15" fmla="*/ 7 h 16"/>
                  <a:gd name="T16" fmla="*/ 156 w 156"/>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6">
                    <a:moveTo>
                      <a:pt x="156" y="9"/>
                    </a:moveTo>
                    <a:cubicBezTo>
                      <a:pt x="156" y="13"/>
                      <a:pt x="153" y="16"/>
                      <a:pt x="149" y="16"/>
                    </a:cubicBezTo>
                    <a:cubicBezTo>
                      <a:pt x="7" y="16"/>
                      <a:pt x="7" y="16"/>
                      <a:pt x="7" y="16"/>
                    </a:cubicBezTo>
                    <a:cubicBezTo>
                      <a:pt x="3" y="16"/>
                      <a:pt x="0" y="13"/>
                      <a:pt x="0" y="9"/>
                    </a:cubicBezTo>
                    <a:cubicBezTo>
                      <a:pt x="0" y="7"/>
                      <a:pt x="0" y="7"/>
                      <a:pt x="0" y="7"/>
                    </a:cubicBezTo>
                    <a:cubicBezTo>
                      <a:pt x="0" y="3"/>
                      <a:pt x="3" y="0"/>
                      <a:pt x="7" y="0"/>
                    </a:cubicBezTo>
                    <a:cubicBezTo>
                      <a:pt x="149" y="0"/>
                      <a:pt x="149" y="0"/>
                      <a:pt x="149" y="0"/>
                    </a:cubicBezTo>
                    <a:cubicBezTo>
                      <a:pt x="153" y="0"/>
                      <a:pt x="156" y="3"/>
                      <a:pt x="156" y="7"/>
                    </a:cubicBezTo>
                    <a:lnTo>
                      <a:pt x="156" y="9"/>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Sḷîḑé">
                <a:extLst>
                  <a:ext uri="{FF2B5EF4-FFF2-40B4-BE49-F238E27FC236}">
                    <a16:creationId xmlns:a16="http://schemas.microsoft.com/office/drawing/2014/main" id="{2C598D15-40F2-D1FC-4F67-28B83506E150}"/>
                  </a:ext>
                </a:extLst>
              </p:cNvPr>
              <p:cNvSpPr/>
              <p:nvPr/>
            </p:nvSpPr>
            <p:spPr bwMode="auto">
              <a:xfrm>
                <a:off x="13547542" y="6842716"/>
                <a:ext cx="685452" cy="143945"/>
              </a:xfrm>
              <a:custGeom>
                <a:avLst/>
                <a:gdLst>
                  <a:gd name="T0" fmla="*/ 268 w 268"/>
                  <a:gd name="T1" fmla="*/ 42 h 56"/>
                  <a:gd name="T2" fmla="*/ 254 w 268"/>
                  <a:gd name="T3" fmla="*/ 56 h 56"/>
                  <a:gd name="T4" fmla="*/ 14 w 268"/>
                  <a:gd name="T5" fmla="*/ 56 h 56"/>
                  <a:gd name="T6" fmla="*/ 0 w 268"/>
                  <a:gd name="T7" fmla="*/ 42 h 56"/>
                  <a:gd name="T8" fmla="*/ 0 w 268"/>
                  <a:gd name="T9" fmla="*/ 14 h 56"/>
                  <a:gd name="T10" fmla="*/ 14 w 268"/>
                  <a:gd name="T11" fmla="*/ 0 h 56"/>
                  <a:gd name="T12" fmla="*/ 254 w 268"/>
                  <a:gd name="T13" fmla="*/ 0 h 56"/>
                  <a:gd name="T14" fmla="*/ 268 w 268"/>
                  <a:gd name="T15" fmla="*/ 14 h 56"/>
                  <a:gd name="T16" fmla="*/ 268 w 268"/>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56">
                    <a:moveTo>
                      <a:pt x="268" y="42"/>
                    </a:moveTo>
                    <a:cubicBezTo>
                      <a:pt x="268" y="50"/>
                      <a:pt x="262" y="56"/>
                      <a:pt x="254" y="56"/>
                    </a:cubicBezTo>
                    <a:cubicBezTo>
                      <a:pt x="14" y="56"/>
                      <a:pt x="14" y="56"/>
                      <a:pt x="14" y="56"/>
                    </a:cubicBezTo>
                    <a:cubicBezTo>
                      <a:pt x="6" y="56"/>
                      <a:pt x="0" y="50"/>
                      <a:pt x="0" y="42"/>
                    </a:cubicBezTo>
                    <a:cubicBezTo>
                      <a:pt x="0" y="14"/>
                      <a:pt x="0" y="14"/>
                      <a:pt x="0" y="14"/>
                    </a:cubicBezTo>
                    <a:cubicBezTo>
                      <a:pt x="0" y="6"/>
                      <a:pt x="6" y="0"/>
                      <a:pt x="14" y="0"/>
                    </a:cubicBezTo>
                    <a:cubicBezTo>
                      <a:pt x="254" y="0"/>
                      <a:pt x="254" y="0"/>
                      <a:pt x="254" y="0"/>
                    </a:cubicBezTo>
                    <a:cubicBezTo>
                      <a:pt x="262" y="0"/>
                      <a:pt x="268" y="6"/>
                      <a:pt x="268" y="14"/>
                    </a:cubicBezTo>
                    <a:lnTo>
                      <a:pt x="268" y="42"/>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1íḋê">
                <a:extLst>
                  <a:ext uri="{FF2B5EF4-FFF2-40B4-BE49-F238E27FC236}">
                    <a16:creationId xmlns:a16="http://schemas.microsoft.com/office/drawing/2014/main" id="{236129A6-F79E-358B-30BB-1C803EC8374A}"/>
                  </a:ext>
                </a:extLst>
              </p:cNvPr>
              <p:cNvSpPr/>
              <p:nvPr/>
            </p:nvSpPr>
            <p:spPr bwMode="auto">
              <a:xfrm>
                <a:off x="13547542" y="7026417"/>
                <a:ext cx="685452" cy="409901"/>
              </a:xfrm>
              <a:custGeom>
                <a:avLst/>
                <a:gdLst>
                  <a:gd name="T0" fmla="*/ 268 w 268"/>
                  <a:gd name="T1" fmla="*/ 146 h 160"/>
                  <a:gd name="T2" fmla="*/ 254 w 268"/>
                  <a:gd name="T3" fmla="*/ 160 h 160"/>
                  <a:gd name="T4" fmla="*/ 14 w 268"/>
                  <a:gd name="T5" fmla="*/ 160 h 160"/>
                  <a:gd name="T6" fmla="*/ 0 w 268"/>
                  <a:gd name="T7" fmla="*/ 146 h 160"/>
                  <a:gd name="T8" fmla="*/ 0 w 268"/>
                  <a:gd name="T9" fmla="*/ 14 h 160"/>
                  <a:gd name="T10" fmla="*/ 14 w 268"/>
                  <a:gd name="T11" fmla="*/ 0 h 160"/>
                  <a:gd name="T12" fmla="*/ 254 w 268"/>
                  <a:gd name="T13" fmla="*/ 0 h 160"/>
                  <a:gd name="T14" fmla="*/ 268 w 268"/>
                  <a:gd name="T15" fmla="*/ 14 h 160"/>
                  <a:gd name="T16" fmla="*/ 268 w 268"/>
                  <a:gd name="T17"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160">
                    <a:moveTo>
                      <a:pt x="268" y="146"/>
                    </a:moveTo>
                    <a:cubicBezTo>
                      <a:pt x="268" y="154"/>
                      <a:pt x="262" y="160"/>
                      <a:pt x="254" y="160"/>
                    </a:cubicBezTo>
                    <a:cubicBezTo>
                      <a:pt x="14" y="160"/>
                      <a:pt x="14" y="160"/>
                      <a:pt x="14" y="160"/>
                    </a:cubicBezTo>
                    <a:cubicBezTo>
                      <a:pt x="6" y="160"/>
                      <a:pt x="0" y="154"/>
                      <a:pt x="0" y="146"/>
                    </a:cubicBezTo>
                    <a:cubicBezTo>
                      <a:pt x="0" y="14"/>
                      <a:pt x="0" y="14"/>
                      <a:pt x="0" y="14"/>
                    </a:cubicBezTo>
                    <a:cubicBezTo>
                      <a:pt x="0" y="6"/>
                      <a:pt x="6" y="0"/>
                      <a:pt x="14" y="0"/>
                    </a:cubicBezTo>
                    <a:cubicBezTo>
                      <a:pt x="254" y="0"/>
                      <a:pt x="254" y="0"/>
                      <a:pt x="254" y="0"/>
                    </a:cubicBezTo>
                    <a:cubicBezTo>
                      <a:pt x="262" y="0"/>
                      <a:pt x="268" y="6"/>
                      <a:pt x="268" y="14"/>
                    </a:cubicBezTo>
                    <a:lnTo>
                      <a:pt x="268" y="146"/>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ṩľídè">
                <a:extLst>
                  <a:ext uri="{FF2B5EF4-FFF2-40B4-BE49-F238E27FC236}">
                    <a16:creationId xmlns:a16="http://schemas.microsoft.com/office/drawing/2014/main" id="{F60E8D79-FC94-1127-06D6-533B8C27B4E2}"/>
                  </a:ext>
                </a:extLst>
              </p:cNvPr>
              <p:cNvSpPr/>
              <p:nvPr/>
            </p:nvSpPr>
            <p:spPr bwMode="auto">
              <a:xfrm>
                <a:off x="13547542" y="7477445"/>
                <a:ext cx="685452" cy="245392"/>
              </a:xfrm>
              <a:custGeom>
                <a:avLst/>
                <a:gdLst>
                  <a:gd name="T0" fmla="*/ 268 w 268"/>
                  <a:gd name="T1" fmla="*/ 82 h 96"/>
                  <a:gd name="T2" fmla="*/ 255 w 268"/>
                  <a:gd name="T3" fmla="*/ 96 h 96"/>
                  <a:gd name="T4" fmla="*/ 13 w 268"/>
                  <a:gd name="T5" fmla="*/ 96 h 96"/>
                  <a:gd name="T6" fmla="*/ 0 w 268"/>
                  <a:gd name="T7" fmla="*/ 82 h 96"/>
                  <a:gd name="T8" fmla="*/ 0 w 268"/>
                  <a:gd name="T9" fmla="*/ 12 h 96"/>
                  <a:gd name="T10" fmla="*/ 13 w 268"/>
                  <a:gd name="T11" fmla="*/ 0 h 96"/>
                  <a:gd name="T12" fmla="*/ 255 w 268"/>
                  <a:gd name="T13" fmla="*/ 0 h 96"/>
                  <a:gd name="T14" fmla="*/ 268 w 268"/>
                  <a:gd name="T15" fmla="*/ 12 h 96"/>
                  <a:gd name="T16" fmla="*/ 268 w 268"/>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96">
                    <a:moveTo>
                      <a:pt x="268" y="82"/>
                    </a:moveTo>
                    <a:cubicBezTo>
                      <a:pt x="268" y="90"/>
                      <a:pt x="263" y="96"/>
                      <a:pt x="255" y="96"/>
                    </a:cubicBezTo>
                    <a:cubicBezTo>
                      <a:pt x="13" y="96"/>
                      <a:pt x="13" y="96"/>
                      <a:pt x="13" y="96"/>
                    </a:cubicBezTo>
                    <a:cubicBezTo>
                      <a:pt x="5" y="96"/>
                      <a:pt x="0" y="90"/>
                      <a:pt x="0" y="82"/>
                    </a:cubicBezTo>
                    <a:cubicBezTo>
                      <a:pt x="0" y="12"/>
                      <a:pt x="0" y="12"/>
                      <a:pt x="0" y="12"/>
                    </a:cubicBezTo>
                    <a:cubicBezTo>
                      <a:pt x="0" y="4"/>
                      <a:pt x="5" y="0"/>
                      <a:pt x="13" y="0"/>
                    </a:cubicBezTo>
                    <a:cubicBezTo>
                      <a:pt x="255" y="0"/>
                      <a:pt x="255" y="0"/>
                      <a:pt x="255" y="0"/>
                    </a:cubicBezTo>
                    <a:cubicBezTo>
                      <a:pt x="263" y="0"/>
                      <a:pt x="268" y="4"/>
                      <a:pt x="268" y="12"/>
                    </a:cubicBezTo>
                    <a:lnTo>
                      <a:pt x="268" y="82"/>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ṧ1ïďé">
                <a:extLst>
                  <a:ext uri="{FF2B5EF4-FFF2-40B4-BE49-F238E27FC236}">
                    <a16:creationId xmlns:a16="http://schemas.microsoft.com/office/drawing/2014/main" id="{D188A02C-294F-7433-9A81-88CEAA99C545}"/>
                  </a:ext>
                </a:extLst>
              </p:cNvPr>
              <p:cNvSpPr/>
              <p:nvPr/>
            </p:nvSpPr>
            <p:spPr bwMode="auto">
              <a:xfrm>
                <a:off x="13547542" y="7773561"/>
                <a:ext cx="685452" cy="245392"/>
              </a:xfrm>
              <a:custGeom>
                <a:avLst/>
                <a:gdLst>
                  <a:gd name="T0" fmla="*/ 268 w 268"/>
                  <a:gd name="T1" fmla="*/ 82 h 96"/>
                  <a:gd name="T2" fmla="*/ 255 w 268"/>
                  <a:gd name="T3" fmla="*/ 96 h 96"/>
                  <a:gd name="T4" fmla="*/ 13 w 268"/>
                  <a:gd name="T5" fmla="*/ 96 h 96"/>
                  <a:gd name="T6" fmla="*/ 0 w 268"/>
                  <a:gd name="T7" fmla="*/ 82 h 96"/>
                  <a:gd name="T8" fmla="*/ 0 w 268"/>
                  <a:gd name="T9" fmla="*/ 12 h 96"/>
                  <a:gd name="T10" fmla="*/ 13 w 268"/>
                  <a:gd name="T11" fmla="*/ 0 h 96"/>
                  <a:gd name="T12" fmla="*/ 255 w 268"/>
                  <a:gd name="T13" fmla="*/ 0 h 96"/>
                  <a:gd name="T14" fmla="*/ 268 w 268"/>
                  <a:gd name="T15" fmla="*/ 12 h 96"/>
                  <a:gd name="T16" fmla="*/ 268 w 268"/>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96">
                    <a:moveTo>
                      <a:pt x="268" y="82"/>
                    </a:moveTo>
                    <a:cubicBezTo>
                      <a:pt x="268" y="90"/>
                      <a:pt x="263" y="96"/>
                      <a:pt x="255" y="96"/>
                    </a:cubicBezTo>
                    <a:cubicBezTo>
                      <a:pt x="13" y="96"/>
                      <a:pt x="13" y="96"/>
                      <a:pt x="13" y="96"/>
                    </a:cubicBezTo>
                    <a:cubicBezTo>
                      <a:pt x="5" y="96"/>
                      <a:pt x="0" y="90"/>
                      <a:pt x="0" y="82"/>
                    </a:cubicBezTo>
                    <a:cubicBezTo>
                      <a:pt x="0" y="12"/>
                      <a:pt x="0" y="12"/>
                      <a:pt x="0" y="12"/>
                    </a:cubicBezTo>
                    <a:cubicBezTo>
                      <a:pt x="0" y="4"/>
                      <a:pt x="5" y="0"/>
                      <a:pt x="13" y="0"/>
                    </a:cubicBezTo>
                    <a:cubicBezTo>
                      <a:pt x="255" y="0"/>
                      <a:pt x="255" y="0"/>
                      <a:pt x="255" y="0"/>
                    </a:cubicBezTo>
                    <a:cubicBezTo>
                      <a:pt x="263" y="0"/>
                      <a:pt x="268" y="4"/>
                      <a:pt x="268" y="12"/>
                    </a:cubicBezTo>
                    <a:lnTo>
                      <a:pt x="268" y="82"/>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1"/>
    </p:custDataLst>
    <p:extLst>
      <p:ext uri="{BB962C8B-B14F-4D97-AF65-F5344CB8AC3E}">
        <p14:creationId xmlns:p14="http://schemas.microsoft.com/office/powerpoint/2010/main" val="18143258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55882" y="601801"/>
            <a:ext cx="20881975"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600" b="1" spc="600">
                <a:solidFill>
                  <a:schemeClr val="bg1"/>
                </a:solidFill>
                <a:latin typeface="宋体" panose="02010600030101010101" pitchFamily="2" charset="-122"/>
                <a:ea typeface="宋体" panose="02010600030101010101" pitchFamily="2" charset="-122"/>
                <a:cs typeface="+mn-ea"/>
              </a:defRPr>
            </a:lvl1pPr>
          </a:lstStyle>
          <a:p>
            <a:r>
              <a:rPr lang="zh-CN" altLang="en-US" sz="7200" dirty="0" smtClean="0">
                <a:latin typeface="+mn-lt"/>
                <a:ea typeface="+mn-ea"/>
                <a:sym typeface="+mn-lt"/>
              </a:rPr>
              <a:t>手写链表</a:t>
            </a:r>
            <a:endParaRPr lang="zh-CN" altLang="en-US" sz="7200" dirty="0">
              <a:latin typeface="+mn-lt"/>
              <a:ea typeface="+mn-ea"/>
              <a:sym typeface="+mn-lt"/>
            </a:endParaRPr>
          </a:p>
        </p:txBody>
      </p:sp>
      <p:sp>
        <p:nvSpPr>
          <p:cNvPr id="7" name="矩形 6"/>
          <p:cNvSpPr/>
          <p:nvPr/>
        </p:nvSpPr>
        <p:spPr>
          <a:xfrm>
            <a:off x="10894131" y="4029118"/>
            <a:ext cx="12641730" cy="16712267"/>
          </a:xfrm>
          <a:prstGeom prst="rect">
            <a:avLst/>
          </a:prstGeom>
          <a:ln>
            <a:solidFill>
              <a:schemeClr val="accent1"/>
            </a:solidFill>
          </a:ln>
        </p:spPr>
        <p:txBody>
          <a:bodyPr wrap="square">
            <a:spAutoFit/>
          </a:bodyPr>
          <a:lstStyle/>
          <a:p>
            <a:pPr algn="l"/>
            <a:r>
              <a:rPr lang="en-US" altLang="zh-CN" sz="4000" dirty="0">
                <a:solidFill>
                  <a:schemeClr val="tx1"/>
                </a:solidFill>
                <a:cs typeface="+mn-ea"/>
                <a:sym typeface="+mn-lt"/>
              </a:rPr>
              <a:t>from time import *</a:t>
            </a:r>
          </a:p>
          <a:p>
            <a:pPr algn="l"/>
            <a:r>
              <a:rPr lang="en-US" altLang="zh-CN" sz="4000" dirty="0">
                <a:solidFill>
                  <a:schemeClr val="tx1"/>
                </a:solidFill>
                <a:cs typeface="+mn-ea"/>
                <a:sym typeface="+mn-lt"/>
              </a:rPr>
              <a:t>class Node():</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def</a:t>
            </a:r>
            <a:r>
              <a:rPr lang="en-US" altLang="zh-CN" sz="4000" dirty="0">
                <a:solidFill>
                  <a:schemeClr val="tx1"/>
                </a:solidFill>
                <a:cs typeface="+mn-ea"/>
                <a:sym typeface="+mn-lt"/>
              </a:rPr>
              <a:t> __</a:t>
            </a:r>
            <a:r>
              <a:rPr lang="en-US" altLang="zh-CN" sz="4000" dirty="0" err="1">
                <a:solidFill>
                  <a:schemeClr val="tx1"/>
                </a:solidFill>
                <a:cs typeface="+mn-ea"/>
                <a:sym typeface="+mn-lt"/>
              </a:rPr>
              <a:t>init</a:t>
            </a:r>
            <a:r>
              <a:rPr lang="en-US" altLang="zh-CN" sz="4000" dirty="0">
                <a:solidFill>
                  <a:schemeClr val="tx1"/>
                </a:solidFill>
                <a:cs typeface="+mn-ea"/>
                <a:sym typeface="+mn-lt"/>
              </a:rPr>
              <a:t>__(</a:t>
            </a:r>
            <a:r>
              <a:rPr lang="en-US" altLang="zh-CN" sz="4000" dirty="0" err="1">
                <a:solidFill>
                  <a:schemeClr val="tx1"/>
                </a:solidFill>
                <a:cs typeface="+mn-ea"/>
                <a:sym typeface="+mn-lt"/>
              </a:rPr>
              <a:t>self,data</a:t>
            </a:r>
            <a:r>
              <a:rPr lang="en-US" altLang="zh-CN" sz="4000" dirty="0">
                <a:solidFill>
                  <a:schemeClr val="tx1"/>
                </a:solidFill>
                <a:cs typeface="+mn-ea"/>
                <a:sym typeface="+mn-lt"/>
              </a:rPr>
              <a:t>):</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self.data</a:t>
            </a:r>
            <a:r>
              <a:rPr lang="en-US" altLang="zh-CN" sz="4000" dirty="0">
                <a:solidFill>
                  <a:schemeClr val="tx1"/>
                </a:solidFill>
                <a:cs typeface="+mn-ea"/>
                <a:sym typeface="+mn-lt"/>
              </a:rPr>
              <a:t> = data</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self.next</a:t>
            </a:r>
            <a:r>
              <a:rPr lang="en-US" altLang="zh-CN" sz="4000" dirty="0">
                <a:solidFill>
                  <a:schemeClr val="tx1"/>
                </a:solidFill>
                <a:cs typeface="+mn-ea"/>
                <a:sym typeface="+mn-lt"/>
              </a:rPr>
              <a:t> = None</a:t>
            </a:r>
          </a:p>
          <a:p>
            <a:pPr algn="l"/>
            <a:r>
              <a:rPr lang="en-US" altLang="zh-CN" sz="4000" dirty="0">
                <a:solidFill>
                  <a:schemeClr val="tx1"/>
                </a:solidFill>
                <a:cs typeface="+mn-ea"/>
                <a:sym typeface="+mn-lt"/>
              </a:rPr>
              <a:t>class </a:t>
            </a:r>
            <a:r>
              <a:rPr lang="en-US" altLang="zh-CN" sz="4000" dirty="0" err="1">
                <a:solidFill>
                  <a:schemeClr val="tx1"/>
                </a:solidFill>
                <a:cs typeface="+mn-ea"/>
                <a:sym typeface="+mn-lt"/>
              </a:rPr>
              <a:t>SingleLinkList</a:t>
            </a:r>
            <a:r>
              <a:rPr lang="en-US" altLang="zh-CN" sz="4000" dirty="0">
                <a:solidFill>
                  <a:schemeClr val="tx1"/>
                </a:solidFill>
                <a:cs typeface="+mn-ea"/>
                <a:sym typeface="+mn-lt"/>
              </a:rPr>
              <a:t>():</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def</a:t>
            </a:r>
            <a:r>
              <a:rPr lang="en-US" altLang="zh-CN" sz="4000" dirty="0">
                <a:solidFill>
                  <a:schemeClr val="tx1"/>
                </a:solidFill>
                <a:cs typeface="+mn-ea"/>
                <a:sym typeface="+mn-lt"/>
              </a:rPr>
              <a:t> __</a:t>
            </a:r>
            <a:r>
              <a:rPr lang="en-US" altLang="zh-CN" sz="4000" dirty="0" err="1">
                <a:solidFill>
                  <a:schemeClr val="tx1"/>
                </a:solidFill>
                <a:cs typeface="+mn-ea"/>
                <a:sym typeface="+mn-lt"/>
              </a:rPr>
              <a:t>init</a:t>
            </a:r>
            <a:r>
              <a:rPr lang="en-US" altLang="zh-CN" sz="4000" dirty="0">
                <a:solidFill>
                  <a:schemeClr val="tx1"/>
                </a:solidFill>
                <a:cs typeface="+mn-ea"/>
                <a:sym typeface="+mn-lt"/>
              </a:rPr>
              <a:t>__(self, node = None):</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self.__head</a:t>
            </a:r>
            <a:r>
              <a:rPr lang="en-US" altLang="zh-CN" sz="4000" dirty="0">
                <a:solidFill>
                  <a:schemeClr val="tx1"/>
                </a:solidFill>
                <a:cs typeface="+mn-ea"/>
                <a:sym typeface="+mn-lt"/>
              </a:rPr>
              <a:t> = node</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def</a:t>
            </a:r>
            <a:r>
              <a:rPr lang="en-US" altLang="zh-CN" sz="4000" dirty="0">
                <a:solidFill>
                  <a:schemeClr val="tx1"/>
                </a:solidFill>
                <a:cs typeface="+mn-ea"/>
                <a:sym typeface="+mn-lt"/>
              </a:rPr>
              <a:t> </a:t>
            </a:r>
            <a:r>
              <a:rPr lang="en-US" altLang="zh-CN" sz="4000" dirty="0" err="1">
                <a:solidFill>
                  <a:schemeClr val="tx1"/>
                </a:solidFill>
                <a:cs typeface="+mn-ea"/>
                <a:sym typeface="+mn-lt"/>
              </a:rPr>
              <a:t>right_insert</a:t>
            </a:r>
            <a:r>
              <a:rPr lang="en-US" altLang="zh-CN" sz="4000" dirty="0">
                <a:solidFill>
                  <a:schemeClr val="tx1"/>
                </a:solidFill>
                <a:cs typeface="+mn-ea"/>
                <a:sym typeface="+mn-lt"/>
              </a:rPr>
              <a:t>(</a:t>
            </a:r>
            <a:r>
              <a:rPr lang="en-US" altLang="zh-CN" sz="4000" dirty="0" err="1">
                <a:solidFill>
                  <a:schemeClr val="tx1"/>
                </a:solidFill>
                <a:cs typeface="+mn-ea"/>
                <a:sym typeface="+mn-lt"/>
              </a:rPr>
              <a:t>self,x</a:t>
            </a:r>
            <a:r>
              <a:rPr lang="en-US" altLang="zh-CN" sz="4000" dirty="0">
                <a:solidFill>
                  <a:schemeClr val="tx1"/>
                </a:solidFill>
                <a:cs typeface="+mn-ea"/>
                <a:sym typeface="+mn-lt"/>
              </a:rPr>
              <a:t>, y):</a:t>
            </a:r>
          </a:p>
          <a:p>
            <a:pPr algn="l"/>
            <a:r>
              <a:rPr lang="en-US" altLang="zh-CN" sz="4000" dirty="0">
                <a:solidFill>
                  <a:schemeClr val="tx1"/>
                </a:solidFill>
                <a:cs typeface="+mn-ea"/>
                <a:sym typeface="+mn-lt"/>
              </a:rPr>
              <a:t>        pre = </a:t>
            </a:r>
            <a:r>
              <a:rPr lang="en-US" altLang="zh-CN" sz="4000" dirty="0" err="1">
                <a:solidFill>
                  <a:schemeClr val="tx1"/>
                </a:solidFill>
                <a:cs typeface="+mn-ea"/>
                <a:sym typeface="+mn-lt"/>
              </a:rPr>
              <a:t>self.__head</a:t>
            </a:r>
            <a:endParaRPr lang="en-US" altLang="zh-CN" sz="4000" dirty="0">
              <a:solidFill>
                <a:schemeClr val="tx1"/>
              </a:solidFill>
              <a:cs typeface="+mn-ea"/>
              <a:sym typeface="+mn-lt"/>
            </a:endParaRPr>
          </a:p>
          <a:p>
            <a:pPr algn="l"/>
            <a:r>
              <a:rPr lang="en-US" altLang="zh-CN" sz="4000" dirty="0">
                <a:solidFill>
                  <a:schemeClr val="tx1"/>
                </a:solidFill>
                <a:cs typeface="+mn-ea"/>
                <a:sym typeface="+mn-lt"/>
              </a:rPr>
              <a:t>        while </a:t>
            </a:r>
            <a:r>
              <a:rPr lang="en-US" altLang="zh-CN" sz="4000" dirty="0" err="1">
                <a:solidFill>
                  <a:schemeClr val="tx1"/>
                </a:solidFill>
                <a:cs typeface="+mn-ea"/>
                <a:sym typeface="+mn-lt"/>
              </a:rPr>
              <a:t>pre.data</a:t>
            </a:r>
            <a:r>
              <a:rPr lang="en-US" altLang="zh-CN" sz="4000" dirty="0">
                <a:solidFill>
                  <a:schemeClr val="tx1"/>
                </a:solidFill>
                <a:cs typeface="+mn-ea"/>
                <a:sym typeface="+mn-lt"/>
              </a:rPr>
              <a:t> != x:  pre = </a:t>
            </a:r>
            <a:r>
              <a:rPr lang="en-US" altLang="zh-CN" sz="4000" dirty="0" err="1">
                <a:solidFill>
                  <a:schemeClr val="tx1"/>
                </a:solidFill>
                <a:cs typeface="+mn-ea"/>
                <a:sym typeface="+mn-lt"/>
              </a:rPr>
              <a:t>pre.next</a:t>
            </a:r>
            <a:endParaRPr lang="en-US" altLang="zh-CN" sz="4000" dirty="0">
              <a:solidFill>
                <a:schemeClr val="tx1"/>
              </a:solidFill>
              <a:cs typeface="+mn-ea"/>
              <a:sym typeface="+mn-lt"/>
            </a:endParaRPr>
          </a:p>
          <a:p>
            <a:pPr algn="l"/>
            <a:r>
              <a:rPr lang="en-US" altLang="zh-CN" sz="4000" dirty="0">
                <a:solidFill>
                  <a:schemeClr val="tx1"/>
                </a:solidFill>
                <a:cs typeface="+mn-ea"/>
                <a:sym typeface="+mn-lt"/>
              </a:rPr>
              <a:t>        node = Node(y)</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node.next</a:t>
            </a:r>
            <a:r>
              <a:rPr lang="en-US" altLang="zh-CN" sz="4000" dirty="0">
                <a:solidFill>
                  <a:schemeClr val="tx1"/>
                </a:solidFill>
                <a:cs typeface="+mn-ea"/>
                <a:sym typeface="+mn-lt"/>
              </a:rPr>
              <a:t> = </a:t>
            </a:r>
            <a:r>
              <a:rPr lang="en-US" altLang="zh-CN" sz="4000" dirty="0" err="1">
                <a:solidFill>
                  <a:schemeClr val="tx1"/>
                </a:solidFill>
                <a:cs typeface="+mn-ea"/>
                <a:sym typeface="+mn-lt"/>
              </a:rPr>
              <a:t>pre.next</a:t>
            </a:r>
            <a:endParaRPr lang="en-US" altLang="zh-CN" sz="4000" dirty="0">
              <a:solidFill>
                <a:schemeClr val="tx1"/>
              </a:solidFill>
              <a:cs typeface="+mn-ea"/>
              <a:sym typeface="+mn-lt"/>
            </a:endParaRP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pre.next</a:t>
            </a:r>
            <a:r>
              <a:rPr lang="en-US" altLang="zh-CN" sz="4000" dirty="0">
                <a:solidFill>
                  <a:schemeClr val="tx1"/>
                </a:solidFill>
                <a:cs typeface="+mn-ea"/>
                <a:sym typeface="+mn-lt"/>
              </a:rPr>
              <a:t> = node</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def</a:t>
            </a:r>
            <a:r>
              <a:rPr lang="en-US" altLang="zh-CN" sz="4000" dirty="0">
                <a:solidFill>
                  <a:schemeClr val="tx1"/>
                </a:solidFill>
                <a:cs typeface="+mn-ea"/>
                <a:sym typeface="+mn-lt"/>
              </a:rPr>
              <a:t> </a:t>
            </a:r>
            <a:r>
              <a:rPr lang="en-US" altLang="zh-CN" sz="4000" dirty="0" err="1">
                <a:solidFill>
                  <a:schemeClr val="tx1"/>
                </a:solidFill>
                <a:cs typeface="+mn-ea"/>
                <a:sym typeface="+mn-lt"/>
              </a:rPr>
              <a:t>print_list</a:t>
            </a:r>
            <a:r>
              <a:rPr lang="en-US" altLang="zh-CN" sz="4000" dirty="0">
                <a:solidFill>
                  <a:schemeClr val="tx1"/>
                </a:solidFill>
                <a:cs typeface="+mn-ea"/>
                <a:sym typeface="+mn-lt"/>
              </a:rPr>
              <a:t>(self):</a:t>
            </a:r>
          </a:p>
          <a:p>
            <a:pPr algn="l"/>
            <a:r>
              <a:rPr lang="en-US" altLang="zh-CN" sz="4000" dirty="0">
                <a:solidFill>
                  <a:schemeClr val="tx1"/>
                </a:solidFill>
                <a:cs typeface="+mn-ea"/>
                <a:sym typeface="+mn-lt"/>
              </a:rPr>
              <a:t>        cur = </a:t>
            </a:r>
            <a:r>
              <a:rPr lang="en-US" altLang="zh-CN" sz="4000" dirty="0" err="1">
                <a:solidFill>
                  <a:schemeClr val="tx1"/>
                </a:solidFill>
                <a:cs typeface="+mn-ea"/>
                <a:sym typeface="+mn-lt"/>
              </a:rPr>
              <a:t>self.__head</a:t>
            </a:r>
            <a:endParaRPr lang="en-US" altLang="zh-CN" sz="4000" dirty="0">
              <a:solidFill>
                <a:schemeClr val="tx1"/>
              </a:solidFill>
              <a:cs typeface="+mn-ea"/>
              <a:sym typeface="+mn-lt"/>
            </a:endParaRPr>
          </a:p>
          <a:p>
            <a:pPr algn="l"/>
            <a:r>
              <a:rPr lang="en-US" altLang="zh-CN" sz="4000" dirty="0">
                <a:solidFill>
                  <a:schemeClr val="tx1"/>
                </a:solidFill>
                <a:cs typeface="+mn-ea"/>
                <a:sym typeface="+mn-lt"/>
              </a:rPr>
              <a:t>        while cur != None:</a:t>
            </a:r>
          </a:p>
          <a:p>
            <a:pPr algn="l"/>
            <a:r>
              <a:rPr lang="en-US" altLang="zh-CN" sz="4000" dirty="0">
                <a:solidFill>
                  <a:schemeClr val="tx1"/>
                </a:solidFill>
                <a:cs typeface="+mn-ea"/>
                <a:sym typeface="+mn-lt"/>
              </a:rPr>
              <a:t>            print(</a:t>
            </a:r>
            <a:r>
              <a:rPr lang="en-US" altLang="zh-CN" sz="4000" dirty="0" err="1">
                <a:solidFill>
                  <a:schemeClr val="tx1"/>
                </a:solidFill>
                <a:cs typeface="+mn-ea"/>
                <a:sym typeface="+mn-lt"/>
              </a:rPr>
              <a:t>cur.data</a:t>
            </a:r>
            <a:r>
              <a:rPr lang="en-US" altLang="zh-CN" sz="4000" dirty="0">
                <a:solidFill>
                  <a:schemeClr val="tx1"/>
                </a:solidFill>
                <a:cs typeface="+mn-ea"/>
                <a:sym typeface="+mn-lt"/>
              </a:rPr>
              <a:t>, end=' ')</a:t>
            </a:r>
          </a:p>
          <a:p>
            <a:pPr algn="l"/>
            <a:r>
              <a:rPr lang="en-US" altLang="zh-CN" sz="4000" dirty="0">
                <a:solidFill>
                  <a:schemeClr val="tx1"/>
                </a:solidFill>
                <a:cs typeface="+mn-ea"/>
                <a:sym typeface="+mn-lt"/>
              </a:rPr>
              <a:t>            cur = </a:t>
            </a:r>
            <a:r>
              <a:rPr lang="en-US" altLang="zh-CN" sz="4000" dirty="0" err="1">
                <a:solidFill>
                  <a:schemeClr val="tx1"/>
                </a:solidFill>
                <a:cs typeface="+mn-ea"/>
                <a:sym typeface="+mn-lt"/>
              </a:rPr>
              <a:t>cur.next</a:t>
            </a:r>
            <a:endParaRPr lang="en-US" altLang="zh-CN" sz="4000" dirty="0">
              <a:solidFill>
                <a:schemeClr val="tx1"/>
              </a:solidFill>
              <a:cs typeface="+mn-ea"/>
              <a:sym typeface="+mn-lt"/>
            </a:endParaRPr>
          </a:p>
          <a:p>
            <a:pPr algn="l"/>
            <a:r>
              <a:rPr lang="en-US" altLang="zh-CN" sz="4000" dirty="0">
                <a:solidFill>
                  <a:schemeClr val="tx1"/>
                </a:solidFill>
                <a:cs typeface="+mn-ea"/>
                <a:sym typeface="+mn-lt"/>
              </a:rPr>
              <a:t>n = 10</a:t>
            </a:r>
          </a:p>
          <a:p>
            <a:pPr algn="l"/>
            <a:r>
              <a:rPr lang="en-US" altLang="zh-CN" sz="4000" dirty="0">
                <a:solidFill>
                  <a:schemeClr val="tx1"/>
                </a:solidFill>
                <a:cs typeface="+mn-ea"/>
                <a:sym typeface="+mn-lt"/>
              </a:rPr>
              <a:t>start = time()</a:t>
            </a:r>
          </a:p>
          <a:p>
            <a:pPr algn="l"/>
            <a:r>
              <a:rPr lang="en-US" altLang="zh-CN" sz="4000" dirty="0">
                <a:solidFill>
                  <a:schemeClr val="tx1"/>
                </a:solidFill>
                <a:cs typeface="+mn-ea"/>
                <a:sym typeface="+mn-lt"/>
              </a:rPr>
              <a:t>a = </a:t>
            </a:r>
            <a:r>
              <a:rPr lang="en-US" altLang="zh-CN" sz="4000" dirty="0" err="1">
                <a:solidFill>
                  <a:schemeClr val="tx1"/>
                </a:solidFill>
                <a:cs typeface="+mn-ea"/>
                <a:sym typeface="+mn-lt"/>
              </a:rPr>
              <a:t>SingleLinkList</a:t>
            </a:r>
            <a:r>
              <a:rPr lang="en-US" altLang="zh-CN" sz="4000" dirty="0">
                <a:solidFill>
                  <a:schemeClr val="tx1"/>
                </a:solidFill>
                <a:cs typeface="+mn-ea"/>
                <a:sym typeface="+mn-lt"/>
              </a:rPr>
              <a:t>(Node(0))</a:t>
            </a:r>
          </a:p>
          <a:p>
            <a:pPr algn="l"/>
            <a:r>
              <a:rPr lang="en-US" altLang="zh-CN" sz="4000" dirty="0">
                <a:solidFill>
                  <a:schemeClr val="tx1"/>
                </a:solidFill>
                <a:cs typeface="+mn-ea"/>
                <a:sym typeface="+mn-lt"/>
              </a:rPr>
              <a:t>for </a:t>
            </a:r>
            <a:r>
              <a:rPr lang="en-US" altLang="zh-CN" sz="4000" dirty="0" err="1">
                <a:solidFill>
                  <a:schemeClr val="tx1"/>
                </a:solidFill>
                <a:cs typeface="+mn-ea"/>
                <a:sym typeface="+mn-lt"/>
              </a:rPr>
              <a:t>i</a:t>
            </a:r>
            <a:r>
              <a:rPr lang="en-US" altLang="zh-CN" sz="4000" dirty="0">
                <a:solidFill>
                  <a:schemeClr val="tx1"/>
                </a:solidFill>
                <a:cs typeface="+mn-ea"/>
                <a:sym typeface="+mn-lt"/>
              </a:rPr>
              <a:t> in range(1,n):</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a.right_insert</a:t>
            </a:r>
            <a:r>
              <a:rPr lang="en-US" altLang="zh-CN" sz="4000" dirty="0">
                <a:solidFill>
                  <a:schemeClr val="tx1"/>
                </a:solidFill>
                <a:cs typeface="+mn-ea"/>
                <a:sym typeface="+mn-lt"/>
              </a:rPr>
              <a:t>(0,i)    </a:t>
            </a:r>
          </a:p>
          <a:p>
            <a:pPr algn="l"/>
            <a:r>
              <a:rPr lang="en-US" altLang="zh-CN" sz="4000" dirty="0">
                <a:solidFill>
                  <a:schemeClr val="tx1"/>
                </a:solidFill>
                <a:cs typeface="+mn-ea"/>
                <a:sym typeface="+mn-lt"/>
              </a:rPr>
              <a:t>end = time()</a:t>
            </a:r>
          </a:p>
          <a:p>
            <a:pPr algn="l"/>
            <a:r>
              <a:rPr lang="en-US" altLang="zh-CN" sz="4000" dirty="0">
                <a:solidFill>
                  <a:schemeClr val="tx1"/>
                </a:solidFill>
                <a:cs typeface="+mn-ea"/>
                <a:sym typeface="+mn-lt"/>
              </a:rPr>
              <a:t>print("time=", end - start)</a:t>
            </a:r>
          </a:p>
          <a:p>
            <a:pPr algn="l"/>
            <a:r>
              <a:rPr lang="en-US" altLang="zh-CN" sz="4000" dirty="0" err="1">
                <a:solidFill>
                  <a:schemeClr val="tx1"/>
                </a:solidFill>
                <a:cs typeface="+mn-ea"/>
                <a:sym typeface="+mn-lt"/>
              </a:rPr>
              <a:t>a.print_list</a:t>
            </a:r>
            <a:r>
              <a:rPr lang="en-US" altLang="zh-CN" sz="4000" dirty="0" smtClean="0">
                <a:solidFill>
                  <a:schemeClr val="tx1"/>
                </a:solidFill>
                <a:cs typeface="+mn-ea"/>
                <a:sym typeface="+mn-lt"/>
              </a:rPr>
              <a:t>()</a:t>
            </a:r>
            <a:endParaRPr lang="en-US" altLang="zh-CN" sz="4000" dirty="0">
              <a:solidFill>
                <a:schemeClr val="tx1"/>
              </a:solidFill>
              <a:cs typeface="+mn-ea"/>
              <a:sym typeface="+mn-lt"/>
            </a:endParaRPr>
          </a:p>
        </p:txBody>
      </p:sp>
      <p:sp>
        <p:nvSpPr>
          <p:cNvPr id="8" name="文本框 7"/>
          <p:cNvSpPr txBox="1"/>
          <p:nvPr/>
        </p:nvSpPr>
        <p:spPr>
          <a:xfrm>
            <a:off x="703632" y="2628136"/>
            <a:ext cx="23680367" cy="1338828"/>
          </a:xfrm>
          <a:prstGeom prst="rect">
            <a:avLst/>
          </a:prstGeom>
          <a:noFill/>
        </p:spPr>
        <p:txBody>
          <a:bodyPr wrap="square">
            <a:spAutoFit/>
          </a:bodyPr>
          <a:lstStyle/>
          <a:p>
            <a:pPr algn="l">
              <a:lnSpc>
                <a:spcPct val="150000"/>
              </a:lnSpc>
            </a:pPr>
            <a:r>
              <a:rPr lang="zh-CN" altLang="en-US" sz="5400" b="1" dirty="0" smtClean="0">
                <a:solidFill>
                  <a:srgbClr val="FF0000"/>
                </a:solidFill>
                <a:cs typeface="+mn-ea"/>
                <a:sym typeface="+mn-lt"/>
              </a:rPr>
              <a:t>比较</a:t>
            </a:r>
            <a:r>
              <a:rPr lang="zh-CN" altLang="en-US" sz="5400" b="1" dirty="0">
                <a:solidFill>
                  <a:srgbClr val="FF0000"/>
                </a:solidFill>
                <a:cs typeface="+mn-ea"/>
                <a:sym typeface="+mn-lt"/>
              </a:rPr>
              <a:t>列表</a:t>
            </a:r>
            <a:r>
              <a:rPr lang="en-US" altLang="zh-CN" sz="5400" b="1" dirty="0" smtClean="0">
                <a:solidFill>
                  <a:srgbClr val="FF0000"/>
                </a:solidFill>
                <a:cs typeface="+mn-ea"/>
                <a:sym typeface="+mn-lt"/>
              </a:rPr>
              <a:t>list</a:t>
            </a:r>
            <a:r>
              <a:rPr lang="zh-CN" altLang="en-US" sz="5400" b="1" dirty="0" smtClean="0">
                <a:solidFill>
                  <a:srgbClr val="FF0000"/>
                </a:solidFill>
                <a:cs typeface="+mn-ea"/>
                <a:sym typeface="+mn-lt"/>
              </a:rPr>
              <a:t>和手写链表的速度</a:t>
            </a:r>
            <a:endParaRPr lang="zh-CN" altLang="en-US" sz="5400" b="1" dirty="0">
              <a:solidFill>
                <a:srgbClr val="FF0000"/>
              </a:solidFill>
              <a:cs typeface="+mn-ea"/>
              <a:sym typeface="+mn-lt"/>
            </a:endParaRPr>
          </a:p>
        </p:txBody>
      </p:sp>
      <p:sp>
        <p:nvSpPr>
          <p:cNvPr id="6" name="矩形 5"/>
          <p:cNvSpPr/>
          <p:nvPr/>
        </p:nvSpPr>
        <p:spPr>
          <a:xfrm>
            <a:off x="703632" y="4029118"/>
            <a:ext cx="9613900" cy="5632311"/>
          </a:xfrm>
          <a:prstGeom prst="rect">
            <a:avLst/>
          </a:prstGeom>
          <a:ln>
            <a:solidFill>
              <a:schemeClr val="accent1"/>
            </a:solidFill>
          </a:ln>
        </p:spPr>
        <p:txBody>
          <a:bodyPr wrap="square">
            <a:spAutoFit/>
          </a:bodyPr>
          <a:lstStyle/>
          <a:p>
            <a:pPr algn="l"/>
            <a:r>
              <a:rPr lang="en-US" altLang="zh-CN" sz="4000" dirty="0">
                <a:solidFill>
                  <a:schemeClr val="tx1"/>
                </a:solidFill>
                <a:cs typeface="+mn-ea"/>
                <a:sym typeface="+mn-lt"/>
              </a:rPr>
              <a:t>from time import *</a:t>
            </a:r>
          </a:p>
          <a:p>
            <a:pPr algn="l"/>
            <a:r>
              <a:rPr lang="en-US" altLang="zh-CN" sz="4000" dirty="0">
                <a:solidFill>
                  <a:schemeClr val="tx1"/>
                </a:solidFill>
                <a:cs typeface="+mn-ea"/>
                <a:sym typeface="+mn-lt"/>
              </a:rPr>
              <a:t>n = 10        </a:t>
            </a:r>
          </a:p>
          <a:p>
            <a:pPr algn="l"/>
            <a:r>
              <a:rPr lang="en-US" altLang="zh-CN" sz="4000" dirty="0">
                <a:solidFill>
                  <a:schemeClr val="tx1"/>
                </a:solidFill>
                <a:cs typeface="+mn-ea"/>
                <a:sym typeface="+mn-lt"/>
              </a:rPr>
              <a:t>start = time()</a:t>
            </a:r>
          </a:p>
          <a:p>
            <a:pPr algn="l"/>
            <a:r>
              <a:rPr lang="en-US" altLang="zh-CN" sz="4000" dirty="0">
                <a:solidFill>
                  <a:schemeClr val="tx1"/>
                </a:solidFill>
                <a:cs typeface="+mn-ea"/>
                <a:sym typeface="+mn-lt"/>
              </a:rPr>
              <a:t>a=[0]</a:t>
            </a:r>
          </a:p>
          <a:p>
            <a:pPr algn="l"/>
            <a:r>
              <a:rPr lang="en-US" altLang="zh-CN" sz="4000" dirty="0">
                <a:solidFill>
                  <a:schemeClr val="tx1"/>
                </a:solidFill>
                <a:cs typeface="+mn-ea"/>
                <a:sym typeface="+mn-lt"/>
              </a:rPr>
              <a:t>for </a:t>
            </a:r>
            <a:r>
              <a:rPr lang="en-US" altLang="zh-CN" sz="4000" dirty="0" err="1">
                <a:solidFill>
                  <a:schemeClr val="tx1"/>
                </a:solidFill>
                <a:cs typeface="+mn-ea"/>
                <a:sym typeface="+mn-lt"/>
              </a:rPr>
              <a:t>i</a:t>
            </a:r>
            <a:r>
              <a:rPr lang="en-US" altLang="zh-CN" sz="4000" dirty="0">
                <a:solidFill>
                  <a:schemeClr val="tx1"/>
                </a:solidFill>
                <a:cs typeface="+mn-ea"/>
                <a:sym typeface="+mn-lt"/>
              </a:rPr>
              <a:t> in range(1,n):</a:t>
            </a:r>
          </a:p>
          <a:p>
            <a:pPr algn="l"/>
            <a:r>
              <a:rPr lang="en-US" altLang="zh-CN" sz="4000" dirty="0">
                <a:solidFill>
                  <a:schemeClr val="tx1"/>
                </a:solidFill>
                <a:cs typeface="+mn-ea"/>
                <a:sym typeface="+mn-lt"/>
              </a:rPr>
              <a:t>    </a:t>
            </a:r>
            <a:r>
              <a:rPr lang="en-US" altLang="zh-CN" sz="4000" dirty="0" err="1">
                <a:solidFill>
                  <a:schemeClr val="tx1"/>
                </a:solidFill>
                <a:cs typeface="+mn-ea"/>
                <a:sym typeface="+mn-lt"/>
              </a:rPr>
              <a:t>a.insert</a:t>
            </a:r>
            <a:r>
              <a:rPr lang="en-US" altLang="zh-CN" sz="4000" dirty="0">
                <a:solidFill>
                  <a:schemeClr val="tx1"/>
                </a:solidFill>
                <a:cs typeface="+mn-ea"/>
                <a:sym typeface="+mn-lt"/>
              </a:rPr>
              <a:t>(</a:t>
            </a:r>
            <a:r>
              <a:rPr lang="en-US" altLang="zh-CN" sz="4000" dirty="0" err="1">
                <a:solidFill>
                  <a:schemeClr val="tx1"/>
                </a:solidFill>
                <a:cs typeface="+mn-ea"/>
                <a:sym typeface="+mn-lt"/>
              </a:rPr>
              <a:t>a.index</a:t>
            </a:r>
            <a:r>
              <a:rPr lang="en-US" altLang="zh-CN" sz="4000" dirty="0">
                <a:solidFill>
                  <a:schemeClr val="tx1"/>
                </a:solidFill>
                <a:cs typeface="+mn-ea"/>
                <a:sym typeface="+mn-lt"/>
              </a:rPr>
              <a:t>(0)+</a:t>
            </a:r>
            <a:r>
              <a:rPr lang="en-US" altLang="zh-CN" sz="4000" dirty="0" smtClean="0">
                <a:solidFill>
                  <a:schemeClr val="tx1"/>
                </a:solidFill>
                <a:cs typeface="+mn-ea"/>
                <a:sym typeface="+mn-lt"/>
              </a:rPr>
              <a:t>1,i)</a:t>
            </a:r>
            <a:endParaRPr lang="zh-CN" altLang="en-US" sz="4000" dirty="0">
              <a:solidFill>
                <a:schemeClr val="tx1"/>
              </a:solidFill>
              <a:cs typeface="+mn-ea"/>
              <a:sym typeface="+mn-lt"/>
            </a:endParaRPr>
          </a:p>
          <a:p>
            <a:pPr algn="l"/>
            <a:r>
              <a:rPr lang="en-US" altLang="zh-CN" sz="4000" dirty="0">
                <a:solidFill>
                  <a:schemeClr val="tx1"/>
                </a:solidFill>
                <a:cs typeface="+mn-ea"/>
                <a:sym typeface="+mn-lt"/>
              </a:rPr>
              <a:t>end = time()</a:t>
            </a:r>
          </a:p>
          <a:p>
            <a:pPr algn="l"/>
            <a:r>
              <a:rPr lang="en-US" altLang="zh-CN" sz="4000" dirty="0">
                <a:solidFill>
                  <a:schemeClr val="tx1"/>
                </a:solidFill>
                <a:cs typeface="+mn-ea"/>
                <a:sym typeface="+mn-lt"/>
              </a:rPr>
              <a:t>print("time=", end - start)</a:t>
            </a:r>
          </a:p>
          <a:p>
            <a:pPr algn="l"/>
            <a:r>
              <a:rPr lang="en-US" altLang="zh-CN" sz="4000" dirty="0">
                <a:solidFill>
                  <a:schemeClr val="tx1"/>
                </a:solidFill>
                <a:cs typeface="+mn-ea"/>
                <a:sym typeface="+mn-lt"/>
              </a:rPr>
              <a:t>print(a)</a:t>
            </a:r>
          </a:p>
        </p:txBody>
      </p:sp>
    </p:spTree>
    <p:custDataLst>
      <p:tags r:id="rId1"/>
    </p:custDataLst>
    <p:extLst>
      <p:ext uri="{BB962C8B-B14F-4D97-AF65-F5344CB8AC3E}">
        <p14:creationId xmlns:p14="http://schemas.microsoft.com/office/powerpoint/2010/main" val="42717353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857160"/>
            <a:ext cx="7829550" cy="1200329"/>
          </a:xfrm>
          <a:prstGeom prst="rect">
            <a:avLst/>
          </a:prstGeom>
          <a:noFill/>
        </p:spPr>
        <p:txBody>
          <a:bodyPr wrap="square" anchor="ctr">
            <a:spAutoFit/>
          </a:bodyPr>
          <a:lstStyle/>
          <a:p>
            <a:pPr algn="l"/>
            <a:r>
              <a:rPr lang="zh-CN" altLang="en-US" sz="7200" b="1" spc="600" dirty="0" smtClean="0">
                <a:solidFill>
                  <a:schemeClr val="bg1"/>
                </a:solidFill>
                <a:cs typeface="+mn-ea"/>
                <a:sym typeface="+mn-lt"/>
              </a:rPr>
              <a:t>例题</a:t>
            </a:r>
            <a:r>
              <a:rPr lang="en-US" altLang="zh-CN" sz="7200" b="1" spc="600" dirty="0" smtClean="0">
                <a:solidFill>
                  <a:schemeClr val="bg1"/>
                </a:solidFill>
                <a:cs typeface="+mn-ea"/>
                <a:sym typeface="+mn-lt"/>
              </a:rPr>
              <a:t>1</a:t>
            </a:r>
            <a:endParaRPr lang="zh-CN" altLang="en-US" sz="7200" b="1" spc="600" dirty="0">
              <a:solidFill>
                <a:schemeClr val="bg1"/>
              </a:solidFill>
              <a:cs typeface="+mn-ea"/>
              <a:sym typeface="+mn-lt"/>
            </a:endParaRPr>
          </a:p>
        </p:txBody>
      </p:sp>
      <p:sp>
        <p:nvSpPr>
          <p:cNvPr id="5" name="文本框 4"/>
          <p:cNvSpPr txBox="1"/>
          <p:nvPr/>
        </p:nvSpPr>
        <p:spPr>
          <a:xfrm>
            <a:off x="1614112" y="3209290"/>
            <a:ext cx="20915688" cy="7386638"/>
          </a:xfrm>
          <a:prstGeom prst="rect">
            <a:avLst/>
          </a:prstGeom>
          <a:noFill/>
        </p:spPr>
        <p:txBody>
          <a:bodyPr wrap="square">
            <a:spAutoFit/>
          </a:bodyPr>
          <a:lstStyle/>
          <a:p>
            <a:pPr algn="l">
              <a:lnSpc>
                <a:spcPct val="150000"/>
              </a:lnSpc>
            </a:pPr>
            <a:r>
              <a:rPr lang="zh-CN" altLang="en-US" sz="4800" b="1" dirty="0">
                <a:solidFill>
                  <a:srgbClr val="C00000"/>
                </a:solidFill>
                <a:cs typeface="+mn-ea"/>
                <a:sym typeface="+mn-lt"/>
              </a:rPr>
              <a:t>自行车停放 </a:t>
            </a:r>
            <a:r>
              <a:rPr lang="en-US" altLang="zh-CN" sz="4800" b="1" dirty="0" err="1">
                <a:solidFill>
                  <a:srgbClr val="C00000"/>
                </a:solidFill>
                <a:cs typeface="+mn-ea"/>
                <a:sym typeface="+mn-lt"/>
              </a:rPr>
              <a:t>lanqiaoOJ</a:t>
            </a:r>
            <a:r>
              <a:rPr lang="zh-CN" altLang="en-US" sz="4800" b="1" dirty="0">
                <a:solidFill>
                  <a:srgbClr val="C00000"/>
                </a:solidFill>
                <a:cs typeface="+mn-ea"/>
                <a:sym typeface="+mn-lt"/>
              </a:rPr>
              <a:t>题号</a:t>
            </a:r>
            <a:r>
              <a:rPr lang="en-US" altLang="zh-CN" sz="4800" b="1" dirty="0">
                <a:solidFill>
                  <a:srgbClr val="C00000"/>
                </a:solidFill>
                <a:cs typeface="+mn-ea"/>
                <a:sym typeface="+mn-lt"/>
              </a:rPr>
              <a:t>1518</a:t>
            </a:r>
          </a:p>
          <a:p>
            <a:pPr algn="l">
              <a:lnSpc>
                <a:spcPct val="150000"/>
              </a:lnSpc>
            </a:pPr>
            <a:r>
              <a:rPr lang="en-US" altLang="zh-CN" sz="4800" b="1" dirty="0">
                <a:solidFill>
                  <a:srgbClr val="C00000"/>
                </a:solidFill>
                <a:cs typeface="+mn-ea"/>
                <a:sym typeface="+mn-lt"/>
              </a:rPr>
              <a:t>【</a:t>
            </a:r>
            <a:r>
              <a:rPr lang="zh-CN" altLang="en-US" sz="4800" b="1" dirty="0">
                <a:solidFill>
                  <a:srgbClr val="C00000"/>
                </a:solidFill>
                <a:cs typeface="+mn-ea"/>
                <a:sym typeface="+mn-lt"/>
              </a:rPr>
              <a:t>题目描述</a:t>
            </a:r>
            <a:r>
              <a:rPr lang="en-US" altLang="zh-CN" sz="4800" b="1" dirty="0">
                <a:solidFill>
                  <a:srgbClr val="C00000"/>
                </a:solidFill>
                <a:cs typeface="+mn-ea"/>
                <a:sym typeface="+mn-lt"/>
              </a:rPr>
              <a:t>】</a:t>
            </a:r>
          </a:p>
          <a:p>
            <a:pPr algn="l">
              <a:lnSpc>
                <a:spcPct val="150000"/>
              </a:lnSpc>
            </a:pPr>
            <a:r>
              <a:rPr lang="zh-CN" altLang="en-US" sz="4400" dirty="0">
                <a:solidFill>
                  <a:schemeClr val="tx1"/>
                </a:solidFill>
                <a:cs typeface="+mn-ea"/>
                <a:sym typeface="+mn-lt"/>
              </a:rPr>
              <a:t>有</a:t>
            </a:r>
            <a:r>
              <a:rPr lang="en-US" altLang="zh-CN" sz="4400" dirty="0">
                <a:solidFill>
                  <a:schemeClr val="tx1"/>
                </a:solidFill>
                <a:cs typeface="+mn-ea"/>
                <a:sym typeface="+mn-lt"/>
              </a:rPr>
              <a:t>n</a:t>
            </a:r>
            <a:r>
              <a:rPr lang="zh-CN" altLang="en-US" sz="4400" dirty="0">
                <a:solidFill>
                  <a:schemeClr val="tx1"/>
                </a:solidFill>
                <a:cs typeface="+mn-ea"/>
                <a:sym typeface="+mn-lt"/>
              </a:rPr>
              <a:t>辆自行车依次来到停车棚，除了第一辆自行车外，每辆自行车都会恰好停放在已经在停车棚里的某辆自行车的左边或右边。</a:t>
            </a:r>
            <a:r>
              <a:rPr lang="en-US" altLang="zh-CN" sz="4400" dirty="0">
                <a:solidFill>
                  <a:schemeClr val="tx1"/>
                </a:solidFill>
                <a:cs typeface="+mn-ea"/>
                <a:sym typeface="+mn-lt"/>
              </a:rPr>
              <a:t>(e.g.</a:t>
            </a:r>
            <a:r>
              <a:rPr lang="zh-CN" altLang="en-US" sz="4400" dirty="0">
                <a:solidFill>
                  <a:schemeClr val="tx1"/>
                </a:solidFill>
                <a:cs typeface="+mn-ea"/>
                <a:sym typeface="+mn-lt"/>
              </a:rPr>
              <a:t>停车棚里已经有</a:t>
            </a:r>
            <a:r>
              <a:rPr lang="en-US" altLang="zh-CN" sz="4400" dirty="0">
                <a:solidFill>
                  <a:schemeClr val="tx1"/>
                </a:solidFill>
                <a:cs typeface="+mn-ea"/>
                <a:sym typeface="+mn-lt"/>
              </a:rPr>
              <a:t>3</a:t>
            </a:r>
            <a:r>
              <a:rPr lang="zh-CN" altLang="en-US" sz="4400" dirty="0">
                <a:solidFill>
                  <a:schemeClr val="tx1"/>
                </a:solidFill>
                <a:cs typeface="+mn-ea"/>
                <a:sym typeface="+mn-lt"/>
              </a:rPr>
              <a:t>辆自行车，从左到右编号为：</a:t>
            </a:r>
            <a:r>
              <a:rPr lang="en-US" altLang="zh-CN" sz="4400" dirty="0">
                <a:solidFill>
                  <a:schemeClr val="tx1"/>
                </a:solidFill>
                <a:cs typeface="+mn-ea"/>
                <a:sym typeface="+mn-lt"/>
              </a:rPr>
              <a:t>3, 5, 1</a:t>
            </a:r>
            <a:r>
              <a:rPr lang="zh-CN" altLang="en-US" sz="4400" dirty="0">
                <a:solidFill>
                  <a:schemeClr val="tx1"/>
                </a:solidFill>
                <a:cs typeface="+mn-ea"/>
                <a:sym typeface="+mn-lt"/>
              </a:rPr>
              <a:t>。现在编号为</a:t>
            </a:r>
            <a:r>
              <a:rPr lang="en-US" altLang="zh-CN" sz="4400" dirty="0">
                <a:solidFill>
                  <a:schemeClr val="tx1"/>
                </a:solidFill>
                <a:cs typeface="+mn-ea"/>
                <a:sym typeface="+mn-lt"/>
              </a:rPr>
              <a:t>2</a:t>
            </a:r>
            <a:r>
              <a:rPr lang="zh-CN" altLang="en-US" sz="4400" dirty="0">
                <a:solidFill>
                  <a:schemeClr val="tx1"/>
                </a:solidFill>
                <a:cs typeface="+mn-ea"/>
                <a:sym typeface="+mn-lt"/>
              </a:rPr>
              <a:t>的第</a:t>
            </a:r>
            <a:r>
              <a:rPr lang="en-US" altLang="zh-CN" sz="4400" dirty="0">
                <a:solidFill>
                  <a:schemeClr val="tx1"/>
                </a:solidFill>
                <a:cs typeface="+mn-ea"/>
                <a:sym typeface="+mn-lt"/>
              </a:rPr>
              <a:t>4</a:t>
            </a:r>
            <a:r>
              <a:rPr lang="zh-CN" altLang="en-US" sz="4400" dirty="0">
                <a:solidFill>
                  <a:schemeClr val="tx1"/>
                </a:solidFill>
                <a:cs typeface="+mn-ea"/>
                <a:sym typeface="+mn-lt"/>
              </a:rPr>
              <a:t>辆自行车要停在</a:t>
            </a:r>
            <a:r>
              <a:rPr lang="en-US" altLang="zh-CN" sz="4400" dirty="0">
                <a:solidFill>
                  <a:schemeClr val="tx1"/>
                </a:solidFill>
                <a:cs typeface="+mn-ea"/>
                <a:sym typeface="+mn-lt"/>
              </a:rPr>
              <a:t>5</a:t>
            </a:r>
            <a:r>
              <a:rPr lang="zh-CN" altLang="en-US" sz="4400" dirty="0">
                <a:solidFill>
                  <a:schemeClr val="tx1"/>
                </a:solidFill>
                <a:cs typeface="+mn-ea"/>
                <a:sym typeface="+mn-lt"/>
              </a:rPr>
              <a:t>号自行车的左边，所以现在停车棚里的自行车编号是：</a:t>
            </a:r>
            <a:r>
              <a:rPr lang="en-US" altLang="zh-CN" sz="4400" dirty="0">
                <a:solidFill>
                  <a:schemeClr val="tx1"/>
                </a:solidFill>
                <a:cs typeface="+mn-ea"/>
                <a:sym typeface="+mn-lt"/>
              </a:rPr>
              <a:t>3, 2, 5, 1)</a:t>
            </a:r>
            <a:r>
              <a:rPr lang="zh-CN" altLang="en-US" sz="4400" dirty="0" smtClean="0">
                <a:solidFill>
                  <a:schemeClr val="tx1"/>
                </a:solidFill>
                <a:cs typeface="+mn-ea"/>
                <a:sym typeface="+mn-lt"/>
              </a:rPr>
              <a:t>。</a:t>
            </a:r>
            <a:endParaRPr lang="en-US" altLang="zh-CN" sz="4400" dirty="0" smtClean="0">
              <a:solidFill>
                <a:schemeClr val="tx1"/>
              </a:solidFill>
              <a:cs typeface="+mn-ea"/>
              <a:sym typeface="+mn-lt"/>
            </a:endParaRPr>
          </a:p>
          <a:p>
            <a:pPr algn="l">
              <a:lnSpc>
                <a:spcPct val="150000"/>
              </a:lnSpc>
            </a:pPr>
            <a:r>
              <a:rPr lang="zh-CN" altLang="en-US" sz="4400" dirty="0" smtClean="0">
                <a:solidFill>
                  <a:schemeClr val="tx1"/>
                </a:solidFill>
                <a:cs typeface="+mn-ea"/>
                <a:sym typeface="+mn-lt"/>
              </a:rPr>
              <a:t>给定</a:t>
            </a:r>
            <a:r>
              <a:rPr lang="en-US" altLang="zh-CN" sz="4400" dirty="0">
                <a:solidFill>
                  <a:schemeClr val="tx1"/>
                </a:solidFill>
                <a:cs typeface="+mn-ea"/>
                <a:sym typeface="+mn-lt"/>
              </a:rPr>
              <a:t>n</a:t>
            </a:r>
            <a:r>
              <a:rPr lang="zh-CN" altLang="en-US" sz="4400" dirty="0">
                <a:solidFill>
                  <a:schemeClr val="tx1"/>
                </a:solidFill>
                <a:cs typeface="+mn-ea"/>
                <a:sym typeface="+mn-lt"/>
              </a:rPr>
              <a:t>辆自行车的停放情况，按顺序输出最后停车棚里的自行车编号。</a:t>
            </a:r>
            <a:r>
              <a:rPr lang="en-US" altLang="zh-CN" sz="4400" dirty="0">
                <a:solidFill>
                  <a:schemeClr val="tx1"/>
                </a:solidFill>
                <a:cs typeface="+mn-ea"/>
                <a:sym typeface="+mn-lt"/>
              </a:rPr>
              <a:t>n≤100000</a:t>
            </a:r>
            <a:r>
              <a:rPr lang="zh-CN" altLang="en-US" sz="4400" dirty="0">
                <a:solidFill>
                  <a:schemeClr val="tx1"/>
                </a:solidFill>
                <a:cs typeface="+mn-ea"/>
                <a:sym typeface="+mn-lt"/>
              </a:rPr>
              <a:t>。</a:t>
            </a:r>
          </a:p>
        </p:txBody>
      </p:sp>
    </p:spTree>
    <p:custDataLst>
      <p:tags r:id="rId1"/>
    </p:custDataLst>
    <p:extLst>
      <p:ext uri="{BB962C8B-B14F-4D97-AF65-F5344CB8AC3E}">
        <p14:creationId xmlns:p14="http://schemas.microsoft.com/office/powerpoint/2010/main" val="1602437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0970" y="1288116"/>
            <a:ext cx="23703030" cy="2169825"/>
          </a:xfrm>
          <a:prstGeom prst="rect">
            <a:avLst/>
          </a:prstGeom>
          <a:noFill/>
        </p:spPr>
        <p:txBody>
          <a:bodyPr wrap="square">
            <a:spAutoFit/>
          </a:bodyPr>
          <a:lstStyle/>
          <a:p>
            <a:pPr algn="l">
              <a:lnSpc>
                <a:spcPct val="150000"/>
              </a:lnSpc>
            </a:pPr>
            <a:r>
              <a:rPr lang="zh-CN" altLang="en-US" sz="5400" b="1" dirty="0">
                <a:solidFill>
                  <a:schemeClr val="tx1"/>
                </a:solidFill>
                <a:cs typeface="+mn-ea"/>
                <a:sym typeface="+mn-lt"/>
              </a:rPr>
              <a:t>本题</a:t>
            </a:r>
            <a:r>
              <a:rPr lang="zh-CN" altLang="en-US" sz="5400" b="1" dirty="0" smtClean="0">
                <a:solidFill>
                  <a:schemeClr val="tx1"/>
                </a:solidFill>
                <a:cs typeface="+mn-ea"/>
                <a:sym typeface="+mn-lt"/>
              </a:rPr>
              <a:t>是链表。</a:t>
            </a:r>
            <a:endParaRPr lang="en-US" altLang="zh-CN" sz="5400" b="1" dirty="0" smtClean="0">
              <a:solidFill>
                <a:schemeClr val="tx1"/>
              </a:solidFill>
              <a:cs typeface="+mn-ea"/>
              <a:sym typeface="+mn-lt"/>
            </a:endParaRPr>
          </a:p>
          <a:p>
            <a:pPr algn="l"/>
            <a:r>
              <a:rPr lang="zh-CN" altLang="en-US" sz="5400" b="1" dirty="0" smtClean="0">
                <a:solidFill>
                  <a:schemeClr val="tx1"/>
                </a:solidFill>
                <a:cs typeface="+mn-ea"/>
                <a:sym typeface="+mn-lt"/>
              </a:rPr>
              <a:t>由于</a:t>
            </a:r>
            <a:r>
              <a:rPr lang="en-US" altLang="zh-CN" sz="5400" b="1" dirty="0" smtClean="0">
                <a:solidFill>
                  <a:schemeClr val="tx1"/>
                </a:solidFill>
                <a:cs typeface="+mn-ea"/>
                <a:sym typeface="+mn-lt"/>
              </a:rPr>
              <a:t>n</a:t>
            </a:r>
            <a:r>
              <a:rPr lang="zh-CN" altLang="en-US" sz="5400" b="1" dirty="0" smtClean="0">
                <a:solidFill>
                  <a:schemeClr val="tx1"/>
                </a:solidFill>
                <a:cs typeface="+mn-ea"/>
                <a:sym typeface="+mn-lt"/>
              </a:rPr>
              <a:t>较小，就用列表</a:t>
            </a:r>
            <a:r>
              <a:rPr lang="en-US" altLang="zh-CN" sz="5400" b="1" dirty="0" smtClean="0">
                <a:solidFill>
                  <a:schemeClr val="tx1"/>
                </a:solidFill>
                <a:cs typeface="+mn-ea"/>
                <a:sym typeface="+mn-lt"/>
              </a:rPr>
              <a:t>list</a:t>
            </a:r>
            <a:r>
              <a:rPr lang="zh-CN" altLang="en-US" sz="5400" b="1" dirty="0" smtClean="0">
                <a:solidFill>
                  <a:schemeClr val="tx1"/>
                </a:solidFill>
                <a:cs typeface="+mn-ea"/>
                <a:sym typeface="+mn-lt"/>
              </a:rPr>
              <a:t>实现，一次查询是</a:t>
            </a:r>
            <a:r>
              <a:rPr lang="en-US" altLang="zh-CN" sz="5400" b="1" dirty="0" smtClean="0">
                <a:solidFill>
                  <a:schemeClr val="tx1"/>
                </a:solidFill>
                <a:cs typeface="+mn-ea"/>
                <a:sym typeface="+mn-lt"/>
              </a:rPr>
              <a:t>O(n)</a:t>
            </a:r>
            <a:r>
              <a:rPr lang="zh-CN" altLang="en-US" sz="5400" b="1" dirty="0" smtClean="0">
                <a:solidFill>
                  <a:schemeClr val="tx1"/>
                </a:solidFill>
                <a:cs typeface="+mn-ea"/>
                <a:sym typeface="+mn-lt"/>
              </a:rPr>
              <a:t>的，一次插入是</a:t>
            </a:r>
            <a:r>
              <a:rPr lang="en-US" altLang="zh-CN" sz="5400" b="1" dirty="0" smtClean="0">
                <a:solidFill>
                  <a:schemeClr val="tx1"/>
                </a:solidFill>
                <a:cs typeface="+mn-ea"/>
                <a:sym typeface="+mn-lt"/>
              </a:rPr>
              <a:t>O(n)</a:t>
            </a:r>
            <a:r>
              <a:rPr lang="zh-CN" altLang="en-US" sz="5400" b="1" dirty="0" smtClean="0">
                <a:solidFill>
                  <a:schemeClr val="tx1"/>
                </a:solidFill>
                <a:cs typeface="+mn-ea"/>
                <a:sym typeface="+mn-lt"/>
              </a:rPr>
              <a:t>的。</a:t>
            </a:r>
            <a:endParaRPr lang="zh-CN" altLang="en-US" sz="5400" b="1" dirty="0">
              <a:solidFill>
                <a:schemeClr val="tx1"/>
              </a:solidFill>
              <a:cs typeface="+mn-ea"/>
              <a:sym typeface="+mn-lt"/>
            </a:endParaRPr>
          </a:p>
        </p:txBody>
      </p:sp>
      <p:sp>
        <p:nvSpPr>
          <p:cNvPr id="6" name="文本框 5">
            <a:extLst>
              <a:ext uri="{FF2B5EF4-FFF2-40B4-BE49-F238E27FC236}">
                <a16:creationId xmlns:a16="http://schemas.microsoft.com/office/drawing/2014/main" id="{471B342C-D7C2-BA02-F19E-5619FC67A2B3}"/>
              </a:ext>
            </a:extLst>
          </p:cNvPr>
          <p:cNvSpPr txBox="1"/>
          <p:nvPr/>
        </p:nvSpPr>
        <p:spPr>
          <a:xfrm>
            <a:off x="416114" y="3981805"/>
            <a:ext cx="7925355" cy="8771632"/>
          </a:xfrm>
          <a:prstGeom prst="rect">
            <a:avLst/>
          </a:prstGeom>
          <a:noFill/>
        </p:spPr>
        <p:txBody>
          <a:bodyPr wrap="square">
            <a:spAutoFit/>
          </a:bodyPr>
          <a:lstStyle/>
          <a:p>
            <a:pPr algn="l">
              <a:lnSpc>
                <a:spcPct val="150000"/>
              </a:lnSpc>
            </a:pPr>
            <a:r>
              <a:rPr lang="en-US" altLang="zh-CN" sz="4000" b="1" dirty="0">
                <a:solidFill>
                  <a:srgbClr val="C00000"/>
                </a:solidFill>
                <a:cs typeface="+mn-ea"/>
                <a:sym typeface="+mn-lt"/>
              </a:rPr>
              <a:t>【</a:t>
            </a:r>
            <a:r>
              <a:rPr lang="zh-CN" altLang="en-US" sz="4000" b="1" dirty="0">
                <a:solidFill>
                  <a:srgbClr val="C00000"/>
                </a:solidFill>
                <a:cs typeface="+mn-ea"/>
                <a:sym typeface="+mn-lt"/>
              </a:rPr>
              <a:t>输入描述</a:t>
            </a:r>
            <a:r>
              <a:rPr lang="en-US" altLang="zh-CN" sz="4000" b="1" dirty="0">
                <a:solidFill>
                  <a:srgbClr val="C00000"/>
                </a:solidFill>
                <a:cs typeface="+mn-ea"/>
                <a:sym typeface="+mn-lt"/>
              </a:rPr>
              <a:t>】</a:t>
            </a:r>
          </a:p>
          <a:p>
            <a:pPr marL="457200" indent="-457200" algn="l">
              <a:lnSpc>
                <a:spcPct val="150000"/>
              </a:lnSpc>
              <a:buFont typeface="Arial" panose="020B0604020202020204" pitchFamily="34" charset="0"/>
              <a:buChar char="•"/>
            </a:pPr>
            <a:r>
              <a:rPr lang="zh-CN" altLang="en-US" sz="3200" dirty="0">
                <a:solidFill>
                  <a:schemeClr val="tx1"/>
                </a:solidFill>
                <a:cs typeface="+mn-ea"/>
                <a:sym typeface="+mn-lt"/>
              </a:rPr>
              <a:t>第一行一个整数</a:t>
            </a:r>
            <a:r>
              <a:rPr lang="en-US" altLang="zh-CN" sz="3200" dirty="0">
                <a:solidFill>
                  <a:schemeClr val="tx1"/>
                </a:solidFill>
                <a:cs typeface="+mn-ea"/>
                <a:sym typeface="+mn-lt"/>
              </a:rPr>
              <a:t>n</a:t>
            </a:r>
            <a:r>
              <a:rPr lang="zh-CN" altLang="en-US" sz="3200" dirty="0" smtClean="0">
                <a:solidFill>
                  <a:schemeClr val="tx1"/>
                </a:solidFill>
                <a:cs typeface="+mn-ea"/>
                <a:sym typeface="+mn-lt"/>
              </a:rPr>
              <a:t>。</a:t>
            </a:r>
            <a:r>
              <a:rPr lang="en-US" altLang="zh-CN" sz="3200" dirty="0">
                <a:solidFill>
                  <a:schemeClr val="tx1"/>
                </a:solidFill>
                <a:cs typeface="+mn-ea"/>
                <a:sym typeface="+mn-lt"/>
              </a:rPr>
              <a:t> </a:t>
            </a:r>
            <a:r>
              <a:rPr lang="en-US" altLang="zh-CN" sz="3200" dirty="0">
                <a:solidFill>
                  <a:srgbClr val="FF0000"/>
                </a:solidFill>
                <a:cs typeface="+mn-ea"/>
                <a:sym typeface="+mn-lt"/>
              </a:rPr>
              <a:t>n≤100000</a:t>
            </a:r>
            <a:endParaRPr lang="en-US" altLang="zh-CN" sz="3200" dirty="0" smtClean="0">
              <a:solidFill>
                <a:srgbClr val="FF0000"/>
              </a:solidFill>
              <a:cs typeface="+mn-ea"/>
              <a:sym typeface="+mn-lt"/>
            </a:endParaRPr>
          </a:p>
          <a:p>
            <a:pPr marL="457200" indent="-457200" algn="l">
              <a:lnSpc>
                <a:spcPct val="150000"/>
              </a:lnSpc>
              <a:buFont typeface="Arial" panose="020B0604020202020204" pitchFamily="34" charset="0"/>
              <a:buChar char="•"/>
            </a:pPr>
            <a:r>
              <a:rPr lang="zh-CN" altLang="en-US" sz="3200" dirty="0" smtClean="0">
                <a:solidFill>
                  <a:schemeClr val="tx1"/>
                </a:solidFill>
                <a:cs typeface="+mn-ea"/>
                <a:sym typeface="+mn-lt"/>
              </a:rPr>
              <a:t>第二</a:t>
            </a:r>
            <a:r>
              <a:rPr lang="zh-CN" altLang="en-US" sz="3200" dirty="0">
                <a:solidFill>
                  <a:schemeClr val="tx1"/>
                </a:solidFill>
                <a:cs typeface="+mn-ea"/>
                <a:sym typeface="+mn-lt"/>
              </a:rPr>
              <a:t>行一个</a:t>
            </a:r>
            <a:r>
              <a:rPr lang="zh-CN" altLang="en-US" sz="3200" dirty="0" smtClean="0">
                <a:solidFill>
                  <a:schemeClr val="tx1"/>
                </a:solidFill>
                <a:cs typeface="+mn-ea"/>
                <a:sym typeface="+mn-lt"/>
              </a:rPr>
              <a:t>整数</a:t>
            </a:r>
            <a:r>
              <a:rPr lang="en-US" altLang="zh-CN" sz="3200" dirty="0" smtClean="0">
                <a:solidFill>
                  <a:schemeClr val="tx1"/>
                </a:solidFill>
                <a:cs typeface="+mn-ea"/>
                <a:sym typeface="+mn-lt"/>
              </a:rPr>
              <a:t>a</a:t>
            </a:r>
            <a:r>
              <a:rPr lang="zh-CN" altLang="en-US" sz="3200" dirty="0" smtClean="0">
                <a:solidFill>
                  <a:schemeClr val="tx1"/>
                </a:solidFill>
                <a:cs typeface="+mn-ea"/>
                <a:sym typeface="+mn-lt"/>
              </a:rPr>
              <a:t>。</a:t>
            </a:r>
            <a:r>
              <a:rPr lang="zh-CN" altLang="en-US" sz="3200" dirty="0">
                <a:solidFill>
                  <a:schemeClr val="tx1"/>
                </a:solidFill>
                <a:cs typeface="+mn-ea"/>
                <a:sym typeface="+mn-lt"/>
              </a:rPr>
              <a:t>表示第一辆自行车的编号</a:t>
            </a:r>
            <a:r>
              <a:rPr lang="zh-CN" altLang="en-US" sz="3200" dirty="0" smtClean="0">
                <a:solidFill>
                  <a:schemeClr val="tx1"/>
                </a:solidFill>
                <a:cs typeface="+mn-ea"/>
                <a:sym typeface="+mn-lt"/>
              </a:rPr>
              <a:t>。</a:t>
            </a:r>
            <a:endParaRPr lang="en-US" altLang="zh-CN" sz="3200" dirty="0" smtClean="0">
              <a:solidFill>
                <a:schemeClr val="tx1"/>
              </a:solidFill>
              <a:cs typeface="+mn-ea"/>
              <a:sym typeface="+mn-lt"/>
            </a:endParaRPr>
          </a:p>
          <a:p>
            <a:pPr marL="457200" indent="-457200" algn="l">
              <a:lnSpc>
                <a:spcPct val="150000"/>
              </a:lnSpc>
              <a:buFont typeface="Arial" panose="020B0604020202020204" pitchFamily="34" charset="0"/>
              <a:buChar char="•"/>
            </a:pPr>
            <a:r>
              <a:rPr lang="zh-CN" altLang="en-US" sz="3200" dirty="0" smtClean="0">
                <a:solidFill>
                  <a:schemeClr val="tx1"/>
                </a:solidFill>
                <a:cs typeface="+mn-ea"/>
                <a:sym typeface="+mn-lt"/>
              </a:rPr>
              <a:t>以下</a:t>
            </a:r>
            <a:r>
              <a:rPr lang="zh-CN" altLang="en-US" sz="3200" dirty="0">
                <a:solidFill>
                  <a:schemeClr val="tx1"/>
                </a:solidFill>
                <a:cs typeface="+mn-ea"/>
                <a:sym typeface="+mn-lt"/>
              </a:rPr>
              <a:t> </a:t>
            </a:r>
            <a:r>
              <a:rPr lang="en-US" altLang="zh-CN" sz="3200" dirty="0">
                <a:solidFill>
                  <a:schemeClr val="tx1"/>
                </a:solidFill>
                <a:cs typeface="+mn-ea"/>
                <a:sym typeface="+mn-lt"/>
              </a:rPr>
              <a:t>n-1</a:t>
            </a:r>
            <a:r>
              <a:rPr lang="zh-CN" altLang="en-US" sz="3200" dirty="0">
                <a:solidFill>
                  <a:schemeClr val="tx1"/>
                </a:solidFill>
                <a:cs typeface="+mn-ea"/>
                <a:sym typeface="+mn-lt"/>
              </a:rPr>
              <a:t>行，每行 </a:t>
            </a:r>
            <a:r>
              <a:rPr lang="en-US" altLang="zh-CN" sz="3200" dirty="0">
                <a:solidFill>
                  <a:schemeClr val="tx1"/>
                </a:solidFill>
                <a:cs typeface="+mn-ea"/>
                <a:sym typeface="+mn-lt"/>
              </a:rPr>
              <a:t>3</a:t>
            </a:r>
            <a:r>
              <a:rPr lang="zh-CN" altLang="en-US" sz="3200" dirty="0">
                <a:solidFill>
                  <a:schemeClr val="tx1"/>
                </a:solidFill>
                <a:cs typeface="+mn-ea"/>
                <a:sym typeface="+mn-lt"/>
              </a:rPr>
              <a:t>个整数 </a:t>
            </a:r>
            <a:r>
              <a:rPr lang="en-US" altLang="zh-CN" sz="3200" dirty="0">
                <a:solidFill>
                  <a:schemeClr val="tx1"/>
                </a:solidFill>
                <a:cs typeface="+mn-ea"/>
                <a:sym typeface="+mn-lt"/>
              </a:rPr>
              <a:t>x, y, z</a:t>
            </a:r>
            <a:r>
              <a:rPr lang="zh-CN" altLang="en-US" sz="3200" dirty="0">
                <a:solidFill>
                  <a:schemeClr val="tx1"/>
                </a:solidFill>
                <a:cs typeface="+mn-ea"/>
                <a:sym typeface="+mn-lt"/>
              </a:rPr>
              <a:t>。 </a:t>
            </a:r>
            <a:r>
              <a:rPr lang="en-US" altLang="zh-CN" sz="3200" dirty="0">
                <a:solidFill>
                  <a:schemeClr val="tx1"/>
                </a:solidFill>
                <a:cs typeface="+mn-ea"/>
                <a:sym typeface="+mn-lt"/>
              </a:rPr>
              <a:t>z = 0</a:t>
            </a:r>
            <a:r>
              <a:rPr lang="zh-CN" altLang="en-US" sz="3200" dirty="0">
                <a:solidFill>
                  <a:schemeClr val="tx1"/>
                </a:solidFill>
                <a:cs typeface="+mn-ea"/>
                <a:sym typeface="+mn-lt"/>
              </a:rPr>
              <a:t>时，表示编号为 </a:t>
            </a:r>
            <a:r>
              <a:rPr lang="en-US" altLang="zh-CN" sz="3200" dirty="0">
                <a:solidFill>
                  <a:schemeClr val="tx1"/>
                </a:solidFill>
                <a:cs typeface="+mn-ea"/>
                <a:sym typeface="+mn-lt"/>
              </a:rPr>
              <a:t>x </a:t>
            </a:r>
            <a:r>
              <a:rPr lang="zh-CN" altLang="en-US" sz="3200" dirty="0">
                <a:solidFill>
                  <a:schemeClr val="tx1"/>
                </a:solidFill>
                <a:cs typeface="+mn-ea"/>
                <a:sym typeface="+mn-lt"/>
              </a:rPr>
              <a:t>的自行车恰停放在编号为 </a:t>
            </a:r>
            <a:r>
              <a:rPr lang="en-US" altLang="zh-CN" sz="3200" dirty="0">
                <a:solidFill>
                  <a:schemeClr val="tx1"/>
                </a:solidFill>
                <a:cs typeface="+mn-ea"/>
                <a:sym typeface="+mn-lt"/>
              </a:rPr>
              <a:t>y </a:t>
            </a:r>
            <a:r>
              <a:rPr lang="zh-CN" altLang="en-US" sz="3200" dirty="0">
                <a:solidFill>
                  <a:schemeClr val="tx1"/>
                </a:solidFill>
                <a:cs typeface="+mn-ea"/>
                <a:sym typeface="+mn-lt"/>
              </a:rPr>
              <a:t>的自行车的左边。 </a:t>
            </a:r>
            <a:r>
              <a:rPr lang="en-US" altLang="zh-CN" sz="3200" dirty="0">
                <a:solidFill>
                  <a:schemeClr val="tx1"/>
                </a:solidFill>
                <a:cs typeface="+mn-ea"/>
                <a:sym typeface="+mn-lt"/>
              </a:rPr>
              <a:t>z = 1</a:t>
            </a:r>
            <a:r>
              <a:rPr lang="zh-CN" altLang="en-US" sz="3200" dirty="0">
                <a:solidFill>
                  <a:schemeClr val="tx1"/>
                </a:solidFill>
                <a:cs typeface="+mn-ea"/>
                <a:sym typeface="+mn-lt"/>
              </a:rPr>
              <a:t>时，表示编号为 </a:t>
            </a:r>
            <a:r>
              <a:rPr lang="en-US" altLang="zh-CN" sz="3200" dirty="0">
                <a:solidFill>
                  <a:schemeClr val="tx1"/>
                </a:solidFill>
                <a:cs typeface="+mn-ea"/>
                <a:sym typeface="+mn-lt"/>
              </a:rPr>
              <a:t>x </a:t>
            </a:r>
            <a:r>
              <a:rPr lang="zh-CN" altLang="en-US" sz="3200" dirty="0">
                <a:solidFill>
                  <a:schemeClr val="tx1"/>
                </a:solidFill>
                <a:cs typeface="+mn-ea"/>
                <a:sym typeface="+mn-lt"/>
              </a:rPr>
              <a:t>的自行车</a:t>
            </a:r>
            <a:r>
              <a:rPr lang="zh-CN" altLang="en-US" sz="3200" b="1" dirty="0">
                <a:solidFill>
                  <a:schemeClr val="tx1"/>
                </a:solidFill>
                <a:cs typeface="+mn-ea"/>
                <a:sym typeface="+mn-lt"/>
              </a:rPr>
              <a:t>恰停放在编号为 </a:t>
            </a:r>
            <a:r>
              <a:rPr lang="en-US" altLang="zh-CN" sz="3200" b="1" dirty="0">
                <a:solidFill>
                  <a:schemeClr val="tx1"/>
                </a:solidFill>
                <a:cs typeface="+mn-ea"/>
                <a:sym typeface="+mn-lt"/>
              </a:rPr>
              <a:t>y </a:t>
            </a:r>
            <a:r>
              <a:rPr lang="zh-CN" altLang="en-US" sz="3200" b="1" dirty="0">
                <a:solidFill>
                  <a:schemeClr val="tx1"/>
                </a:solidFill>
                <a:cs typeface="+mn-ea"/>
                <a:sym typeface="+mn-lt"/>
              </a:rPr>
              <a:t>的自行车的右边。</a:t>
            </a:r>
          </a:p>
          <a:p>
            <a:pPr algn="l">
              <a:lnSpc>
                <a:spcPct val="150000"/>
              </a:lnSpc>
            </a:pPr>
            <a:r>
              <a:rPr lang="en-US" altLang="zh-CN" sz="4000" b="1" dirty="0">
                <a:solidFill>
                  <a:srgbClr val="C00000"/>
                </a:solidFill>
                <a:cs typeface="+mn-ea"/>
                <a:sym typeface="+mn-lt"/>
              </a:rPr>
              <a:t>【</a:t>
            </a:r>
            <a:r>
              <a:rPr lang="zh-CN" altLang="en-US" sz="4000" b="1" dirty="0">
                <a:solidFill>
                  <a:srgbClr val="C00000"/>
                </a:solidFill>
                <a:cs typeface="+mn-ea"/>
                <a:sym typeface="+mn-lt"/>
              </a:rPr>
              <a:t>输出描述</a:t>
            </a:r>
            <a:r>
              <a:rPr lang="en-US" altLang="zh-CN" sz="4000" b="1" dirty="0">
                <a:solidFill>
                  <a:srgbClr val="C00000"/>
                </a:solidFill>
                <a:cs typeface="+mn-ea"/>
                <a:sym typeface="+mn-lt"/>
              </a:rPr>
              <a:t>】</a:t>
            </a:r>
          </a:p>
          <a:p>
            <a:pPr algn="l">
              <a:lnSpc>
                <a:spcPct val="150000"/>
              </a:lnSpc>
            </a:pPr>
            <a:r>
              <a:rPr lang="zh-CN" altLang="en-US" sz="3200" dirty="0">
                <a:solidFill>
                  <a:schemeClr val="tx1"/>
                </a:solidFill>
                <a:cs typeface="+mn-ea"/>
                <a:sym typeface="+mn-lt"/>
              </a:rPr>
              <a:t>从左到右输出停车棚里的自行车编号。</a:t>
            </a:r>
          </a:p>
        </p:txBody>
      </p:sp>
      <p:pic>
        <p:nvPicPr>
          <p:cNvPr id="3" name="图片 2"/>
          <p:cNvPicPr>
            <a:picLocks noChangeAspect="1"/>
          </p:cNvPicPr>
          <p:nvPr/>
        </p:nvPicPr>
        <p:blipFill>
          <a:blip r:embed="rId3"/>
          <a:stretch>
            <a:fillRect/>
          </a:stretch>
        </p:blipFill>
        <p:spPr>
          <a:xfrm>
            <a:off x="8610600" y="4880017"/>
            <a:ext cx="15773400" cy="7353300"/>
          </a:xfrm>
          <a:prstGeom prst="rect">
            <a:avLst/>
          </a:prstGeom>
        </p:spPr>
      </p:pic>
    </p:spTree>
    <p:custDataLst>
      <p:tags r:id="rId1"/>
    </p:custDataLst>
    <p:extLst>
      <p:ext uri="{BB962C8B-B14F-4D97-AF65-F5344CB8AC3E}">
        <p14:creationId xmlns:p14="http://schemas.microsoft.com/office/powerpoint/2010/main" val="2406511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2" y="857160"/>
            <a:ext cx="10156065"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手写</a:t>
            </a:r>
            <a:r>
              <a:rPr lang="zh-CN" altLang="en-US" sz="7200" b="1" spc="600" dirty="0" smtClean="0">
                <a:solidFill>
                  <a:schemeClr val="bg1"/>
                </a:solidFill>
                <a:cs typeface="+mn-ea"/>
                <a:sym typeface="+mn-lt"/>
              </a:rPr>
              <a:t>链表实现</a:t>
            </a:r>
            <a:endParaRPr lang="zh-CN" altLang="en-US" sz="7200" b="1" spc="600" dirty="0">
              <a:solidFill>
                <a:schemeClr val="bg1"/>
              </a:solidFill>
              <a:cs typeface="+mn-ea"/>
              <a:sym typeface="+mn-lt"/>
            </a:endParaRPr>
          </a:p>
        </p:txBody>
      </p:sp>
      <p:sp>
        <p:nvSpPr>
          <p:cNvPr id="4" name="文本框 4"/>
          <p:cNvSpPr txBox="1"/>
          <p:nvPr/>
        </p:nvSpPr>
        <p:spPr>
          <a:xfrm>
            <a:off x="2513987" y="2737372"/>
            <a:ext cx="20881975" cy="21021139"/>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class Node():</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def</a:t>
            </a:r>
            <a:r>
              <a:rPr lang="en-US" altLang="zh-CN" sz="4000" dirty="0">
                <a:solidFill>
                  <a:schemeClr val="tx1"/>
                </a:solidFill>
                <a:latin typeface="宋体" panose="02010600030101010101" pitchFamily="2" charset="-122"/>
                <a:ea typeface="宋体" panose="02010600030101010101" pitchFamily="2" charset="-122"/>
                <a:cs typeface="+mn-ea"/>
                <a:sym typeface="+mn-lt"/>
              </a:rPr>
              <a:t> __</a:t>
            </a:r>
            <a:r>
              <a:rPr lang="en-US" altLang="zh-CN" sz="4000" dirty="0" err="1">
                <a:solidFill>
                  <a:schemeClr val="tx1"/>
                </a:solidFill>
                <a:latin typeface="宋体" panose="02010600030101010101" pitchFamily="2" charset="-122"/>
                <a:ea typeface="宋体" panose="02010600030101010101" pitchFamily="2" charset="-122"/>
                <a:cs typeface="+mn-ea"/>
                <a:sym typeface="+mn-lt"/>
              </a:rPr>
              <a:t>init</a:t>
            </a:r>
            <a:r>
              <a:rPr lang="en-US" altLang="zh-CN" sz="4000" dirty="0">
                <a:solidFill>
                  <a:schemeClr val="tx1"/>
                </a:solidFill>
                <a:latin typeface="宋体" panose="02010600030101010101" pitchFamily="2" charset="-122"/>
                <a:ea typeface="宋体" panose="02010600030101010101" pitchFamily="2" charset="-122"/>
                <a:cs typeface="+mn-ea"/>
                <a:sym typeface="+mn-lt"/>
              </a:rPr>
              <a:t>__(</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self,data</a:t>
            </a:r>
            <a:r>
              <a:rPr lang="en-US" altLang="zh-CN" sz="4000" dirty="0">
                <a:solidFill>
                  <a:schemeClr val="tx1"/>
                </a:solidFill>
                <a:latin typeface="宋体" panose="02010600030101010101" pitchFamily="2" charset="-122"/>
                <a:ea typeface="宋体" panose="02010600030101010101" pitchFamily="2" charset="-122"/>
                <a:cs typeface="+mn-ea"/>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self.data</a:t>
            </a:r>
            <a:r>
              <a:rPr lang="en-US" altLang="zh-CN" sz="4000" dirty="0">
                <a:solidFill>
                  <a:schemeClr val="tx1"/>
                </a:solidFill>
                <a:latin typeface="宋体" panose="02010600030101010101" pitchFamily="2" charset="-122"/>
                <a:ea typeface="宋体" panose="02010600030101010101" pitchFamily="2" charset="-122"/>
                <a:cs typeface="+mn-ea"/>
                <a:sym typeface="+mn-lt"/>
              </a:rPr>
              <a:t> = data</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self.next</a:t>
            </a:r>
            <a:r>
              <a:rPr lang="en-US" altLang="zh-CN" sz="4000" dirty="0">
                <a:solidFill>
                  <a:schemeClr val="tx1"/>
                </a:solidFill>
                <a:latin typeface="宋体" panose="02010600030101010101" pitchFamily="2" charset="-122"/>
                <a:ea typeface="宋体" panose="02010600030101010101" pitchFamily="2" charset="-122"/>
                <a:cs typeface="+mn-ea"/>
                <a:sym typeface="+mn-lt"/>
              </a:rPr>
              <a:t> = None</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class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SingleLinkList</a:t>
            </a:r>
            <a:r>
              <a:rPr lang="en-US" altLang="zh-CN" sz="4000" dirty="0">
                <a:solidFill>
                  <a:schemeClr val="tx1"/>
                </a:solidFill>
                <a:latin typeface="宋体" panose="02010600030101010101" pitchFamily="2" charset="-122"/>
                <a:ea typeface="宋体" panose="02010600030101010101" pitchFamily="2" charset="-122"/>
                <a:cs typeface="+mn-ea"/>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def</a:t>
            </a:r>
            <a:r>
              <a:rPr lang="en-US" altLang="zh-CN" sz="4000" dirty="0">
                <a:solidFill>
                  <a:schemeClr val="tx1"/>
                </a:solidFill>
                <a:latin typeface="宋体" panose="02010600030101010101" pitchFamily="2" charset="-122"/>
                <a:ea typeface="宋体" panose="02010600030101010101" pitchFamily="2" charset="-122"/>
                <a:cs typeface="+mn-ea"/>
                <a:sym typeface="+mn-lt"/>
              </a:rPr>
              <a:t> __</a:t>
            </a:r>
            <a:r>
              <a:rPr lang="en-US" altLang="zh-CN" sz="4000" dirty="0" err="1">
                <a:solidFill>
                  <a:schemeClr val="tx1"/>
                </a:solidFill>
                <a:latin typeface="宋体" panose="02010600030101010101" pitchFamily="2" charset="-122"/>
                <a:ea typeface="宋体" panose="02010600030101010101" pitchFamily="2" charset="-122"/>
                <a:cs typeface="+mn-ea"/>
                <a:sym typeface="+mn-lt"/>
              </a:rPr>
              <a:t>init</a:t>
            </a:r>
            <a:r>
              <a:rPr lang="en-US" altLang="zh-CN" sz="4000" dirty="0">
                <a:solidFill>
                  <a:schemeClr val="tx1"/>
                </a:solidFill>
                <a:latin typeface="宋体" panose="02010600030101010101" pitchFamily="2" charset="-122"/>
                <a:ea typeface="宋体" panose="02010600030101010101" pitchFamily="2" charset="-122"/>
                <a:cs typeface="+mn-ea"/>
                <a:sym typeface="+mn-lt"/>
              </a:rPr>
              <a:t>__(self, node = None):</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self.__head</a:t>
            </a:r>
            <a:r>
              <a:rPr lang="en-US" altLang="zh-CN" sz="4000" dirty="0">
                <a:solidFill>
                  <a:schemeClr val="tx1"/>
                </a:solidFill>
                <a:latin typeface="宋体" panose="02010600030101010101" pitchFamily="2" charset="-122"/>
                <a:ea typeface="宋体" panose="02010600030101010101" pitchFamily="2" charset="-122"/>
                <a:cs typeface="+mn-ea"/>
                <a:sym typeface="+mn-lt"/>
              </a:rPr>
              <a:t> = node</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def</a:t>
            </a: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left_insert</a:t>
            </a:r>
            <a:r>
              <a:rPr lang="en-US" altLang="zh-CN" sz="4000" dirty="0">
                <a:solidFill>
                  <a:schemeClr val="tx1"/>
                </a:solidFill>
                <a:latin typeface="宋体" panose="02010600030101010101" pitchFamily="2" charset="-122"/>
                <a:ea typeface="宋体" panose="02010600030101010101" pitchFamily="2" charset="-122"/>
                <a:cs typeface="+mn-ea"/>
                <a:sym typeface="+mn-lt"/>
              </a:rPr>
              <a:t>(</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self,x</a:t>
            </a:r>
            <a:r>
              <a:rPr lang="en-US" altLang="zh-CN" sz="4000" dirty="0">
                <a:solidFill>
                  <a:schemeClr val="tx1"/>
                </a:solidFill>
                <a:latin typeface="宋体" panose="02010600030101010101" pitchFamily="2" charset="-122"/>
                <a:ea typeface="宋体" panose="02010600030101010101" pitchFamily="2" charset="-122"/>
                <a:cs typeface="+mn-ea"/>
                <a:sym typeface="+mn-lt"/>
              </a:rPr>
              <a:t>, y):</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pre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self.__head</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while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pre.next.data</a:t>
            </a:r>
            <a:r>
              <a:rPr lang="en-US" altLang="zh-CN" sz="4000" dirty="0">
                <a:solidFill>
                  <a:schemeClr val="tx1"/>
                </a:solidFill>
                <a:latin typeface="宋体" panose="02010600030101010101" pitchFamily="2" charset="-122"/>
                <a:ea typeface="宋体" panose="02010600030101010101" pitchFamily="2" charset="-122"/>
                <a:cs typeface="+mn-ea"/>
                <a:sym typeface="+mn-lt"/>
              </a:rPr>
              <a:t> != x:  pre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pre.next</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node = Node(y)</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node.next</a:t>
            </a:r>
            <a:r>
              <a:rPr lang="en-US" altLang="zh-CN" sz="4000" dirty="0">
                <a:solidFill>
                  <a:schemeClr val="tx1"/>
                </a:solidFill>
                <a:latin typeface="宋体" panose="02010600030101010101" pitchFamily="2" charset="-122"/>
                <a:ea typeface="宋体" panose="02010600030101010101" pitchFamily="2" charset="-122"/>
                <a:cs typeface="+mn-ea"/>
                <a:sym typeface="+mn-lt"/>
              </a:rPr>
              <a:t>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pre.next</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pre.next</a:t>
            </a:r>
            <a:r>
              <a:rPr lang="en-US" altLang="zh-CN" sz="4000" dirty="0">
                <a:solidFill>
                  <a:schemeClr val="tx1"/>
                </a:solidFill>
                <a:latin typeface="宋体" panose="02010600030101010101" pitchFamily="2" charset="-122"/>
                <a:ea typeface="宋体" panose="02010600030101010101" pitchFamily="2" charset="-122"/>
                <a:cs typeface="+mn-ea"/>
                <a:sym typeface="+mn-lt"/>
              </a:rPr>
              <a:t> = node</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def</a:t>
            </a: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right_insert</a:t>
            </a:r>
            <a:r>
              <a:rPr lang="en-US" altLang="zh-CN" sz="4000" dirty="0">
                <a:solidFill>
                  <a:schemeClr val="tx1"/>
                </a:solidFill>
                <a:latin typeface="宋体" panose="02010600030101010101" pitchFamily="2" charset="-122"/>
                <a:ea typeface="宋体" panose="02010600030101010101" pitchFamily="2" charset="-122"/>
                <a:cs typeface="+mn-ea"/>
                <a:sym typeface="+mn-lt"/>
              </a:rPr>
              <a:t>(</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self,x</a:t>
            </a:r>
            <a:r>
              <a:rPr lang="en-US" altLang="zh-CN" sz="4000" dirty="0">
                <a:solidFill>
                  <a:schemeClr val="tx1"/>
                </a:solidFill>
                <a:latin typeface="宋体" panose="02010600030101010101" pitchFamily="2" charset="-122"/>
                <a:ea typeface="宋体" panose="02010600030101010101" pitchFamily="2" charset="-122"/>
                <a:cs typeface="+mn-ea"/>
                <a:sym typeface="+mn-lt"/>
              </a:rPr>
              <a:t>, y):</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pre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self.__head</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while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pre.data</a:t>
            </a:r>
            <a:r>
              <a:rPr lang="en-US" altLang="zh-CN" sz="4000" dirty="0">
                <a:solidFill>
                  <a:schemeClr val="tx1"/>
                </a:solidFill>
                <a:latin typeface="宋体" panose="02010600030101010101" pitchFamily="2" charset="-122"/>
                <a:ea typeface="宋体" panose="02010600030101010101" pitchFamily="2" charset="-122"/>
                <a:cs typeface="+mn-ea"/>
                <a:sym typeface="+mn-lt"/>
              </a:rPr>
              <a:t> != x:  pre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pre.next</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node = Node(y)</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node.next</a:t>
            </a:r>
            <a:r>
              <a:rPr lang="en-US" altLang="zh-CN" sz="4000" dirty="0">
                <a:solidFill>
                  <a:schemeClr val="tx1"/>
                </a:solidFill>
                <a:latin typeface="宋体" panose="02010600030101010101" pitchFamily="2" charset="-122"/>
                <a:ea typeface="宋体" panose="02010600030101010101" pitchFamily="2" charset="-122"/>
                <a:cs typeface="+mn-ea"/>
                <a:sym typeface="+mn-lt"/>
              </a:rPr>
              <a:t>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pre.next</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pre.next</a:t>
            </a:r>
            <a:r>
              <a:rPr lang="en-US" altLang="zh-CN" sz="4000" dirty="0">
                <a:solidFill>
                  <a:schemeClr val="tx1"/>
                </a:solidFill>
                <a:latin typeface="宋体" panose="02010600030101010101" pitchFamily="2" charset="-122"/>
                <a:ea typeface="宋体" panose="02010600030101010101" pitchFamily="2" charset="-122"/>
                <a:cs typeface="+mn-ea"/>
                <a:sym typeface="+mn-lt"/>
              </a:rPr>
              <a:t> = node</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def</a:t>
            </a:r>
            <a:r>
              <a:rPr lang="en-US" altLang="zh-CN" sz="4000" dirty="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print_list</a:t>
            </a:r>
            <a:r>
              <a:rPr lang="en-US" altLang="zh-CN" sz="4000" dirty="0">
                <a:solidFill>
                  <a:schemeClr val="tx1"/>
                </a:solidFill>
                <a:latin typeface="宋体" panose="02010600030101010101" pitchFamily="2" charset="-122"/>
                <a:ea typeface="宋体" panose="02010600030101010101" pitchFamily="2" charset="-122"/>
                <a:cs typeface="+mn-ea"/>
                <a:sym typeface="+mn-lt"/>
              </a:rPr>
              <a:t>(self):</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cur = </a:t>
            </a:r>
            <a:r>
              <a:rPr lang="en-US" altLang="zh-CN" sz="4000" dirty="0" err="1">
                <a:solidFill>
                  <a:schemeClr val="tx1"/>
                </a:solidFill>
                <a:latin typeface="宋体" panose="02010600030101010101" pitchFamily="2" charset="-122"/>
                <a:ea typeface="宋体" panose="02010600030101010101" pitchFamily="2" charset="-122"/>
                <a:cs typeface="+mn-ea"/>
                <a:sym typeface="+mn-lt"/>
              </a:rPr>
              <a:t>self.__head</a:t>
            </a:r>
            <a:endParaRPr lang="en-US" altLang="zh-CN" sz="4000" dirty="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while cur != None:</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print(</a:t>
            </a:r>
            <a:r>
              <a:rPr lang="en-US" altLang="zh-CN" sz="4000" dirty="0" err="1">
                <a:solidFill>
                  <a:schemeClr val="tx1"/>
                </a:solidFill>
                <a:latin typeface="宋体" panose="02010600030101010101" pitchFamily="2" charset="-122"/>
                <a:ea typeface="宋体" panose="02010600030101010101" pitchFamily="2" charset="-122"/>
                <a:cs typeface="+mn-ea"/>
                <a:sym typeface="+mn-lt"/>
              </a:rPr>
              <a:t>cur.data</a:t>
            </a:r>
            <a:r>
              <a:rPr lang="en-US" altLang="zh-CN" sz="4000" dirty="0">
                <a:solidFill>
                  <a:schemeClr val="tx1"/>
                </a:solidFill>
                <a:latin typeface="宋体" panose="02010600030101010101" pitchFamily="2" charset="-122"/>
                <a:ea typeface="宋体" panose="02010600030101010101" pitchFamily="2" charset="-122"/>
                <a:cs typeface="+mn-ea"/>
                <a:sym typeface="+mn-lt"/>
              </a:rPr>
              <a:t>, end=' ')</a:t>
            </a:r>
          </a:p>
          <a:p>
            <a:pPr algn="l"/>
            <a:r>
              <a:rPr lang="en-US" altLang="zh-CN" sz="4000" dirty="0">
                <a:solidFill>
                  <a:schemeClr val="tx1"/>
                </a:solidFill>
                <a:latin typeface="宋体" panose="02010600030101010101" pitchFamily="2" charset="-122"/>
                <a:ea typeface="宋体" panose="02010600030101010101" pitchFamily="2" charset="-122"/>
                <a:cs typeface="+mn-ea"/>
                <a:sym typeface="+mn-lt"/>
              </a:rPr>
              <a:t>            cur =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cur.next</a:t>
            </a:r>
            <a:endParaRPr lang="en-US" altLang="zh-CN" sz="4000" dirty="0" smtClean="0">
              <a:solidFill>
                <a:schemeClr val="tx1"/>
              </a:solidFill>
              <a:latin typeface="宋体" panose="02010600030101010101" pitchFamily="2" charset="-122"/>
              <a:ea typeface="宋体" panose="02010600030101010101" pitchFamily="2" charset="-122"/>
              <a:cs typeface="+mn-ea"/>
              <a:sym typeface="+mn-lt"/>
            </a:endParaRP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n =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int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(input())</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 =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int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(input())</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node = Node(a)</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li =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SingleLinkList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(node)</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for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i</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in range(n-1):</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x,y,z</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 map(</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int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input().split())</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if z==0: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li.left_insert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y,x</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t>
            </a:r>
          </a:p>
          <a:p>
            <a:pPr algn="l"/>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else:      </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li.right_insert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t>
            </a:r>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y,x</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t>
            </a:r>
          </a:p>
          <a:p>
            <a:pPr algn="l"/>
            <a:r>
              <a:rPr lang="en-US" altLang="zh-CN" sz="4000" dirty="0" err="1" smtClean="0">
                <a:solidFill>
                  <a:schemeClr val="tx1"/>
                </a:solidFill>
                <a:latin typeface="宋体" panose="02010600030101010101" pitchFamily="2" charset="-122"/>
                <a:ea typeface="宋体" panose="02010600030101010101" pitchFamily="2" charset="-122"/>
                <a:cs typeface="+mn-ea"/>
                <a:sym typeface="+mn-lt"/>
              </a:rPr>
              <a:t>li.print_list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a:t>
            </a:r>
            <a:endParaRPr lang="zh-CN" altLang="en-US" sz="4000" dirty="0">
              <a:solidFill>
                <a:schemeClr val="tx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3197541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112343" y="-85725"/>
            <a:ext cx="7247527"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898525" y="6704330"/>
            <a:ext cx="11792585" cy="7102475"/>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3008630"/>
            <a:ext cx="17484725" cy="3668825"/>
          </a:xfrm>
          <a:prstGeom prst="rect">
            <a:avLst/>
          </a:prstGeom>
          <a:noFill/>
        </p:spPr>
        <p:txBody>
          <a:bodyPr wrap="square" rtlCol="0">
            <a:spAutoFit/>
          </a:bodyPr>
          <a:lstStyle/>
          <a:p>
            <a:pPr algn="l">
              <a:lnSpc>
                <a:spcPct val="150000"/>
              </a:lnSpc>
            </a:pPr>
            <a:r>
              <a:rPr lang="zh-CN" altLang="en-US"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【特征】</a:t>
            </a:r>
            <a:r>
              <a:rPr lang="en-US" altLang="zh-CN"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50000"/>
              </a:lnSpc>
              <a:buBlip>
                <a:blip r:embed="rId6"/>
              </a:buBlip>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先进先出  </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FIFO(</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First in First Out </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0" algn="l">
              <a:lnSpc>
                <a:spcPct val="150000"/>
              </a:lnSpc>
              <a:buBlip>
                <a:blip r:embed="rId6"/>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只能从队头离开队列</a:t>
            </a:r>
          </a:p>
          <a:p>
            <a:pPr lvl="0" algn="l">
              <a:lnSpc>
                <a:spcPct val="150000"/>
              </a:lnSpc>
              <a:buBlip>
                <a:blip r:embed="rId6"/>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只能从队尾进入队列</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en-US" altLang="zh-CN"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3.3 </a:t>
              </a:r>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队列</a:t>
              </a: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pic>
        <p:nvPicPr>
          <p:cNvPr id="10" name="图片 9" descr="图片包含 图形用户界面&#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67086" y="7095785"/>
            <a:ext cx="6379732" cy="6379732"/>
          </a:xfrm>
          <a:prstGeom prst="rect">
            <a:avLst/>
          </a:prstGeom>
        </p:spPr>
      </p:pic>
      <p:sp>
        <p:nvSpPr>
          <p:cNvPr id="13" name="文本框 12" descr="7b0a202020202262756c6c6574223a20227b5c2263617465676f727949645c223a31303030352c5c2274656d706c61746549645c223a32303233313332387d220a7d0a"/>
          <p:cNvSpPr txBox="1"/>
          <p:nvPr/>
        </p:nvSpPr>
        <p:spPr>
          <a:xfrm>
            <a:off x="486092" y="10165397"/>
            <a:ext cx="17484725" cy="218376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【缺点】</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buBlip>
                <a:blip r:embed="rId6"/>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队列的查找慢，从头到尾一个个查找</a:t>
            </a:r>
          </a:p>
        </p:txBody>
      </p:sp>
      <p:pic>
        <p:nvPicPr>
          <p:cNvPr id="3" name="图片 2"/>
          <p:cNvPicPr>
            <a:picLocks noChangeAspect="1"/>
          </p:cNvPicPr>
          <p:nvPr/>
        </p:nvPicPr>
        <p:blipFill>
          <a:blip r:embed="rId8"/>
          <a:stretch>
            <a:fillRect/>
          </a:stretch>
        </p:blipFill>
        <p:spPr>
          <a:xfrm>
            <a:off x="1771653" y="7372080"/>
            <a:ext cx="13657033" cy="2268534"/>
          </a:xfrm>
          <a:prstGeom prst="rect">
            <a:avLst/>
          </a:prstGeom>
        </p:spPr>
      </p:pic>
    </p:spTree>
    <p:custDataLst>
      <p:tags r:id="rId1"/>
    </p:custDataLst>
    <p:extLst>
      <p:ext uri="{BB962C8B-B14F-4D97-AF65-F5344CB8AC3E}">
        <p14:creationId xmlns:p14="http://schemas.microsoft.com/office/powerpoint/2010/main" val="171348452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3" grpId="0"/>
      <p:bldP spid="1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898525" y="6704330"/>
            <a:ext cx="11792585" cy="7102475"/>
          </a:xfrm>
          <a:prstGeom prst="rect">
            <a:avLst/>
          </a:prstGeom>
          <a:ln w="12700" cap="flat">
            <a:noFill/>
            <a:miter lim="400000"/>
            <a:headEnd/>
            <a:tailEnd/>
          </a:ln>
          <a:effectLst/>
        </p:spPr>
      </p:pic>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45" y="3173730"/>
            <a:ext cx="14614525" cy="6369685"/>
          </a:xfrm>
          <a:prstGeom prst="rect">
            <a:avLst/>
          </a:prstGeom>
          <a:noFill/>
        </p:spPr>
        <p:txBody>
          <a:bodyPr wrap="square" rtlCol="0">
            <a:spAutoFit/>
          </a:bodyPr>
          <a:lstStyle/>
          <a:p>
            <a:pPr algn="l">
              <a:lnSpc>
                <a:spcPct val="170000"/>
              </a:lnSpc>
            </a:pPr>
            <a:r>
              <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rPr>
              <a:t>   </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用一组连续的存储单元依次存放队列元素</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head指示队列头元素</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rear指向尾元素</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当head和rear走到底时，下一步回到开始的位</a:t>
            </a:r>
          </a:p>
          <a:p>
            <a:pPr lvl="2" indent="0" algn="l">
              <a:lnSpc>
                <a:spcPct val="170000"/>
              </a:lnSpc>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置，从而在这组连续空间内循环。</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循环</a:t>
              </a:r>
              <a:r>
                <a:rPr lang="zh-CN" altLang="en-US" sz="5600" b="1" spc="600" dirty="0" smtClean="0">
                  <a:solidFill>
                    <a:schemeClr val="bg1"/>
                  </a:solidFill>
                  <a:latin typeface="思源宋体 CN Heavy" panose="02020900000000000000" charset="-122"/>
                  <a:ea typeface="思源宋体 CN Heavy" panose="02020900000000000000" charset="-122"/>
                </a:rPr>
                <a:t>队列：避免溢出</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1026" name="Picture 2" descr="C:\Users\ECUST\AppData\Local\Temp\ksohtml18604\wps1.png"/>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3721503" y="4630057"/>
            <a:ext cx="9619918" cy="59372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715230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731381" y="-85725"/>
            <a:ext cx="8628489"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8280" y="4319800"/>
            <a:ext cx="15004920" cy="5847755"/>
          </a:xfrm>
          <a:prstGeom prst="rect">
            <a:avLst/>
          </a:prstGeom>
          <a:noFill/>
        </p:spPr>
        <p:txBody>
          <a:bodyPr wrap="square" rtlCol="0">
            <a:spAutoFit/>
          </a:bodyPr>
          <a:lstStyle/>
          <a:p>
            <a:pPr lvl="2" algn="l">
              <a:lnSpc>
                <a:spcPct val="17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a:t>
            </a:r>
            <a:r>
              <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ueue    </a:t>
            </a: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列表： </a:t>
            </a:r>
            <a:r>
              <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list</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可以模拟队列，但是一般不用，因为很慢</a:t>
            </a: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双端队列：deque</a:t>
            </a: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indent="0" algn="l">
              <a:lnSpc>
                <a:spcPct val="170000"/>
              </a:lnSpc>
            </a:pP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indent="0" algn="l">
              <a:lnSpc>
                <a:spcPct val="170000"/>
              </a:lnSpc>
            </a:pPr>
            <a:r>
              <a:rPr lang="zh-CN" altLang="en-US" sz="4400" b="1"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性能</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list</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最慢，</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Queue</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较慢，deque比</a:t>
            </a:r>
            <a:r>
              <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Queue</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快</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0倍</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以上</a:t>
            </a:r>
            <a:endPar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5824" cy="1501"/>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Python队列的三种实现</a:t>
              </a:r>
            </a:p>
          </p:txBody>
        </p:sp>
      </p:grpSp>
      <p:pic>
        <p:nvPicPr>
          <p:cNvPr id="3" name="https://img7.file.cache.docer.com/storage/1596792088528392000/d6e038d00c152399fa9bc165d6c2fa60.png" descr="&amp;pky4489322714_sjzg_&amp;39&amp;src_toppic_inpsrchzd1&amp;"/>
          <p:cNvPicPr>
            <a:picLocks noChangeAspect="1"/>
          </p:cNvPicPr>
          <p:nvPr/>
        </p:nvPicPr>
        <p:blipFill>
          <a:blip r:embed="rId6"/>
          <a:stretch>
            <a:fillRect/>
          </a:stretch>
        </p:blipFill>
        <p:spPr>
          <a:xfrm>
            <a:off x="16068845" y="4015822"/>
            <a:ext cx="7944950" cy="7939405"/>
          </a:xfrm>
          <a:prstGeom prst="rect">
            <a:avLst/>
          </a:prstGeom>
        </p:spPr>
      </p:pic>
    </p:spTree>
    <p:custDataLst>
      <p:tags r:id="rId1"/>
    </p:custDataLst>
    <p:extLst>
      <p:ext uri="{BB962C8B-B14F-4D97-AF65-F5344CB8AC3E}">
        <p14:creationId xmlns:p14="http://schemas.microsoft.com/office/powerpoint/2010/main" val="48449420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45" y="3643984"/>
            <a:ext cx="8981712" cy="4278094"/>
          </a:xfrm>
          <a:prstGeom prst="rect">
            <a:avLst/>
          </a:prstGeom>
          <a:noFill/>
        </p:spPr>
        <p:txBody>
          <a:bodyPr wrap="square" rtlCol="0">
            <a:spAutoFit/>
          </a:bodyPr>
          <a:lstStyle/>
          <a:p>
            <a:pPr lvl="2" algn="l">
              <a:lnSpc>
                <a:spcPct val="170000"/>
              </a:lnSpc>
              <a:buBlip>
                <a:blip r:embed="rId5"/>
              </a:buBlip>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.put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()，从队尾插入</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.get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()，从队头删除，并返回</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size</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()，队列大小</a:t>
            </a: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q.empty</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()，队列是否为空</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939"/>
              <a:ext cx="21362" cy="1503"/>
            </a:xfrm>
            <a:prstGeom prst="rect">
              <a:avLst/>
            </a:prstGeom>
            <a:noFill/>
          </p:spPr>
          <p:txBody>
            <a:bodyPr wrap="square">
              <a:spAutoFit/>
            </a:bodyPr>
            <a:lstStyle/>
            <a:p>
              <a:pPr algn="l"/>
              <a:r>
                <a:rPr lang="en-US" altLang="zh-CN"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Queue</a:t>
              </a:r>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的操作</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6" name="矩形 15"/>
          <p:cNvSpPr/>
          <p:nvPr/>
        </p:nvSpPr>
        <p:spPr>
          <a:xfrm>
            <a:off x="13188957" y="3474706"/>
            <a:ext cx="10214866" cy="8894743"/>
          </a:xfrm>
          <a:prstGeom prst="rect">
            <a:avLst/>
          </a:prstGeom>
          <a:ln>
            <a:solidFill>
              <a:schemeClr val="tx1"/>
            </a:solidFill>
          </a:ln>
        </p:spPr>
        <p:txBody>
          <a:bodyPr wrap="square">
            <a:spAutoFit/>
          </a:bodyPr>
          <a:lstStyle/>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queue import *</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10</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Queue()</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q.put</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q.qsize</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q.empty</a:t>
            </a:r>
            <a:r>
              <a:rPr lang="en-US" altLang="zh-CN" sz="4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endParaRPr lang="en-US" altLang="zh-CN" sz="4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a:t>
            </a:r>
            <a:r>
              <a:rPr lang="en-US" altLang="zh-CN" sz="44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q.get</a:t>
            </a:r>
            <a:r>
              <a:rPr lang="en-US" altLang="zh-CN" sz="4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a:t>
            </a:r>
            <a:r>
              <a:rPr lang="en-US" altLang="zh-CN" sz="44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a,end</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q.qsize</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q.empty</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pic>
        <p:nvPicPr>
          <p:cNvPr id="13" name="图片 12"/>
          <p:cNvPicPr>
            <a:picLocks noChangeAspect="1"/>
          </p:cNvPicPr>
          <p:nvPr/>
        </p:nvPicPr>
        <p:blipFill>
          <a:blip r:embed="rId6"/>
          <a:stretch>
            <a:fillRect/>
          </a:stretch>
        </p:blipFill>
        <p:spPr>
          <a:xfrm>
            <a:off x="0" y="9388226"/>
            <a:ext cx="12149905" cy="2018189"/>
          </a:xfrm>
          <a:prstGeom prst="rect">
            <a:avLst/>
          </a:prstGeom>
        </p:spPr>
      </p:pic>
    </p:spTree>
    <p:custDataLst>
      <p:tags r:id="rId1"/>
    </p:custDataLst>
    <p:extLst>
      <p:ext uri="{BB962C8B-B14F-4D97-AF65-F5344CB8AC3E}">
        <p14:creationId xmlns:p14="http://schemas.microsoft.com/office/powerpoint/2010/main" val="22927310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45" y="3818156"/>
            <a:ext cx="8981712" cy="4278094"/>
          </a:xfrm>
          <a:prstGeom prst="rect">
            <a:avLst/>
          </a:prstGeom>
          <a:noFill/>
        </p:spPr>
        <p:txBody>
          <a:bodyPr wrap="square" rtlCol="0">
            <a:spAutoFit/>
          </a:bodyPr>
          <a:lstStyle/>
          <a:p>
            <a:pPr lvl="2" algn="l">
              <a:lnSpc>
                <a:spcPct val="170000"/>
              </a:lnSpc>
              <a:buBlip>
                <a:blip r:embed="rId5"/>
              </a:buBlip>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append</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()，从队尾插入</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del q[0]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删除队头</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len</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队列大小</a:t>
            </a: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70000"/>
              </a:lnSpc>
              <a:buBlip>
                <a:blip r:embed="rId5"/>
              </a:buBlip>
            </a:pP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if not q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队列为空</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939"/>
              <a:ext cx="21362" cy="1503"/>
            </a:xfrm>
            <a:prstGeom prst="rect">
              <a:avLst/>
            </a:prstGeom>
            <a:noFill/>
          </p:spPr>
          <p:txBody>
            <a:bodyPr wrap="square">
              <a:spAutoFit/>
            </a:bodyPr>
            <a:lstStyle/>
            <a:p>
              <a:pPr algn="l"/>
              <a:r>
                <a:rPr lang="en-US" altLang="zh-CN"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list</a:t>
              </a:r>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的操作</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6" name="矩形 15"/>
          <p:cNvSpPr/>
          <p:nvPr/>
        </p:nvSpPr>
        <p:spPr>
          <a:xfrm>
            <a:off x="12535814" y="3629025"/>
            <a:ext cx="10214866" cy="7540526"/>
          </a:xfrm>
          <a:prstGeom prst="rect">
            <a:avLst/>
          </a:prstGeom>
          <a:ln>
            <a:solidFill>
              <a:schemeClr val="tx1"/>
            </a:solidFill>
          </a:ln>
        </p:spPr>
        <p:txBody>
          <a:bodyPr wrap="square">
            <a:spAutoFit/>
          </a:bodyPr>
          <a:lstStyle/>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10</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print(q)</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t>
            </a:r>
          </a:p>
          <a:p>
            <a:pPr algn="l"/>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print(q[0],end=' ')  #</a:t>
            </a:r>
            <a:r>
              <a:rPr lang="zh-CN" altLang="en-US"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打印队头</a:t>
            </a:r>
          </a:p>
          <a:p>
            <a:pPr algn="l"/>
            <a:r>
              <a:rPr lang="zh-CN" altLang="en-US"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del q[0] </a:t>
            </a:r>
            <a:r>
              <a:rPr lang="en-US" altLang="zh-CN" sz="4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删除队头</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if not q: print('empty')</a:t>
            </a:r>
          </a:p>
        </p:txBody>
      </p:sp>
    </p:spTree>
    <p:custDataLst>
      <p:tags r:id="rId1"/>
    </p:custDataLst>
    <p:extLst>
      <p:ext uri="{BB962C8B-B14F-4D97-AF65-F5344CB8AC3E}">
        <p14:creationId xmlns:p14="http://schemas.microsoft.com/office/powerpoint/2010/main" val="317570275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284341" y="3917829"/>
            <a:ext cx="12241487" cy="9325630"/>
          </a:xfrm>
          <a:prstGeom prst="rect">
            <a:avLst/>
          </a:prstGeom>
          <a:noFill/>
        </p:spPr>
        <p:txBody>
          <a:bodyPr wrap="square" rtlCol="0">
            <a:spAutoFit/>
          </a:bodyPr>
          <a:lstStyle/>
          <a:p>
            <a:pPr lvl="2" algn="l">
              <a:lnSpc>
                <a:spcPct val="150000"/>
              </a:lnSpc>
              <a:buBlip>
                <a:blip r:embed="rId5"/>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append</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：入队，从队列右</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端（队尾）插入</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50000"/>
              </a:lnSpc>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appendleft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：入队，从队列左端（队头）插入</a:t>
            </a:r>
          </a:p>
          <a:p>
            <a:pPr lvl="2" algn="l">
              <a:lnSpc>
                <a:spcPct val="150000"/>
              </a:lnSpc>
              <a:buBlip>
                <a:blip r:embed="rId5"/>
              </a:buBlip>
            </a:pP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50000"/>
              </a:lnSpc>
              <a:buBlip>
                <a:blip r:embed="rId5"/>
              </a:buBlip>
            </a:pP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pop</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：出队，从队列右</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端（队尾）删除</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一个元素，并返回该</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p>
          <a:p>
            <a:pPr lvl="2" algn="l">
              <a:lnSpc>
                <a:spcPct val="150000"/>
              </a:lnSpc>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popleft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：出队，从队列左端（队头）删除一个元素，并返回该元素</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50000"/>
              </a:lnSpc>
              <a:buBlip>
                <a:blip r:embed="rId5"/>
              </a:buBlip>
            </a:pP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50000"/>
              </a:lnSpc>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len</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队列大小</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50000"/>
              </a:lnSpc>
              <a:buBlip>
                <a:blip r:embed="rId5"/>
              </a:buBlip>
            </a:pP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if q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判断空</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21362" cy="1503"/>
            </a:xfrm>
            <a:prstGeom prst="rect">
              <a:avLst/>
            </a:prstGeom>
            <a:noFill/>
          </p:spPr>
          <p:txBody>
            <a:bodyPr wrap="square">
              <a:spAutoFit/>
            </a:bodyPr>
            <a:lstStyle/>
            <a:p>
              <a:pPr algn="l"/>
              <a:r>
                <a:rPr lang="en-US" altLang="zh-CN" sz="5600" b="1" spc="600" dirty="0" err="1"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deque</a:t>
              </a:r>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的操作</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6" name="矩形 15"/>
          <p:cNvSpPr/>
          <p:nvPr/>
        </p:nvSpPr>
        <p:spPr>
          <a:xfrm>
            <a:off x="13362742" y="3295258"/>
            <a:ext cx="9755381" cy="8894743"/>
          </a:xfrm>
          <a:prstGeom prst="rect">
            <a:avLst/>
          </a:prstGeom>
          <a:ln>
            <a:solidFill>
              <a:schemeClr val="tx1"/>
            </a:solidFill>
          </a:ln>
        </p:spPr>
        <p:txBody>
          <a:bodyPr wrap="square">
            <a:spAutoFit/>
          </a:bodyPr>
          <a:lstStyle/>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collections import *</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10</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deque</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if q: print('not empty')</a:t>
            </a:r>
          </a:p>
          <a:p>
            <a:pPr algn="l"/>
            <a:endPar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q.popleft</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a,end</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4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t>
            </a:r>
          </a:p>
          <a:p>
            <a:pPr algn="l"/>
            <a:r>
              <a:rPr lang="en-US" altLang="zh-CN" sz="4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if not q: print('empty')</a:t>
            </a:r>
          </a:p>
        </p:txBody>
      </p:sp>
    </p:spTree>
    <p:custDataLst>
      <p:tags r:id="rId1"/>
    </p:custDataLst>
    <p:extLst>
      <p:ext uri="{BB962C8B-B14F-4D97-AF65-F5344CB8AC3E}">
        <p14:creationId xmlns:p14="http://schemas.microsoft.com/office/powerpoint/2010/main" val="14063223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602157" y="857160"/>
            <a:ext cx="11724382"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一维数组的定义和初始化</a:t>
            </a:r>
          </a:p>
        </p:txBody>
      </p:sp>
      <p:sp>
        <p:nvSpPr>
          <p:cNvPr id="7" name="矩形 6"/>
          <p:cNvSpPr/>
          <p:nvPr/>
        </p:nvSpPr>
        <p:spPr>
          <a:xfrm>
            <a:off x="13326539" y="6012624"/>
            <a:ext cx="12821501" cy="4401205"/>
          </a:xfrm>
          <a:prstGeom prst="rect">
            <a:avLst/>
          </a:prstGeom>
        </p:spPr>
        <p:txBody>
          <a:bodyPr wrap="square">
            <a:spAutoFit/>
          </a:bodyPr>
          <a:lstStyle/>
          <a:p>
            <a:pPr algn="l"/>
            <a:r>
              <a:rPr lang="en-US" altLang="zh-CN" sz="4000" dirty="0">
                <a:solidFill>
                  <a:srgbClr val="0070C0"/>
                </a:solidFill>
                <a:cs typeface="+mn-ea"/>
                <a:sym typeface="+mn-lt"/>
              </a:rPr>
              <a:t>['', '', '', '', '', '', '', '', '', '']</a:t>
            </a:r>
          </a:p>
          <a:p>
            <a:pPr algn="l"/>
            <a:endParaRPr lang="en-US" altLang="zh-CN" sz="4000" dirty="0">
              <a:solidFill>
                <a:srgbClr val="0070C0"/>
              </a:solidFill>
              <a:cs typeface="+mn-ea"/>
              <a:sym typeface="+mn-lt"/>
            </a:endParaRPr>
          </a:p>
          <a:p>
            <a:pPr algn="l"/>
            <a:r>
              <a:rPr lang="en-US" altLang="zh-CN" sz="4000" dirty="0">
                <a:solidFill>
                  <a:srgbClr val="0070C0"/>
                </a:solidFill>
                <a:cs typeface="+mn-ea"/>
                <a:sym typeface="+mn-lt"/>
              </a:rPr>
              <a:t>[0, 0, 0, 0, 0, 0, 0, 0, 0, 0]</a:t>
            </a:r>
          </a:p>
          <a:p>
            <a:pPr algn="l"/>
            <a:endParaRPr lang="en-US" altLang="zh-CN" sz="4000" dirty="0">
              <a:solidFill>
                <a:srgbClr val="0070C0"/>
              </a:solidFill>
              <a:cs typeface="+mn-ea"/>
              <a:sym typeface="+mn-lt"/>
            </a:endParaRPr>
          </a:p>
          <a:p>
            <a:pPr algn="l"/>
            <a:r>
              <a:rPr lang="en-US" altLang="zh-CN" sz="4000" dirty="0">
                <a:solidFill>
                  <a:srgbClr val="0070C0"/>
                </a:solidFill>
                <a:cs typeface="+mn-ea"/>
                <a:sym typeface="+mn-lt"/>
              </a:rPr>
              <a:t>[0, 0, 0, 0, 0, 0, 0, 0, 0, 0]</a:t>
            </a:r>
          </a:p>
          <a:p>
            <a:pPr algn="l"/>
            <a:endParaRPr lang="en-US" altLang="zh-CN" sz="4000" dirty="0">
              <a:solidFill>
                <a:srgbClr val="0070C0"/>
              </a:solidFill>
              <a:cs typeface="+mn-ea"/>
              <a:sym typeface="+mn-lt"/>
            </a:endParaRPr>
          </a:p>
          <a:p>
            <a:pPr algn="l"/>
            <a:r>
              <a:rPr lang="en-US" altLang="zh-CN" sz="4000" dirty="0">
                <a:solidFill>
                  <a:srgbClr val="0070C0"/>
                </a:solidFill>
                <a:cs typeface="+mn-ea"/>
                <a:sym typeface="+mn-lt"/>
              </a:rPr>
              <a:t>[1, 2, 3, 4, 5, 6, 7, 8, 9]</a:t>
            </a:r>
          </a:p>
        </p:txBody>
      </p:sp>
      <p:pic>
        <p:nvPicPr>
          <p:cNvPr id="3" name="图片 2">
            <a:extLst>
              <a:ext uri="{FF2B5EF4-FFF2-40B4-BE49-F238E27FC236}">
                <a16:creationId xmlns:a16="http://schemas.microsoft.com/office/drawing/2014/main" id="{EC969985-26EA-5E8B-D865-34BD91EAA049}"/>
              </a:ext>
            </a:extLst>
          </p:cNvPr>
          <p:cNvPicPr>
            <a:picLocks noChangeAspect="1"/>
          </p:cNvPicPr>
          <p:nvPr/>
        </p:nvPicPr>
        <p:blipFill>
          <a:blip r:embed="rId3"/>
          <a:stretch>
            <a:fillRect/>
          </a:stretch>
        </p:blipFill>
        <p:spPr>
          <a:xfrm>
            <a:off x="2133409" y="4627077"/>
            <a:ext cx="9533150" cy="6552098"/>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4F8C902F-7EE1-4667-CA05-ECFA9A54D431}"/>
              </a:ext>
            </a:extLst>
          </p:cNvPr>
          <p:cNvSpPr/>
          <p:nvPr/>
        </p:nvSpPr>
        <p:spPr>
          <a:xfrm>
            <a:off x="12972627" y="5430617"/>
            <a:ext cx="10865568" cy="5565220"/>
          </a:xfrm>
          <a:prstGeom prst="rect">
            <a:avLst/>
          </a:prstGeom>
          <a:noFill/>
          <a:ln w="25400">
            <a:gradFill>
              <a:gsLst>
                <a:gs pos="100000">
                  <a:schemeClr val="accent5">
                    <a:lumMod val="50000"/>
                  </a:schemeClr>
                </a:gs>
                <a:gs pos="11000">
                  <a:schemeClr val="bg1"/>
                </a:gs>
              </a:gsLst>
              <a:lin ang="5400000" scaled="1"/>
            </a:gradFill>
          </a:ln>
          <a:effectLst>
            <a:outerShdw blurRad="50800" dist="38100" dir="5400000" algn="t" rotWithShape="0">
              <a:prstClr val="black">
                <a:alpha val="40000"/>
              </a:prstClr>
            </a:outerShdw>
          </a:effectLst>
          <a:scene3d>
            <a:camera prst="orthographicFront"/>
            <a:lightRig rig="threePt" dir="t"/>
          </a:scene3d>
          <a:sp3d extrusionH="139700">
            <a:extrusionClr>
              <a:srgbClr val="00206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1299125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954" y="1063"/>
              <a:ext cx="21362" cy="1599"/>
            </a:xfrm>
            <a:prstGeom prst="rect">
              <a:avLst/>
            </a:prstGeom>
            <a:noFill/>
          </p:spPr>
          <p:txBody>
            <a:bodyPr wrap="square">
              <a:spAutoFit/>
            </a:bodyPr>
            <a:lstStyle/>
            <a:p>
              <a:pPr algn="l"/>
              <a:r>
                <a:rPr lang="en-US" altLang="zh-CN"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Queue</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en-US" altLang="zh-CN"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list</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性能比较</a:t>
              </a:r>
              <a:endParaRPr lang="zh-CN" altLang="en-US" sz="48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3" name="矩形 12"/>
          <p:cNvSpPr/>
          <p:nvPr/>
        </p:nvSpPr>
        <p:spPr>
          <a:xfrm>
            <a:off x="3154561" y="4285780"/>
            <a:ext cx="7905325"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queue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200000</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Queue()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q.get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
        <p:nvSpPr>
          <p:cNvPr id="12" name="矩形 11"/>
          <p:cNvSpPr/>
          <p:nvPr/>
        </p:nvSpPr>
        <p:spPr>
          <a:xfrm>
            <a:off x="12793164" y="4901333"/>
            <a:ext cx="8629921" cy="6863417"/>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200000</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del q[0]</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
        <p:nvSpPr>
          <p:cNvPr id="10" name="文本框 9" descr="7b0a202020202262756c6c6574223a20227b5c2263617465676f727949645c223a31303030352c5c2274656d706c61746549645c223a32303233313332387d220a7d0a"/>
          <p:cNvSpPr txBox="1"/>
          <p:nvPr/>
        </p:nvSpPr>
        <p:spPr>
          <a:xfrm>
            <a:off x="605790" y="2643505"/>
            <a:ext cx="19121904" cy="1107547"/>
          </a:xfrm>
          <a:prstGeom prst="rect">
            <a:avLst/>
          </a:prstGeom>
          <a:noFill/>
        </p:spPr>
        <p:txBody>
          <a:bodyPr wrap="square" rtlCol="0">
            <a:spAutoFit/>
          </a:bodyPr>
          <a:lstStyle/>
          <a:p>
            <a:pPr lvl="2" algn="l">
              <a:lnSpc>
                <a:spcPct val="170000"/>
              </a:lnSpc>
              <a:buBlip>
                <a:blip r:embed="rId5"/>
              </a:buBlip>
            </a:pP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list</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比</a:t>
            </a: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Queue</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慢很多</a:t>
            </a:r>
            <a:endPar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Tree>
    <p:custDataLst>
      <p:tags r:id="rId1"/>
    </p:custDataLst>
    <p:extLst>
      <p:ext uri="{BB962C8B-B14F-4D97-AF65-F5344CB8AC3E}">
        <p14:creationId xmlns:p14="http://schemas.microsoft.com/office/powerpoint/2010/main" val="10485466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643505"/>
            <a:ext cx="19121904" cy="1138773"/>
          </a:xfrm>
          <a:prstGeom prst="rect">
            <a:avLst/>
          </a:prstGeom>
          <a:noFill/>
        </p:spPr>
        <p:txBody>
          <a:bodyPr wrap="square" rtlCol="0">
            <a:spAutoFit/>
          </a:bodyPr>
          <a:lstStyle/>
          <a:p>
            <a:pPr lvl="2" algn="l">
              <a:lnSpc>
                <a:spcPct val="170000"/>
              </a:lnSpc>
              <a:buBlip>
                <a:blip r:embed="rId5"/>
              </a:buBlip>
            </a:pP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deque</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极快。需要</a:t>
            </a: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高性能</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时应该用</a:t>
            </a: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deque</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954" y="1063"/>
              <a:ext cx="21362" cy="1599"/>
            </a:xfrm>
            <a:prstGeom prst="rect">
              <a:avLst/>
            </a:prstGeom>
            <a:noFill/>
          </p:spPr>
          <p:txBody>
            <a:bodyPr wrap="square">
              <a:spAutoFit/>
            </a:bodyPr>
            <a:lstStyle/>
            <a:p>
              <a:pPr algn="l"/>
              <a:r>
                <a:rPr lang="en-US" altLang="zh-CN"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Queue</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en-US" altLang="zh-CN" sz="6000" b="1" spc="600" dirty="0" err="1"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deque</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性能比较</a:t>
              </a:r>
              <a:endParaRPr lang="zh-CN" altLang="en-US" sz="48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3" name="矩形 12"/>
          <p:cNvSpPr/>
          <p:nvPr/>
        </p:nvSpPr>
        <p:spPr>
          <a:xfrm>
            <a:off x="3183590" y="4275331"/>
            <a:ext cx="7905325"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queue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1000000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Queue()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q.get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
        <p:nvSpPr>
          <p:cNvPr id="14" name="矩形 13"/>
          <p:cNvSpPr/>
          <p:nvPr/>
        </p:nvSpPr>
        <p:spPr>
          <a:xfrm>
            <a:off x="13331309" y="4275331"/>
            <a:ext cx="8069915"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collections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1000000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deque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q.popleft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Tree>
    <p:custDataLst>
      <p:tags r:id="rId1"/>
    </p:custDataLst>
    <p:extLst>
      <p:ext uri="{BB962C8B-B14F-4D97-AF65-F5344CB8AC3E}">
        <p14:creationId xmlns:p14="http://schemas.microsoft.com/office/powerpoint/2010/main" val="35289667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898525" y="6339205"/>
            <a:ext cx="11792585" cy="7102475"/>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643505"/>
            <a:ext cx="14614525" cy="218376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根据输入的操作命令操作队列。</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571"/>
              <a:ext cx="21362"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例题：队列操作</a:t>
              </a:r>
            </a:p>
            <a:p>
              <a:pPr algn="l">
                <a:lnSpc>
                  <a:spcPct val="30000"/>
                </a:lnSpc>
              </a:pP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lanqiaoOJ题号1519</a:t>
              </a:r>
            </a:p>
          </p:txBody>
        </p:sp>
      </p:grpSp>
      <p:sp>
        <p:nvSpPr>
          <p:cNvPr id="4" name="文本框 3" descr="7b0a202020202262756c6c6574223a20227b5c2263617465676f727949645c223a31303030352c5c2274656d706c61746549645c223a32303233313332387d220a7d0a"/>
          <p:cNvSpPr txBox="1"/>
          <p:nvPr/>
        </p:nvSpPr>
        <p:spPr>
          <a:xfrm>
            <a:off x="605790" y="4801235"/>
            <a:ext cx="11569065" cy="427672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第一行一个数字 N。 接下来 N 行，每行第一个数字为操作命令：1入队、2出队并输出、3计算队中元素个数并输出。1≤N≤50。</a:t>
            </a:r>
          </a:p>
        </p:txBody>
      </p:sp>
      <p:sp>
        <p:nvSpPr>
          <p:cNvPr id="9" name="文本框 8" descr="7b0a202020202262756c6c6574223a20227b5c2263617465676f727949645c223a31303030352c5c2274656d706c61746549645c223a32303233313332387d220a7d0a"/>
          <p:cNvSpPr txBox="1"/>
          <p:nvPr/>
        </p:nvSpPr>
        <p:spPr>
          <a:xfrm>
            <a:off x="605790" y="9060815"/>
            <a:ext cx="11569065" cy="427672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若干行，每行显示一个 2 或 3 命令的输出结果。注意：2出队命令可能会出现空队出队（下溢），请输出“no”，并退出。</a:t>
            </a:r>
          </a:p>
        </p:txBody>
      </p:sp>
      <p:sp>
        <p:nvSpPr>
          <p:cNvPr id="10" name="文本框 9" descr="7b0a202020202262756c6c6574223a20227b5c2263617465676f727949645c223a31303030352c5c2274656d706c61746549645c223a32303233313332387d220a7d0a"/>
          <p:cNvSpPr txBox="1"/>
          <p:nvPr/>
        </p:nvSpPr>
        <p:spPr>
          <a:xfrm>
            <a:off x="13225145" y="2643505"/>
            <a:ext cx="14614525" cy="950912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1 19</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1 56</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p>
        </p:txBody>
      </p:sp>
      <p:sp>
        <p:nvSpPr>
          <p:cNvPr id="13" name="文本框 12" descr="7b0a202020202262756c6c6574223a20227b5c2263617465676f727949645c223a31303030352c5c2274656d706c61746549645c223a32303233313332387d220a7d0a"/>
          <p:cNvSpPr txBox="1"/>
          <p:nvPr/>
        </p:nvSpPr>
        <p:spPr>
          <a:xfrm>
            <a:off x="18575656" y="2643505"/>
            <a:ext cx="5565140" cy="636968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19</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56</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a:t>
            </a:r>
          </a:p>
        </p:txBody>
      </p:sp>
    </p:spTree>
    <p:custDataLst>
      <p:tags r:id="rId1"/>
    </p:custDataLst>
    <p:extLst>
      <p:ext uri="{BB962C8B-B14F-4D97-AF65-F5344CB8AC3E}">
        <p14:creationId xmlns:p14="http://schemas.microsoft.com/office/powerpoint/2010/main" val="30423891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4" grpId="0"/>
      <p:bldP spid="4" grpId="1"/>
      <p:bldP spid="9" grpId="0"/>
      <p:bldP spid="9" grpId="1"/>
      <p:bldP spid="10" grpId="0"/>
      <p:bldP spid="10" grpId="1"/>
      <p:bldP spid="13" grpId="0"/>
      <p:bldP spid="1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76625" y="3025775"/>
            <a:ext cx="17400905" cy="1025398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用queue实现队列</a:t>
              </a:r>
            </a:p>
          </p:txBody>
        </p:sp>
      </p:grpSp>
      <p:pic>
        <p:nvPicPr>
          <p:cNvPr id="3" name="图片 2"/>
          <p:cNvPicPr>
            <a:picLocks noChangeAspect="1"/>
          </p:cNvPicPr>
          <p:nvPr/>
        </p:nvPicPr>
        <p:blipFill>
          <a:blip r:embed="rId5"/>
          <a:stretch>
            <a:fillRect/>
          </a:stretch>
        </p:blipFill>
        <p:spPr>
          <a:xfrm>
            <a:off x="3757930" y="3288030"/>
            <a:ext cx="16831310" cy="9718040"/>
          </a:xfrm>
          <a:prstGeom prst="rect">
            <a:avLst/>
          </a:prstGeom>
        </p:spPr>
      </p:pic>
    </p:spTree>
    <p:custDataLst>
      <p:tags r:id="rId1"/>
    </p:custDataLst>
    <p:extLst>
      <p:ext uri="{BB962C8B-B14F-4D97-AF65-F5344CB8AC3E}">
        <p14:creationId xmlns:p14="http://schemas.microsoft.com/office/powerpoint/2010/main" val="3401275809"/>
      </p:ext>
    </p:extLst>
  </p:cSld>
  <p:clrMapOvr>
    <a:masterClrMapping/>
  </p:clrMapOvr>
  <p:transition spd="slow" advClick="0" advTm="1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76625" y="3025775"/>
            <a:ext cx="17400905" cy="1025398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用deque实现队列</a:t>
              </a:r>
            </a:p>
          </p:txBody>
        </p:sp>
      </p:grpSp>
      <p:pic>
        <p:nvPicPr>
          <p:cNvPr id="3" name="图片 2"/>
          <p:cNvPicPr>
            <a:picLocks noChangeAspect="1"/>
          </p:cNvPicPr>
          <p:nvPr/>
        </p:nvPicPr>
        <p:blipFill>
          <a:blip r:embed="rId5"/>
          <a:stretch>
            <a:fillRect/>
          </a:stretch>
        </p:blipFill>
        <p:spPr>
          <a:xfrm>
            <a:off x="3757930" y="3313430"/>
            <a:ext cx="16831310" cy="9718040"/>
          </a:xfrm>
          <a:prstGeom prst="rect">
            <a:avLst/>
          </a:prstGeom>
        </p:spPr>
      </p:pic>
      <p:pic>
        <p:nvPicPr>
          <p:cNvPr id="6" name="图片 5"/>
          <p:cNvPicPr>
            <a:picLocks noChangeAspect="1"/>
          </p:cNvPicPr>
          <p:nvPr/>
        </p:nvPicPr>
        <p:blipFill>
          <a:blip r:embed="rId6"/>
          <a:stretch>
            <a:fillRect/>
          </a:stretch>
        </p:blipFill>
        <p:spPr>
          <a:xfrm>
            <a:off x="3763645" y="3313430"/>
            <a:ext cx="12605385" cy="9704070"/>
          </a:xfrm>
          <a:prstGeom prst="rect">
            <a:avLst/>
          </a:prstGeom>
        </p:spPr>
      </p:pic>
    </p:spTree>
    <p:custDataLst>
      <p:tags r:id="rId1"/>
    </p:custDataLst>
    <p:extLst>
      <p:ext uri="{BB962C8B-B14F-4D97-AF65-F5344CB8AC3E}">
        <p14:creationId xmlns:p14="http://schemas.microsoft.com/office/powerpoint/2010/main" val="296144371"/>
      </p:ext>
    </p:extLst>
  </p:cSld>
  <p:clrMapOvr>
    <a:masterClrMapping/>
  </p:clrMapOvr>
  <p:transition spd="slow" advClick="0" advTm="1000">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smtClean="0">
                  <a:solidFill>
                    <a:srgbClr val="FF0000"/>
                  </a:solidFill>
                  <a:latin typeface="思源宋体 CN Heavy" panose="02020900000000000000" charset="-122"/>
                  <a:ea typeface="思源宋体 CN Heavy" panose="02020900000000000000" charset="-122"/>
                </a:rPr>
                <a:t>参考：</a:t>
              </a:r>
              <a:r>
                <a:rPr lang="zh-CN" altLang="en-US" sz="5600" b="1" spc="600" dirty="0" smtClean="0">
                  <a:solidFill>
                    <a:schemeClr val="bg1"/>
                  </a:solidFill>
                  <a:latin typeface="思源宋体 CN Heavy" panose="02020900000000000000" charset="-122"/>
                  <a:ea typeface="思源宋体 CN Heavy" panose="02020900000000000000" charset="-122"/>
                </a:rPr>
                <a:t>用list模拟队列</a:t>
              </a:r>
              <a:r>
                <a:rPr lang="en-US" altLang="zh-CN"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smtClean="0">
                  <a:solidFill>
                    <a:schemeClr val="bg1"/>
                  </a:solidFill>
                  <a:latin typeface="思源宋体 CN Heavy" panose="02020900000000000000" charset="-122"/>
                  <a:ea typeface="思源宋体 CN Heavy" panose="02020900000000000000" charset="-122"/>
                </a:rPr>
                <a:t>简单模拟</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3" name="矩形 12"/>
          <p:cNvSpPr/>
          <p:nvPr/>
        </p:nvSpPr>
        <p:spPr>
          <a:xfrm>
            <a:off x="4608286" y="3631155"/>
            <a:ext cx="11925027" cy="8710077"/>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eval</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(input())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 = 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s[0] == 1</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(s[1</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elif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s[0] == 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&gt; 0: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 = q[0]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print(a)</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mn-lt"/>
              </a:rPr>
              <a:t>del q[0]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print('no')</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break</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elif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s[0] == 3</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t>
            </a:r>
          </a:p>
        </p:txBody>
      </p:sp>
    </p:spTree>
    <p:custDataLst>
      <p:tags r:id="rId1"/>
    </p:custDataLst>
    <p:extLst>
      <p:ext uri="{BB962C8B-B14F-4D97-AF65-F5344CB8AC3E}">
        <p14:creationId xmlns:p14="http://schemas.microsoft.com/office/powerpoint/2010/main" val="3243766656"/>
      </p:ext>
    </p:extLst>
  </p:cSld>
  <p:clrMapOvr>
    <a:masterClrMapping/>
  </p:clrMapOvr>
  <p:transition spd="slow" advClick="0" advTm="1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smtClean="0">
                  <a:solidFill>
                    <a:srgbClr val="FF0000"/>
                  </a:solidFill>
                  <a:latin typeface="思源宋体 CN Heavy" panose="02020900000000000000" charset="-122"/>
                  <a:ea typeface="思源宋体 CN Heavy" panose="02020900000000000000" charset="-122"/>
                </a:rPr>
                <a:t>参考：</a:t>
              </a:r>
              <a:r>
                <a:rPr lang="zh-CN" altLang="en-US" sz="5600" b="1" spc="600" dirty="0" smtClean="0">
                  <a:solidFill>
                    <a:schemeClr val="bg1"/>
                  </a:solidFill>
                  <a:latin typeface="思源宋体 CN Heavy" panose="02020900000000000000" charset="-122"/>
                  <a:ea typeface="思源宋体 CN Heavy" panose="02020900000000000000" charset="-122"/>
                </a:rPr>
                <a:t>用list模拟队列</a:t>
              </a:r>
              <a:r>
                <a:rPr lang="en-US" altLang="zh-CN"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smtClean="0">
                  <a:solidFill>
                    <a:srgbClr val="FF0000"/>
                  </a:solidFill>
                  <a:latin typeface="思源宋体 CN Heavy" panose="02020900000000000000" charset="-122"/>
                  <a:ea typeface="思源宋体 CN Heavy" panose="02020900000000000000" charset="-122"/>
                </a:rPr>
                <a:t>手写队列</a:t>
              </a:r>
              <a:endParaRPr lang="zh-CN" altLang="en-US" sz="5600" b="1" spc="600" dirty="0">
                <a:solidFill>
                  <a:srgbClr val="FF0000"/>
                </a:solidFill>
                <a:latin typeface="思源宋体 CN Heavy" panose="02020900000000000000" charset="-122"/>
                <a:ea typeface="思源宋体 CN Heavy" panose="02020900000000000000" charset="-122"/>
              </a:endParaRPr>
            </a:p>
          </p:txBody>
        </p:sp>
      </p:grpSp>
      <p:sp>
        <p:nvSpPr>
          <p:cNvPr id="13" name="矩形 12"/>
          <p:cNvSpPr/>
          <p:nvPr/>
        </p:nvSpPr>
        <p:spPr>
          <a:xfrm>
            <a:off x="11981543" y="3100705"/>
            <a:ext cx="11925027" cy="9941183"/>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eval</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(input())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head = 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tail = 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 = 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s[0] == 1: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(s[1]); tail+=1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elif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s[0] == 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tail &gt; head: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 = q[head]</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print(a)</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head += 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print('no')</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break</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elif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s[0] == 3:   print(tail-head)</a:t>
            </a:r>
          </a:p>
        </p:txBody>
      </p:sp>
      <p:sp>
        <p:nvSpPr>
          <p:cNvPr id="9" name="矩形 8"/>
          <p:cNvSpPr/>
          <p:nvPr/>
        </p:nvSpPr>
        <p:spPr>
          <a:xfrm>
            <a:off x="152401" y="3631076"/>
            <a:ext cx="10501086" cy="8710077"/>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eval</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(input())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 = list(map(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int,input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s[0] == 1</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(s[1</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elif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s[0] == 2:</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&gt; 0: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 = q[0]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print(a)</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mn-lt"/>
              </a:rPr>
              <a:t>del q[0]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print('no')</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break</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elif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s[0] == 3</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t>
            </a:r>
          </a:p>
        </p:txBody>
      </p:sp>
    </p:spTree>
    <p:custDataLst>
      <p:tags r:id="rId1"/>
    </p:custDataLst>
    <p:extLst>
      <p:ext uri="{BB962C8B-B14F-4D97-AF65-F5344CB8AC3E}">
        <p14:creationId xmlns:p14="http://schemas.microsoft.com/office/powerpoint/2010/main" val="3375075044"/>
      </p:ext>
    </p:extLst>
  </p:cSld>
  <p:clrMapOvr>
    <a:masterClrMapping/>
  </p:clrMapOvr>
  <p:transition spd="slow" advClick="0" advTm="1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966912" y="4839166"/>
            <a:ext cx="21170265" cy="5324535"/>
          </a:xfrm>
          <a:prstGeom prst="rect">
            <a:avLst/>
          </a:prstGeom>
          <a:noFill/>
        </p:spPr>
        <p:txBody>
          <a:bodyPr wrap="square" rtlCol="0">
            <a:spAutoFit/>
          </a:bodyPr>
          <a:lstStyle/>
          <a:p>
            <a:pPr algn="l">
              <a:lnSpc>
                <a:spcPct val="170000"/>
              </a:lnSpc>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一</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种</a:t>
            </a:r>
            <a:r>
              <a:rPr lang="zh-CN" altLang="en-US" sz="4000" b="1" dirty="0">
                <a:solidFill>
                  <a:srgbClr val="FF0000"/>
                </a:solidFill>
                <a:latin typeface="思源宋体 CN" panose="02020400000000000000" charset="-122"/>
                <a:ea typeface="思源宋体 CN" panose="02020400000000000000" charset="-122"/>
                <a:cs typeface="思源宋体 CN" panose="02020400000000000000" charset="-122"/>
              </a:rPr>
              <a:t>特殊</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的队列：优先队列</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特点</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最优</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数据（最大值或最小值）始终</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位于队列头部。</a:t>
            </a:r>
          </a:p>
          <a:p>
            <a:pPr algn="l">
              <a:lnSpc>
                <a:spcPct val="170000"/>
              </a:lnSpc>
            </a:pP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效率</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高：</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 </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新</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数据插入</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队列后，计算新</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的最优队头，计算复杂度是O(logn)；</a:t>
            </a:r>
          </a:p>
          <a:p>
            <a:pPr algn="l">
              <a:lnSpc>
                <a:spcPct val="170000"/>
              </a:lnSpc>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      弹</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出最优的队头</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后，计算新</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的最优队头，计算复杂度也是O(logn)。</a:t>
            </a:r>
          </a:p>
        </p:txBody>
      </p:sp>
      <p:sp>
        <p:nvSpPr>
          <p:cNvPr id="4" name="矩形: 圆角 2"/>
          <p:cNvSpPr/>
          <p:nvPr userDrawn="1"/>
        </p:nvSpPr>
        <p:spPr>
          <a:xfrm>
            <a:off x="0" y="-30480"/>
            <a:ext cx="24384000" cy="2524760"/>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3"/>
          <a:stretch>
            <a:fillRect/>
          </a:stretch>
        </p:blipFill>
        <p:spPr>
          <a:xfrm>
            <a:off x="20599400" y="575945"/>
            <a:ext cx="3541395" cy="575945"/>
          </a:xfrm>
          <a:prstGeom prst="rect">
            <a:avLst/>
          </a:prstGeom>
        </p:spPr>
      </p:pic>
      <p:sp>
        <p:nvSpPr>
          <p:cNvPr id="12" name="文本框 11"/>
          <p:cNvSpPr txBox="1"/>
          <p:nvPr/>
        </p:nvSpPr>
        <p:spPr>
          <a:xfrm>
            <a:off x="652145" y="771525"/>
            <a:ext cx="17444085" cy="95313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优先队列</a:t>
            </a:r>
          </a:p>
        </p:txBody>
      </p:sp>
      <p:grpSp>
        <p:nvGrpSpPr>
          <p:cNvPr id="14" name="组合 13"/>
          <p:cNvGrpSpPr/>
          <p:nvPr/>
        </p:nvGrpSpPr>
        <p:grpSpPr>
          <a:xfrm>
            <a:off x="451485" y="3429635"/>
            <a:ext cx="23578185" cy="7067550"/>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grpSp>
    </p:spTree>
    <p:extLst>
      <p:ext uri="{BB962C8B-B14F-4D97-AF65-F5344CB8AC3E}">
        <p14:creationId xmlns:p14="http://schemas.microsoft.com/office/powerpoint/2010/main" val="241143702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456870" y="4171509"/>
            <a:ext cx="7917317" cy="4278094"/>
          </a:xfrm>
          <a:prstGeom prst="rect">
            <a:avLst/>
          </a:prstGeom>
          <a:noFill/>
        </p:spPr>
        <p:txBody>
          <a:bodyPr wrap="square" rtlCol="0">
            <a:spAutoFit/>
          </a:bodyPr>
          <a:lstStyle/>
          <a:p>
            <a:pPr marL="571500" indent="-571500" algn="l">
              <a:lnSpc>
                <a:spcPct val="170000"/>
              </a:lnSpc>
              <a:buFont typeface="Wingdings" panose="05000000000000000000" pitchFamily="2" charset="2"/>
              <a:buChar char="l"/>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从</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堆顶</a:t>
            </a: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弹出</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最小值</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l"/>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把新元素</a:t>
            </a: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插入</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堆</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l"/>
            </a:pP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l"/>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弹</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出和插入的效率：</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O(</a:t>
            </a: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logn</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4" name="矩形: 圆角 2"/>
          <p:cNvSpPr/>
          <p:nvPr userDrawn="1"/>
        </p:nvSpPr>
        <p:spPr>
          <a:xfrm>
            <a:off x="0" y="-30480"/>
            <a:ext cx="24384000" cy="2524760"/>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3"/>
          <a:stretch>
            <a:fillRect/>
          </a:stretch>
        </p:blipFill>
        <p:spPr>
          <a:xfrm>
            <a:off x="20599400" y="575945"/>
            <a:ext cx="3541395" cy="575945"/>
          </a:xfrm>
          <a:prstGeom prst="rect">
            <a:avLst/>
          </a:prstGeom>
        </p:spPr>
      </p:pic>
      <p:sp>
        <p:nvSpPr>
          <p:cNvPr id="12" name="文本框 11"/>
          <p:cNvSpPr txBox="1"/>
          <p:nvPr/>
        </p:nvSpPr>
        <p:spPr>
          <a:xfrm>
            <a:off x="652145" y="771525"/>
            <a:ext cx="17444085" cy="95313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优先</a:t>
            </a:r>
            <a:r>
              <a:rPr lang="zh-CN" altLang="en-US" sz="5600" b="1" spc="600" dirty="0" smtClean="0">
                <a:solidFill>
                  <a:schemeClr val="bg1"/>
                </a:solidFill>
                <a:latin typeface="思源宋体 CN Heavy" panose="02020900000000000000" charset="-122"/>
                <a:ea typeface="思源宋体 CN Heavy" panose="02020900000000000000" charset="-122"/>
              </a:rPr>
              <a:t>队列：二叉堆实现</a:t>
            </a:r>
            <a:endParaRPr lang="zh-CN" altLang="en-US" sz="5600" b="1" spc="600" dirty="0">
              <a:solidFill>
                <a:schemeClr val="bg1"/>
              </a:solidFill>
              <a:latin typeface="思源宋体 CN Heavy" panose="02020900000000000000" charset="-122"/>
              <a:ea typeface="思源宋体 CN Heavy" panose="02020900000000000000" charset="-122"/>
            </a:endParaRPr>
          </a:p>
        </p:txBody>
      </p:sp>
      <p:pic>
        <p:nvPicPr>
          <p:cNvPr id="2" name="图片 1"/>
          <p:cNvPicPr>
            <a:picLocks noChangeAspect="1"/>
          </p:cNvPicPr>
          <p:nvPr/>
        </p:nvPicPr>
        <p:blipFill>
          <a:blip r:embed="rId4"/>
          <a:stretch>
            <a:fillRect/>
          </a:stretch>
        </p:blipFill>
        <p:spPr>
          <a:xfrm>
            <a:off x="11412400" y="4171509"/>
            <a:ext cx="8660857" cy="6127556"/>
          </a:xfrm>
          <a:prstGeom prst="rect">
            <a:avLst/>
          </a:prstGeom>
        </p:spPr>
      </p:pic>
    </p:spTree>
    <p:extLst>
      <p:ext uri="{BB962C8B-B14F-4D97-AF65-F5344CB8AC3E}">
        <p14:creationId xmlns:p14="http://schemas.microsoft.com/office/powerpoint/2010/main" val="171076850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025256" y="-85725"/>
            <a:ext cx="7334613"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88" y="3008630"/>
            <a:ext cx="16738783" cy="9325630"/>
          </a:xfrm>
          <a:prstGeom prst="rect">
            <a:avLst/>
          </a:prstGeom>
          <a:noFill/>
        </p:spPr>
        <p:txBody>
          <a:bodyPr wrap="square" rtlCol="0">
            <a:spAutoFit/>
          </a:bodyPr>
          <a:lstStyle/>
          <a:p>
            <a:pPr algn="l">
              <a:lnSpc>
                <a:spcPct val="15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【基本操作】</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50000"/>
              </a:lnSpc>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pq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queue.PriorityQueue</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indent="0" algn="l">
              <a:lnSpc>
                <a:spcPct val="15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pq.put([priority, value])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#进队列</a:t>
            </a:r>
          </a:p>
          <a:p>
            <a:pPr lvl="2" indent="0" algn="l">
              <a:lnSpc>
                <a:spcPct val="15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pq.get()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取出队</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首</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indent="0" algn="l">
              <a:lnSpc>
                <a:spcPct val="150000"/>
              </a:lnSpc>
            </a:pP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pq.empty</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判断空</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indent="0" algn="l">
              <a:lnSpc>
                <a:spcPct val="150000"/>
              </a:lnSpc>
            </a:pP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pq.qsize</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队列大小</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2" indent="0" algn="l">
              <a:lnSpc>
                <a:spcPct val="150000"/>
              </a:lnSpc>
            </a:pP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2" indent="-571500" algn="l">
              <a:lnSpc>
                <a:spcPct val="150000"/>
              </a:lnSpc>
              <a:buFont typeface="Arial" panose="020B0604020202020204" pitchFamily="34" charset="0"/>
              <a:buChar char="•"/>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put</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第一个参数priority表示数据的优先级，第二个参数value是</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值。</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2" indent="-571500" algn="l">
              <a:lnSpc>
                <a:spcPct val="150000"/>
              </a:lnSpc>
              <a:buFont typeface="Arial" panose="020B0604020202020204" pitchFamily="34" charset="0"/>
              <a:buChar char="•"/>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如果只有一个参数，同时表示优先级和值。值</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越小优先级越</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高</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队</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首总是</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最小值。</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3479" cy="1503"/>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Python优先</a:t>
              </a:r>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队列</a:t>
              </a:r>
              <a:r>
                <a:rPr lang="en-US" altLang="zh-CN" sz="56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PriorityQueue</a:t>
              </a: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pic>
        <p:nvPicPr>
          <p:cNvPr id="9" name="http://photo-static-api.fotomore.com/creative/vcg/400/new/VCG211303987637.jpg" descr="&amp;pky280_sjzg_VCG211303987637&amp;2&amp;src_toppic_insrchxs1&amp;"/>
          <p:cNvPicPr>
            <a:picLocks noChangeAspect="1"/>
          </p:cNvPicPr>
          <p:nvPr/>
        </p:nvPicPr>
        <p:blipFill>
          <a:blip r:embed="rId5">
            <a:extLst>
              <a:ext uri="{BEBA8EAE-BF5A-486C-A8C5-ECC9F3942E4B}">
                <a14:imgProps xmlns:a14="http://schemas.microsoft.com/office/drawing/2010/main">
                  <a14:imgLayer r:embed="rId6">
                    <a14:imgEffect>
                      <a14:backgroundRemoval t="9689" b="89941" l="10000" r="90000">
                        <a14:foregroundMark x1="27412" y1="33136" x2="43059" y2="32396"/>
                        <a14:foregroundMark x1="39471" y1="14201" x2="39941" y2="26257"/>
                        <a14:foregroundMark x1="36471" y1="12870" x2="36353" y2="19822"/>
                        <a14:foregroundMark x1="36588" y1="11464" x2="48647" y2="11612"/>
                        <a14:foregroundMark x1="44235" y1="76997" x2="43824" y2="81583"/>
                        <a14:foregroundMark x1="39941" y1="83876" x2="44824" y2="82396"/>
                        <a14:foregroundMark x1="29294" y1="84615" x2="36235" y2="84024"/>
                        <a14:foregroundMark x1="36235" y1="84024" x2="36353" y2="84024"/>
                        <a14:foregroundMark x1="22000" y1="84393" x2="30353" y2="84024"/>
                        <a14:foregroundMark x1="30353" y1="84024" x2="32294" y2="84467"/>
                        <a14:foregroundMark x1="40647" y1="84837" x2="58294" y2="83580"/>
                        <a14:foregroundMark x1="50118" y1="86021" x2="59471" y2="84985"/>
                        <a14:foregroundMark x1="59471" y1="84985" x2="66529" y2="84985"/>
                        <a14:foregroundMark x1="62471" y1="84615" x2="64235" y2="84246"/>
                        <a14:foregroundMark x1="55471" y1="76701" x2="56471" y2="81953"/>
                        <a14:foregroundMark x1="20941" y1="84246" x2="20941" y2="84246"/>
                        <a14:foregroundMark x1="19941" y1="84615" x2="19941" y2="84615"/>
                        <a14:foregroundMark x1="19118" y1="84467" x2="19118" y2="84467"/>
                        <a14:foregroundMark x1="38941" y1="38018" x2="40824" y2="50074"/>
                        <a14:foregroundMark x1="42353" y1="9467" x2="52941" y2="9689"/>
                        <a14:foregroundMark x1="52941" y1="9689" x2="56588" y2="22855"/>
                        <a14:foregroundMark x1="56588" y1="22855" x2="56588" y2="22855"/>
                        <a14:foregroundMark x1="76882" y1="85503" x2="84529" y2="84246"/>
                        <a14:foregroundMark x1="84529" y1="84246" x2="77882" y2="84763"/>
                        <a14:foregroundMark x1="18235" y1="84763" x2="18235" y2="84763"/>
                      </a14:backgroundRemoval>
                    </a14:imgEffect>
                  </a14:imgLayer>
                </a14:imgProps>
              </a:ext>
            </a:extLst>
          </a:blip>
          <a:stretch>
            <a:fillRect/>
          </a:stretch>
        </p:blipFill>
        <p:spPr>
          <a:xfrm>
            <a:off x="16425371" y="4789714"/>
            <a:ext cx="7958629" cy="6329907"/>
          </a:xfrm>
          <a:prstGeom prst="rect">
            <a:avLst/>
          </a:prstGeom>
        </p:spPr>
      </p:pic>
    </p:spTree>
    <p:custDataLst>
      <p:tags r:id="rId1"/>
    </p:custDataLst>
    <p:extLst>
      <p:ext uri="{BB962C8B-B14F-4D97-AF65-F5344CB8AC3E}">
        <p14:creationId xmlns:p14="http://schemas.microsoft.com/office/powerpoint/2010/main" val="23995121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E7DBD3-645D-4003-51D5-E8CF60FEF100}"/>
              </a:ext>
            </a:extLst>
          </p:cNvPr>
          <p:cNvPicPr>
            <a:picLocks noChangeAspect="1"/>
          </p:cNvPicPr>
          <p:nvPr/>
        </p:nvPicPr>
        <p:blipFill>
          <a:blip r:embed="rId3"/>
          <a:stretch>
            <a:fillRect/>
          </a:stretch>
        </p:blipFill>
        <p:spPr>
          <a:xfrm>
            <a:off x="1751013" y="3613234"/>
            <a:ext cx="8609017" cy="5036106"/>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1751013" y="857161"/>
            <a:ext cx="15947863"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600" b="1" spc="600">
                <a:solidFill>
                  <a:schemeClr val="bg1"/>
                </a:solidFill>
                <a:latin typeface="宋体" panose="02010600030101010101" pitchFamily="2" charset="-122"/>
                <a:ea typeface="宋体" panose="02010600030101010101" pitchFamily="2" charset="-122"/>
                <a:cs typeface="+mn-ea"/>
              </a:defRPr>
            </a:lvl1pPr>
          </a:lstStyle>
          <a:p>
            <a:r>
              <a:rPr lang="zh-CN" altLang="en-US" sz="7200" dirty="0">
                <a:latin typeface="+mn-lt"/>
                <a:ea typeface="+mn-ea"/>
                <a:sym typeface="+mn-lt"/>
              </a:rPr>
              <a:t>一维变长数组</a:t>
            </a:r>
          </a:p>
        </p:txBody>
      </p:sp>
      <p:sp>
        <p:nvSpPr>
          <p:cNvPr id="7" name="矩形 6"/>
          <p:cNvSpPr/>
          <p:nvPr/>
        </p:nvSpPr>
        <p:spPr>
          <a:xfrm>
            <a:off x="3160370" y="7731689"/>
            <a:ext cx="8716067" cy="707886"/>
          </a:xfrm>
          <a:prstGeom prst="rect">
            <a:avLst/>
          </a:prstGeom>
        </p:spPr>
        <p:txBody>
          <a:bodyPr wrap="square">
            <a:spAutoFit/>
          </a:bodyPr>
          <a:lstStyle/>
          <a:p>
            <a:pPr algn="l"/>
            <a:r>
              <a:rPr lang="en-US" altLang="zh-CN" sz="4000" b="1" dirty="0">
                <a:solidFill>
                  <a:schemeClr val="bg1"/>
                </a:solidFill>
                <a:latin typeface="宋体" panose="02010600030101010101" pitchFamily="2" charset="-122"/>
                <a:ea typeface="宋体" panose="02010600030101010101" pitchFamily="2" charset="-122"/>
                <a:cs typeface="+mn-ea"/>
                <a:sym typeface="+mn-lt"/>
              </a:rPr>
              <a:t>[1, 2, 3, 4, 5, 6, 7, 8, 9]</a:t>
            </a:r>
          </a:p>
        </p:txBody>
      </p:sp>
      <p:grpSp>
        <p:nvGrpSpPr>
          <p:cNvPr id="4" name="组合 3">
            <a:extLst>
              <a:ext uri="{FF2B5EF4-FFF2-40B4-BE49-F238E27FC236}">
                <a16:creationId xmlns:a16="http://schemas.microsoft.com/office/drawing/2014/main" id="{ED98D320-4B59-4046-BCE8-4810FDFC17A0}"/>
              </a:ext>
            </a:extLst>
          </p:cNvPr>
          <p:cNvGrpSpPr/>
          <p:nvPr/>
        </p:nvGrpSpPr>
        <p:grpSpPr>
          <a:xfrm>
            <a:off x="8108794" y="-2151617"/>
            <a:ext cx="13454033" cy="12692977"/>
            <a:chOff x="-3163118" y="-4866959"/>
            <a:chExt cx="11395084" cy="9932478"/>
          </a:xfrm>
        </p:grpSpPr>
        <p:sp>
          <p:nvSpPr>
            <p:cNvPr id="8" name="iSḷîḋè">
              <a:extLst>
                <a:ext uri="{FF2B5EF4-FFF2-40B4-BE49-F238E27FC236}">
                  <a16:creationId xmlns:a16="http://schemas.microsoft.com/office/drawing/2014/main" id="{CC98B25F-217A-3CF3-D1D9-AC83785331E6}"/>
                </a:ext>
              </a:extLst>
            </p:cNvPr>
            <p:cNvSpPr/>
            <p:nvPr/>
          </p:nvSpPr>
          <p:spPr>
            <a:xfrm>
              <a:off x="-3163118" y="-4866959"/>
              <a:ext cx="15103" cy="15103"/>
            </a:xfrm>
            <a:custGeom>
              <a:avLst/>
              <a:gdLst/>
              <a:ahLst/>
              <a:cxnLst/>
              <a:rect l="l" t="t" r="r" b="b"/>
              <a:pathLst>
                <a:path w="15103" h="15103"/>
              </a:pathLst>
            </a:custGeom>
            <a:solidFill>
              <a:srgbClr val="1F1F1F"/>
            </a:solidFill>
            <a:ln w="14968" cap="flat">
              <a:noFill/>
              <a:prstDash val="solid"/>
              <a:miter/>
            </a:ln>
          </p:spPr>
          <p:txBody>
            <a:bodyPr rtlCol="0" anchor="ctr"/>
            <a:lstStyle/>
            <a:p>
              <a:endParaRPr lang="zh-CN" altLang="en-US"/>
            </a:p>
          </p:txBody>
        </p:sp>
        <p:sp>
          <p:nvSpPr>
            <p:cNvPr id="9" name="íṥľïḍè">
              <a:extLst>
                <a:ext uri="{FF2B5EF4-FFF2-40B4-BE49-F238E27FC236}">
                  <a16:creationId xmlns:a16="http://schemas.microsoft.com/office/drawing/2014/main" id="{7F592269-F433-B46F-0FC8-242C57BF8E68}"/>
                </a:ext>
              </a:extLst>
            </p:cNvPr>
            <p:cNvSpPr/>
            <p:nvPr/>
          </p:nvSpPr>
          <p:spPr>
            <a:xfrm>
              <a:off x="-3163118" y="-4866959"/>
              <a:ext cx="15103" cy="15103"/>
            </a:xfrm>
            <a:custGeom>
              <a:avLst/>
              <a:gdLst/>
              <a:ahLst/>
              <a:cxnLst/>
              <a:rect l="l" t="t" r="r" b="b"/>
              <a:pathLst>
                <a:path w="15103" h="15103"/>
              </a:pathLst>
            </a:custGeom>
            <a:solidFill>
              <a:srgbClr val="54A5F8"/>
            </a:solidFill>
            <a:ln w="14968" cap="flat">
              <a:noFill/>
              <a:prstDash val="solid"/>
              <a:miter/>
            </a:ln>
          </p:spPr>
          <p:txBody>
            <a:bodyPr rtlCol="0" anchor="ctr"/>
            <a:lstStyle/>
            <a:p>
              <a:endParaRPr lang="zh-CN" altLang="en-US"/>
            </a:p>
          </p:txBody>
        </p:sp>
        <p:grpSp>
          <p:nvGrpSpPr>
            <p:cNvPr id="10" name="îŝļïḓe">
              <a:extLst>
                <a:ext uri="{FF2B5EF4-FFF2-40B4-BE49-F238E27FC236}">
                  <a16:creationId xmlns:a16="http://schemas.microsoft.com/office/drawing/2014/main" id="{9648EDE4-35DB-35F7-1958-5BEEBDAEA1F8}"/>
                </a:ext>
              </a:extLst>
            </p:cNvPr>
            <p:cNvGrpSpPr/>
            <p:nvPr/>
          </p:nvGrpSpPr>
          <p:grpSpPr>
            <a:xfrm>
              <a:off x="3069220" y="2049262"/>
              <a:ext cx="5162746" cy="3016257"/>
              <a:chOff x="4533874" y="2514748"/>
              <a:chExt cx="3127118" cy="1826972"/>
            </a:xfrm>
          </p:grpSpPr>
          <p:sp>
            <p:nvSpPr>
              <p:cNvPr id="69" name="îşḻidè">
                <a:extLst>
                  <a:ext uri="{FF2B5EF4-FFF2-40B4-BE49-F238E27FC236}">
                    <a16:creationId xmlns:a16="http://schemas.microsoft.com/office/drawing/2014/main" id="{DEE0BDF5-CB5E-76BC-6DAA-C11DB919FE5F}"/>
                  </a:ext>
                </a:extLst>
              </p:cNvPr>
              <p:cNvSpPr/>
              <p:nvPr/>
            </p:nvSpPr>
            <p:spPr>
              <a:xfrm>
                <a:off x="4533874" y="2572702"/>
                <a:ext cx="3046977" cy="1769018"/>
              </a:xfrm>
              <a:custGeom>
                <a:avLst/>
                <a:gdLst>
                  <a:gd name="connsiteX0" fmla="*/ 1905390 w 3046977"/>
                  <a:gd name="connsiteY0" fmla="*/ -539 h 1769018"/>
                  <a:gd name="connsiteX1" fmla="*/ 1889292 w 3046977"/>
                  <a:gd name="connsiteY1" fmla="*/ 7843 h 1769018"/>
                  <a:gd name="connsiteX2" fmla="*/ 62683 w 3046977"/>
                  <a:gd name="connsiteY2" fmla="*/ 1069309 h 1769018"/>
                  <a:gd name="connsiteX3" fmla="*/ 63731 w 3046977"/>
                  <a:gd name="connsiteY3" fmla="*/ 1246093 h 1769018"/>
                  <a:gd name="connsiteX4" fmla="*/ 905455 w 3046977"/>
                  <a:gd name="connsiteY4" fmla="*/ 1731868 h 1769018"/>
                  <a:gd name="connsiteX5" fmla="*/ 1210827 w 3046977"/>
                  <a:gd name="connsiteY5" fmla="*/ 1731868 h 1769018"/>
                  <a:gd name="connsiteX6" fmla="*/ 3037436 w 3046977"/>
                  <a:gd name="connsiteY6" fmla="*/ 670688 h 1769018"/>
                  <a:gd name="connsiteX7" fmla="*/ 3046961 w 3046977"/>
                  <a:gd name="connsiteY7" fmla="*/ 664973 h 176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6977" h="1769018">
                    <a:moveTo>
                      <a:pt x="1905390" y="-539"/>
                    </a:moveTo>
                    <a:cubicBezTo>
                      <a:pt x="1899865" y="2033"/>
                      <a:pt x="1894436" y="4891"/>
                      <a:pt x="1889292" y="7843"/>
                    </a:cubicBezTo>
                    <a:lnTo>
                      <a:pt x="62683" y="1069309"/>
                    </a:lnTo>
                    <a:cubicBezTo>
                      <a:pt x="-21328" y="1118173"/>
                      <a:pt x="-20851" y="1197325"/>
                      <a:pt x="63731" y="1246093"/>
                    </a:cubicBezTo>
                    <a:lnTo>
                      <a:pt x="905455" y="1731868"/>
                    </a:lnTo>
                    <a:cubicBezTo>
                      <a:pt x="990037" y="1780636"/>
                      <a:pt x="1126816" y="1780732"/>
                      <a:pt x="1210827" y="1731868"/>
                    </a:cubicBezTo>
                    <a:lnTo>
                      <a:pt x="3037436" y="670688"/>
                    </a:lnTo>
                    <a:cubicBezTo>
                      <a:pt x="3040674" y="668878"/>
                      <a:pt x="3043532" y="666878"/>
                      <a:pt x="3046961" y="664973"/>
                    </a:cubicBezTo>
                    <a:close/>
                  </a:path>
                </a:pathLst>
              </a:custGeom>
              <a:gradFill>
                <a:gsLst>
                  <a:gs pos="86000">
                    <a:srgbClr val="03E291">
                      <a:alpha val="0"/>
                    </a:srgbClr>
                  </a:gs>
                  <a:gs pos="0">
                    <a:srgbClr val="51ECB4"/>
                  </a:gs>
                </a:gsLst>
                <a:lin ang="72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0" name="îṡļíḑè">
                <a:extLst>
                  <a:ext uri="{FF2B5EF4-FFF2-40B4-BE49-F238E27FC236}">
                    <a16:creationId xmlns:a16="http://schemas.microsoft.com/office/drawing/2014/main" id="{DE0F4AE3-B83B-AAC7-DE22-8A1FD0C6AA83}"/>
                  </a:ext>
                </a:extLst>
              </p:cNvPr>
              <p:cNvSpPr/>
              <p:nvPr/>
            </p:nvSpPr>
            <p:spPr>
              <a:xfrm>
                <a:off x="6468046" y="2514748"/>
                <a:ext cx="1192946" cy="692604"/>
              </a:xfrm>
              <a:custGeom>
                <a:avLst/>
                <a:gdLst>
                  <a:gd name="connsiteX0" fmla="*/ 1140793 w 1192946"/>
                  <a:gd name="connsiteY0" fmla="*/ 692066 h 692604"/>
                  <a:gd name="connsiteX1" fmla="*/ 1129267 w 1192946"/>
                  <a:gd name="connsiteY1" fmla="*/ 521854 h 692604"/>
                  <a:gd name="connsiteX2" fmla="*/ 287543 w 1192946"/>
                  <a:gd name="connsiteY2" fmla="*/ 36079 h 692604"/>
                  <a:gd name="connsiteX3" fmla="*/ -17 w 1192946"/>
                  <a:gd name="connsiteY3" fmla="*/ 26554 h 692604"/>
                </a:gdLst>
                <a:ahLst/>
                <a:cxnLst>
                  <a:cxn ang="0">
                    <a:pos x="connsiteX0" y="connsiteY0"/>
                  </a:cxn>
                  <a:cxn ang="0">
                    <a:pos x="connsiteX1" y="connsiteY1"/>
                  </a:cxn>
                  <a:cxn ang="0">
                    <a:pos x="connsiteX2" y="connsiteY2"/>
                  </a:cxn>
                  <a:cxn ang="0">
                    <a:pos x="connsiteX3" y="connsiteY3"/>
                  </a:cxn>
                </a:cxnLst>
                <a:rect l="l" t="t" r="r" b="b"/>
                <a:pathLst>
                  <a:path w="1192946" h="692604">
                    <a:moveTo>
                      <a:pt x="1140793" y="692066"/>
                    </a:moveTo>
                    <a:cubicBezTo>
                      <a:pt x="1213945" y="642917"/>
                      <a:pt x="1210135" y="568241"/>
                      <a:pt x="1129267" y="521854"/>
                    </a:cubicBezTo>
                    <a:lnTo>
                      <a:pt x="287543" y="36079"/>
                    </a:lnTo>
                    <a:cubicBezTo>
                      <a:pt x="208676" y="-9451"/>
                      <a:pt x="84565" y="-12403"/>
                      <a:pt x="-17" y="26554"/>
                    </a:cubicBezTo>
                    <a:close/>
                  </a:path>
                </a:pathLst>
              </a:custGeom>
              <a:gradFill>
                <a:gsLst>
                  <a:gs pos="86000">
                    <a:srgbClr val="03E291">
                      <a:alpha val="0"/>
                    </a:srgbClr>
                  </a:gs>
                  <a:gs pos="0">
                    <a:srgbClr val="00D287"/>
                  </a:gs>
                </a:gsLst>
                <a:lin ang="7200000" scaled="0"/>
              </a:gradFill>
              <a:ln w="9525" cap="flat">
                <a:noFill/>
                <a:prstDash val="solid"/>
                <a:miter/>
              </a:ln>
            </p:spPr>
            <p:txBody>
              <a:bodyPr rtlCol="0" anchor="ctr"/>
              <a:lstStyle/>
              <a:p>
                <a:endParaRPr lang="zh-CN" altLang="en-US"/>
              </a:p>
            </p:txBody>
          </p:sp>
        </p:grpSp>
        <p:sp>
          <p:nvSpPr>
            <p:cNvPr id="11" name="îṧľide">
              <a:extLst>
                <a:ext uri="{FF2B5EF4-FFF2-40B4-BE49-F238E27FC236}">
                  <a16:creationId xmlns:a16="http://schemas.microsoft.com/office/drawing/2014/main" id="{2D1314CA-EA45-DF5A-F211-C7B32FF7C232}"/>
                </a:ext>
              </a:extLst>
            </p:cNvPr>
            <p:cNvSpPr/>
            <p:nvPr/>
          </p:nvSpPr>
          <p:spPr>
            <a:xfrm>
              <a:off x="6541112" y="2143687"/>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ṩḻîḓe">
              <a:extLst>
                <a:ext uri="{FF2B5EF4-FFF2-40B4-BE49-F238E27FC236}">
                  <a16:creationId xmlns:a16="http://schemas.microsoft.com/office/drawing/2014/main" id="{89FC2D0D-736D-AA75-EE88-3E81D7324006}"/>
                </a:ext>
              </a:extLst>
            </p:cNvPr>
            <p:cNvSpPr/>
            <p:nvPr/>
          </p:nvSpPr>
          <p:spPr>
            <a:xfrm>
              <a:off x="6663267" y="221891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iṥlîďe">
              <a:extLst>
                <a:ext uri="{FF2B5EF4-FFF2-40B4-BE49-F238E27FC236}">
                  <a16:creationId xmlns:a16="http://schemas.microsoft.com/office/drawing/2014/main" id="{9DF96B88-4D10-BC27-40D6-756E6DA41DA6}"/>
                </a:ext>
              </a:extLst>
            </p:cNvPr>
            <p:cNvSpPr/>
            <p:nvPr/>
          </p:nvSpPr>
          <p:spPr>
            <a:xfrm>
              <a:off x="6780759" y="2277597"/>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iSľiďê">
              <a:extLst>
                <a:ext uri="{FF2B5EF4-FFF2-40B4-BE49-F238E27FC236}">
                  <a16:creationId xmlns:a16="http://schemas.microsoft.com/office/drawing/2014/main" id="{A5751EAA-B1F6-99E6-F6E1-F3A6DD63327F}"/>
                </a:ext>
              </a:extLst>
            </p:cNvPr>
            <p:cNvGrpSpPr/>
            <p:nvPr/>
          </p:nvGrpSpPr>
          <p:grpSpPr>
            <a:xfrm>
              <a:off x="4988365" y="3062774"/>
              <a:ext cx="1681022" cy="971423"/>
              <a:chOff x="4454154" y="3259138"/>
              <a:chExt cx="1681022" cy="971423"/>
            </a:xfrm>
          </p:grpSpPr>
          <p:sp>
            <p:nvSpPr>
              <p:cNvPr id="61" name="îš1îďê">
                <a:extLst>
                  <a:ext uri="{FF2B5EF4-FFF2-40B4-BE49-F238E27FC236}">
                    <a16:creationId xmlns:a16="http://schemas.microsoft.com/office/drawing/2014/main" id="{DF5D6468-F455-AD7E-5ABC-C4F74FA2E10F}"/>
                  </a:ext>
                </a:extLst>
              </p:cNvPr>
              <p:cNvSpPr/>
              <p:nvPr/>
            </p:nvSpPr>
            <p:spPr>
              <a:xfrm>
                <a:off x="4454154" y="3259138"/>
                <a:ext cx="1681022" cy="971423"/>
              </a:xfrm>
              <a:custGeom>
                <a:avLst/>
                <a:gdLst>
                  <a:gd name="connsiteX0" fmla="*/ 485105 w 1681022"/>
                  <a:gd name="connsiteY0" fmla="*/ 387048 h 971423"/>
                  <a:gd name="connsiteX1" fmla="*/ 477623 w 1681022"/>
                  <a:gd name="connsiteY1" fmla="*/ 372230 h 971423"/>
                  <a:gd name="connsiteX2" fmla="*/ 485105 w 1681022"/>
                  <a:gd name="connsiteY2" fmla="*/ 364749 h 971423"/>
                  <a:gd name="connsiteX3" fmla="*/ 523689 w 1681022"/>
                  <a:gd name="connsiteY3" fmla="*/ 364749 h 971423"/>
                  <a:gd name="connsiteX4" fmla="*/ 699735 w 1681022"/>
                  <a:gd name="connsiteY4" fmla="*/ 466415 h 971423"/>
                  <a:gd name="connsiteX5" fmla="*/ 699735 w 1681022"/>
                  <a:gd name="connsiteY5" fmla="*/ 488861 h 971423"/>
                  <a:gd name="connsiteX6" fmla="*/ 661152 w 1681022"/>
                  <a:gd name="connsiteY6" fmla="*/ 488861 h 971423"/>
                  <a:gd name="connsiteX7" fmla="*/ 485105 w 1681022"/>
                  <a:gd name="connsiteY7" fmla="*/ 387048 h 971423"/>
                  <a:gd name="connsiteX8" fmla="*/ 577236 w 1681022"/>
                  <a:gd name="connsiteY8" fmla="*/ 333500 h 971423"/>
                  <a:gd name="connsiteX9" fmla="*/ 569754 w 1681022"/>
                  <a:gd name="connsiteY9" fmla="*/ 318683 h 971423"/>
                  <a:gd name="connsiteX10" fmla="*/ 577236 w 1681022"/>
                  <a:gd name="connsiteY10" fmla="*/ 311201 h 971423"/>
                  <a:gd name="connsiteX11" fmla="*/ 615820 w 1681022"/>
                  <a:gd name="connsiteY11" fmla="*/ 311201 h 971423"/>
                  <a:gd name="connsiteX12" fmla="*/ 847614 w 1681022"/>
                  <a:gd name="connsiteY12" fmla="*/ 445730 h 971423"/>
                  <a:gd name="connsiteX13" fmla="*/ 855096 w 1681022"/>
                  <a:gd name="connsiteY13" fmla="*/ 460547 h 971423"/>
                  <a:gd name="connsiteX14" fmla="*/ 847614 w 1681022"/>
                  <a:gd name="connsiteY14" fmla="*/ 468029 h 971423"/>
                  <a:gd name="connsiteX15" fmla="*/ 809177 w 1681022"/>
                  <a:gd name="connsiteY15" fmla="*/ 468029 h 971423"/>
                  <a:gd name="connsiteX16" fmla="*/ 576943 w 1681022"/>
                  <a:gd name="connsiteY16" fmla="*/ 333940 h 971423"/>
                  <a:gd name="connsiteX17" fmla="*/ 901895 w 1681022"/>
                  <a:gd name="connsiteY17" fmla="*/ 521577 h 971423"/>
                  <a:gd name="connsiteX18" fmla="*/ 901895 w 1681022"/>
                  <a:gd name="connsiteY18" fmla="*/ 499131 h 971423"/>
                  <a:gd name="connsiteX19" fmla="*/ 940625 w 1681022"/>
                  <a:gd name="connsiteY19" fmla="*/ 499131 h 971423"/>
                  <a:gd name="connsiteX20" fmla="*/ 1172860 w 1681022"/>
                  <a:gd name="connsiteY20" fmla="*/ 633219 h 971423"/>
                  <a:gd name="connsiteX21" fmla="*/ 1180181 w 1681022"/>
                  <a:gd name="connsiteY21" fmla="*/ 648344 h 971423"/>
                  <a:gd name="connsiteX22" fmla="*/ 1172860 w 1681022"/>
                  <a:gd name="connsiteY22" fmla="*/ 655665 h 971423"/>
                  <a:gd name="connsiteX23" fmla="*/ 1134423 w 1681022"/>
                  <a:gd name="connsiteY23" fmla="*/ 655665 h 971423"/>
                  <a:gd name="connsiteX24" fmla="*/ 902189 w 1681022"/>
                  <a:gd name="connsiteY24" fmla="*/ 521577 h 971423"/>
                  <a:gd name="connsiteX25" fmla="*/ 1222006 w 1681022"/>
                  <a:gd name="connsiteY25" fmla="*/ 706278 h 971423"/>
                  <a:gd name="connsiteX26" fmla="*/ 1222006 w 1681022"/>
                  <a:gd name="connsiteY26" fmla="*/ 683833 h 971423"/>
                  <a:gd name="connsiteX27" fmla="*/ 1260736 w 1681022"/>
                  <a:gd name="connsiteY27" fmla="*/ 683833 h 971423"/>
                  <a:gd name="connsiteX28" fmla="*/ 1471552 w 1681022"/>
                  <a:gd name="connsiteY28" fmla="*/ 805598 h 971423"/>
                  <a:gd name="connsiteX29" fmla="*/ 1478873 w 1681022"/>
                  <a:gd name="connsiteY29" fmla="*/ 820723 h 971423"/>
                  <a:gd name="connsiteX30" fmla="*/ 1471552 w 1681022"/>
                  <a:gd name="connsiteY30" fmla="*/ 828044 h 971423"/>
                  <a:gd name="connsiteX31" fmla="*/ 1432968 w 1681022"/>
                  <a:gd name="connsiteY31" fmla="*/ 828044 h 971423"/>
                  <a:gd name="connsiteX32" fmla="*/ 1222006 w 1681022"/>
                  <a:gd name="connsiteY32" fmla="*/ 706425 h 971423"/>
                  <a:gd name="connsiteX33" fmla="*/ 227638 w 1681022"/>
                  <a:gd name="connsiteY33" fmla="*/ 266309 h 971423"/>
                  <a:gd name="connsiteX34" fmla="*/ 226758 w 1681022"/>
                  <a:gd name="connsiteY34" fmla="*/ 131487 h 971423"/>
                  <a:gd name="connsiteX35" fmla="*/ 459725 w 1681022"/>
                  <a:gd name="connsiteY35" fmla="*/ 131487 h 971423"/>
                  <a:gd name="connsiteX36" fmla="*/ 459725 w 1681022"/>
                  <a:gd name="connsiteY36" fmla="*/ 266309 h 971423"/>
                  <a:gd name="connsiteX37" fmla="*/ 227051 w 1681022"/>
                  <a:gd name="connsiteY37" fmla="*/ 266309 h 971423"/>
                  <a:gd name="connsiteX38" fmla="*/ 654697 w 1681022"/>
                  <a:gd name="connsiteY38" fmla="*/ 289049 h 971423"/>
                  <a:gd name="connsiteX39" fmla="*/ 654697 w 1681022"/>
                  <a:gd name="connsiteY39" fmla="*/ 266603 h 971423"/>
                  <a:gd name="connsiteX40" fmla="*/ 693427 w 1681022"/>
                  <a:gd name="connsiteY40" fmla="*/ 266603 h 971423"/>
                  <a:gd name="connsiteX41" fmla="*/ 1216138 w 1681022"/>
                  <a:gd name="connsiteY41" fmla="*/ 568522 h 971423"/>
                  <a:gd name="connsiteX42" fmla="*/ 1223459 w 1681022"/>
                  <a:gd name="connsiteY42" fmla="*/ 583647 h 971423"/>
                  <a:gd name="connsiteX43" fmla="*/ 1216138 w 1681022"/>
                  <a:gd name="connsiteY43" fmla="*/ 590968 h 971423"/>
                  <a:gd name="connsiteX44" fmla="*/ 1177555 w 1681022"/>
                  <a:gd name="connsiteY44" fmla="*/ 590968 h 971423"/>
                  <a:gd name="connsiteX45" fmla="*/ 654990 w 1681022"/>
                  <a:gd name="connsiteY45" fmla="*/ 288755 h 971423"/>
                  <a:gd name="connsiteX46" fmla="*/ 1264111 w 1681022"/>
                  <a:gd name="connsiteY46" fmla="*/ 640848 h 971423"/>
                  <a:gd name="connsiteX47" fmla="*/ 1256790 w 1681022"/>
                  <a:gd name="connsiteY47" fmla="*/ 625723 h 971423"/>
                  <a:gd name="connsiteX48" fmla="*/ 1264111 w 1681022"/>
                  <a:gd name="connsiteY48" fmla="*/ 618402 h 971423"/>
                  <a:gd name="connsiteX49" fmla="*/ 1302841 w 1681022"/>
                  <a:gd name="connsiteY49" fmla="*/ 618402 h 971423"/>
                  <a:gd name="connsiteX50" fmla="*/ 1549452 w 1681022"/>
                  <a:gd name="connsiteY50" fmla="*/ 760853 h 971423"/>
                  <a:gd name="connsiteX51" fmla="*/ 1556773 w 1681022"/>
                  <a:gd name="connsiteY51" fmla="*/ 775978 h 971423"/>
                  <a:gd name="connsiteX52" fmla="*/ 1549452 w 1681022"/>
                  <a:gd name="connsiteY52" fmla="*/ 783299 h 971423"/>
                  <a:gd name="connsiteX53" fmla="*/ 1510869 w 1681022"/>
                  <a:gd name="connsiteY53" fmla="*/ 783299 h 971423"/>
                  <a:gd name="connsiteX54" fmla="*/ 1264257 w 1681022"/>
                  <a:gd name="connsiteY54" fmla="*/ 640994 h 971423"/>
                  <a:gd name="connsiteX55" fmla="*/ 1664029 w 1681022"/>
                  <a:gd name="connsiteY55" fmla="*/ 749703 h 971423"/>
                  <a:gd name="connsiteX56" fmla="*/ 381238 w 1681022"/>
                  <a:gd name="connsiteY56" fmla="*/ 8988 h 971423"/>
                  <a:gd name="connsiteX57" fmla="*/ 303631 w 1681022"/>
                  <a:gd name="connsiteY57" fmla="*/ 8988 h 971423"/>
                  <a:gd name="connsiteX58" fmla="*/ 15648 w 1681022"/>
                  <a:gd name="connsiteY58" fmla="*/ 176085 h 971423"/>
                  <a:gd name="connsiteX59" fmla="*/ 15648 w 1681022"/>
                  <a:gd name="connsiteY59" fmla="*/ 221124 h 971423"/>
                  <a:gd name="connsiteX60" fmla="*/ 1298587 w 1681022"/>
                  <a:gd name="connsiteY60" fmla="*/ 961839 h 971423"/>
                  <a:gd name="connsiteX61" fmla="*/ 1376193 w 1681022"/>
                  <a:gd name="connsiteY61" fmla="*/ 961839 h 971423"/>
                  <a:gd name="connsiteX62" fmla="*/ 1664763 w 1681022"/>
                  <a:gd name="connsiteY62" fmla="*/ 794155 h 971423"/>
                  <a:gd name="connsiteX63" fmla="*/ 1664763 w 1681022"/>
                  <a:gd name="connsiteY63" fmla="*/ 749263 h 97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81022" h="971423">
                    <a:moveTo>
                      <a:pt x="485105" y="387048"/>
                    </a:moveTo>
                    <a:cubicBezTo>
                      <a:pt x="478944" y="385023"/>
                      <a:pt x="475599" y="378392"/>
                      <a:pt x="477623" y="372230"/>
                    </a:cubicBezTo>
                    <a:cubicBezTo>
                      <a:pt x="478782" y="368695"/>
                      <a:pt x="481570" y="365907"/>
                      <a:pt x="485105" y="364749"/>
                    </a:cubicBezTo>
                    <a:cubicBezTo>
                      <a:pt x="497223" y="358587"/>
                      <a:pt x="511571" y="358587"/>
                      <a:pt x="523689" y="364749"/>
                    </a:cubicBezTo>
                    <a:lnTo>
                      <a:pt x="699735" y="466415"/>
                    </a:lnTo>
                    <a:cubicBezTo>
                      <a:pt x="710445" y="472723"/>
                      <a:pt x="710591" y="482699"/>
                      <a:pt x="699735" y="488861"/>
                    </a:cubicBezTo>
                    <a:cubicBezTo>
                      <a:pt x="687603" y="494964"/>
                      <a:pt x="673284" y="494964"/>
                      <a:pt x="661152" y="488861"/>
                    </a:cubicBezTo>
                    <a:lnTo>
                      <a:pt x="485105" y="387048"/>
                    </a:lnTo>
                    <a:moveTo>
                      <a:pt x="577236" y="333500"/>
                    </a:moveTo>
                    <a:cubicBezTo>
                      <a:pt x="571075" y="331476"/>
                      <a:pt x="567730" y="324845"/>
                      <a:pt x="569754" y="318683"/>
                    </a:cubicBezTo>
                    <a:cubicBezTo>
                      <a:pt x="570913" y="315147"/>
                      <a:pt x="573701" y="312360"/>
                      <a:pt x="577236" y="311201"/>
                    </a:cubicBezTo>
                    <a:cubicBezTo>
                      <a:pt x="589325" y="304893"/>
                      <a:pt x="603731" y="304893"/>
                      <a:pt x="615820" y="311201"/>
                    </a:cubicBezTo>
                    <a:lnTo>
                      <a:pt x="847614" y="445730"/>
                    </a:lnTo>
                    <a:cubicBezTo>
                      <a:pt x="853776" y="447754"/>
                      <a:pt x="857121" y="454385"/>
                      <a:pt x="855096" y="460547"/>
                    </a:cubicBezTo>
                    <a:cubicBezTo>
                      <a:pt x="853937" y="464083"/>
                      <a:pt x="851150" y="466870"/>
                      <a:pt x="847614" y="468029"/>
                    </a:cubicBezTo>
                    <a:cubicBezTo>
                      <a:pt x="835540" y="474191"/>
                      <a:pt x="821251" y="474191"/>
                      <a:pt x="809177" y="468029"/>
                    </a:cubicBezTo>
                    <a:lnTo>
                      <a:pt x="576943" y="333940"/>
                    </a:lnTo>
                    <a:moveTo>
                      <a:pt x="901895" y="521577"/>
                    </a:moveTo>
                    <a:cubicBezTo>
                      <a:pt x="891039" y="515268"/>
                      <a:pt x="891039" y="505292"/>
                      <a:pt x="901895" y="499131"/>
                    </a:cubicBezTo>
                    <a:cubicBezTo>
                      <a:pt x="914072" y="492954"/>
                      <a:pt x="928449" y="492954"/>
                      <a:pt x="940625" y="499131"/>
                    </a:cubicBezTo>
                    <a:lnTo>
                      <a:pt x="1172860" y="633219"/>
                    </a:lnTo>
                    <a:cubicBezTo>
                      <a:pt x="1179051" y="635376"/>
                      <a:pt x="1182337" y="642154"/>
                      <a:pt x="1180181" y="648344"/>
                    </a:cubicBezTo>
                    <a:cubicBezTo>
                      <a:pt x="1178978" y="651778"/>
                      <a:pt x="1176293" y="654477"/>
                      <a:pt x="1172860" y="655665"/>
                    </a:cubicBezTo>
                    <a:cubicBezTo>
                      <a:pt x="1160757" y="661695"/>
                      <a:pt x="1146526" y="661695"/>
                      <a:pt x="1134423" y="655665"/>
                    </a:cubicBezTo>
                    <a:lnTo>
                      <a:pt x="902189" y="521577"/>
                    </a:lnTo>
                    <a:moveTo>
                      <a:pt x="1222006" y="706278"/>
                    </a:moveTo>
                    <a:cubicBezTo>
                      <a:pt x="1211297" y="699970"/>
                      <a:pt x="1211297" y="689994"/>
                      <a:pt x="1222006" y="683833"/>
                    </a:cubicBezTo>
                    <a:cubicBezTo>
                      <a:pt x="1234183" y="677656"/>
                      <a:pt x="1248560" y="677656"/>
                      <a:pt x="1260736" y="683833"/>
                    </a:cubicBezTo>
                    <a:lnTo>
                      <a:pt x="1471552" y="805598"/>
                    </a:lnTo>
                    <a:cubicBezTo>
                      <a:pt x="1477743" y="807754"/>
                      <a:pt x="1481029" y="814532"/>
                      <a:pt x="1478873" y="820723"/>
                    </a:cubicBezTo>
                    <a:cubicBezTo>
                      <a:pt x="1477670" y="824156"/>
                      <a:pt x="1474985" y="826855"/>
                      <a:pt x="1471552" y="828044"/>
                    </a:cubicBezTo>
                    <a:cubicBezTo>
                      <a:pt x="1459449" y="834278"/>
                      <a:pt x="1445072" y="834278"/>
                      <a:pt x="1432968" y="828044"/>
                    </a:cubicBezTo>
                    <a:lnTo>
                      <a:pt x="1222006" y="706425"/>
                    </a:lnTo>
                    <a:moveTo>
                      <a:pt x="227638" y="266309"/>
                    </a:moveTo>
                    <a:cubicBezTo>
                      <a:pt x="163087" y="229046"/>
                      <a:pt x="162794" y="168750"/>
                      <a:pt x="226758" y="131487"/>
                    </a:cubicBezTo>
                    <a:cubicBezTo>
                      <a:pt x="290721" y="94224"/>
                      <a:pt x="395175" y="94224"/>
                      <a:pt x="459725" y="131487"/>
                    </a:cubicBezTo>
                    <a:cubicBezTo>
                      <a:pt x="524276" y="168750"/>
                      <a:pt x="524422" y="229046"/>
                      <a:pt x="459725" y="266309"/>
                    </a:cubicBezTo>
                    <a:cubicBezTo>
                      <a:pt x="395028" y="303572"/>
                      <a:pt x="291454" y="303572"/>
                      <a:pt x="227051" y="266309"/>
                    </a:cubicBezTo>
                    <a:moveTo>
                      <a:pt x="654697" y="289049"/>
                    </a:moveTo>
                    <a:cubicBezTo>
                      <a:pt x="643987" y="282740"/>
                      <a:pt x="643987" y="272764"/>
                      <a:pt x="654697" y="266603"/>
                    </a:cubicBezTo>
                    <a:cubicBezTo>
                      <a:pt x="666917" y="260617"/>
                      <a:pt x="681207" y="260617"/>
                      <a:pt x="693427" y="266603"/>
                    </a:cubicBezTo>
                    <a:lnTo>
                      <a:pt x="1216138" y="568522"/>
                    </a:lnTo>
                    <a:cubicBezTo>
                      <a:pt x="1222329" y="570679"/>
                      <a:pt x="1225615" y="577456"/>
                      <a:pt x="1223459" y="583647"/>
                    </a:cubicBezTo>
                    <a:cubicBezTo>
                      <a:pt x="1222256" y="587080"/>
                      <a:pt x="1219571" y="589780"/>
                      <a:pt x="1216138" y="590968"/>
                    </a:cubicBezTo>
                    <a:cubicBezTo>
                      <a:pt x="1204020" y="597130"/>
                      <a:pt x="1189672" y="597130"/>
                      <a:pt x="1177555" y="590968"/>
                    </a:cubicBezTo>
                    <a:lnTo>
                      <a:pt x="654990" y="288755"/>
                    </a:lnTo>
                    <a:moveTo>
                      <a:pt x="1264111" y="640848"/>
                    </a:moveTo>
                    <a:cubicBezTo>
                      <a:pt x="1257920" y="638691"/>
                      <a:pt x="1254634" y="631914"/>
                      <a:pt x="1256790" y="625723"/>
                    </a:cubicBezTo>
                    <a:cubicBezTo>
                      <a:pt x="1257993" y="622290"/>
                      <a:pt x="1260678" y="619590"/>
                      <a:pt x="1264111" y="618402"/>
                    </a:cubicBezTo>
                    <a:cubicBezTo>
                      <a:pt x="1276287" y="612226"/>
                      <a:pt x="1290664" y="612226"/>
                      <a:pt x="1302841" y="618402"/>
                    </a:cubicBezTo>
                    <a:lnTo>
                      <a:pt x="1549452" y="760853"/>
                    </a:lnTo>
                    <a:cubicBezTo>
                      <a:pt x="1555643" y="763009"/>
                      <a:pt x="1558930" y="769787"/>
                      <a:pt x="1556773" y="775978"/>
                    </a:cubicBezTo>
                    <a:cubicBezTo>
                      <a:pt x="1555570" y="779411"/>
                      <a:pt x="1552885" y="782110"/>
                      <a:pt x="1549452" y="783299"/>
                    </a:cubicBezTo>
                    <a:cubicBezTo>
                      <a:pt x="1537320" y="789401"/>
                      <a:pt x="1523002" y="789401"/>
                      <a:pt x="1510869" y="783299"/>
                    </a:cubicBezTo>
                    <a:lnTo>
                      <a:pt x="1264257" y="640994"/>
                    </a:lnTo>
                    <a:moveTo>
                      <a:pt x="1664029" y="749703"/>
                    </a:moveTo>
                    <a:lnTo>
                      <a:pt x="381238" y="8988"/>
                    </a:lnTo>
                    <a:cubicBezTo>
                      <a:pt x="356856" y="-3394"/>
                      <a:pt x="328013" y="-3394"/>
                      <a:pt x="303631" y="8988"/>
                    </a:cubicBezTo>
                    <a:lnTo>
                      <a:pt x="15648" y="176085"/>
                    </a:lnTo>
                    <a:cubicBezTo>
                      <a:pt x="-5624" y="188555"/>
                      <a:pt x="-5624" y="208654"/>
                      <a:pt x="15648" y="221124"/>
                    </a:cubicBezTo>
                    <a:lnTo>
                      <a:pt x="1298587" y="961839"/>
                    </a:lnTo>
                    <a:cubicBezTo>
                      <a:pt x="1322969" y="974221"/>
                      <a:pt x="1351811" y="974221"/>
                      <a:pt x="1376193" y="961839"/>
                    </a:cubicBezTo>
                    <a:lnTo>
                      <a:pt x="1664763" y="794155"/>
                    </a:lnTo>
                    <a:cubicBezTo>
                      <a:pt x="1686035" y="781832"/>
                      <a:pt x="1686035" y="761733"/>
                      <a:pt x="1664763" y="749263"/>
                    </a:cubicBezTo>
                  </a:path>
                </a:pathLst>
              </a:custGeom>
              <a:gradFill>
                <a:gsLst>
                  <a:gs pos="86000">
                    <a:srgbClr val="03E291">
                      <a:alpha val="0"/>
                    </a:srgbClr>
                  </a:gs>
                  <a:gs pos="0">
                    <a:srgbClr val="00E693"/>
                  </a:gs>
                </a:gsLst>
                <a:lin ang="7200000" scaled="0"/>
              </a:gradFill>
              <a:ln w="14660" cap="flat">
                <a:noFill/>
                <a:prstDash val="solid"/>
                <a:miter/>
              </a:ln>
            </p:spPr>
            <p:txBody>
              <a:bodyPr rtlCol="0" anchor="ctr"/>
              <a:lstStyle/>
              <a:p>
                <a:endParaRPr lang="zh-CN" altLang="en-US"/>
              </a:p>
            </p:txBody>
          </p:sp>
          <p:sp>
            <p:nvSpPr>
              <p:cNvPr id="62" name="îS1ïḍé">
                <a:extLst>
                  <a:ext uri="{FF2B5EF4-FFF2-40B4-BE49-F238E27FC236}">
                    <a16:creationId xmlns:a16="http://schemas.microsoft.com/office/drawing/2014/main" id="{DC2662BF-1451-EF60-B309-61DA7D0D89AE}"/>
                  </a:ext>
                </a:extLst>
              </p:cNvPr>
              <p:cNvSpPr/>
              <p:nvPr/>
            </p:nvSpPr>
            <p:spPr>
              <a:xfrm>
                <a:off x="4633115" y="3362683"/>
                <a:ext cx="329281" cy="190717"/>
              </a:xfrm>
              <a:custGeom>
                <a:avLst/>
                <a:gdLst>
                  <a:gd name="connsiteX0" fmla="*/ 280471 w 329281"/>
                  <a:gd name="connsiteY0" fmla="*/ 27649 h 190717"/>
                  <a:gd name="connsiteX1" fmla="*/ 47503 w 329281"/>
                  <a:gd name="connsiteY1" fmla="*/ 27649 h 190717"/>
                  <a:gd name="connsiteX2" fmla="*/ 48383 w 329281"/>
                  <a:gd name="connsiteY2" fmla="*/ 162471 h 190717"/>
                  <a:gd name="connsiteX3" fmla="*/ 281058 w 329281"/>
                  <a:gd name="connsiteY3" fmla="*/ 162471 h 190717"/>
                  <a:gd name="connsiteX4" fmla="*/ 281058 w 329281"/>
                  <a:gd name="connsiteY4" fmla="*/ 27649 h 19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81" h="190717">
                    <a:moveTo>
                      <a:pt x="280471" y="27649"/>
                    </a:moveTo>
                    <a:cubicBezTo>
                      <a:pt x="215921" y="-9614"/>
                      <a:pt x="111613" y="-9614"/>
                      <a:pt x="47503" y="27649"/>
                    </a:cubicBezTo>
                    <a:cubicBezTo>
                      <a:pt x="-16607" y="64912"/>
                      <a:pt x="-16167" y="125208"/>
                      <a:pt x="48383" y="162471"/>
                    </a:cubicBezTo>
                    <a:cubicBezTo>
                      <a:pt x="112933" y="199734"/>
                      <a:pt x="217094" y="199734"/>
                      <a:pt x="281058" y="162471"/>
                    </a:cubicBezTo>
                    <a:cubicBezTo>
                      <a:pt x="345021" y="125208"/>
                      <a:pt x="344875" y="64912"/>
                      <a:pt x="281058" y="27649"/>
                    </a:cubicBezTo>
                  </a:path>
                </a:pathLst>
              </a:custGeom>
              <a:solidFill>
                <a:schemeClr val="bg1"/>
              </a:solidFill>
              <a:ln w="14660" cap="flat">
                <a:noFill/>
                <a:prstDash val="solid"/>
                <a:miter/>
              </a:ln>
            </p:spPr>
            <p:txBody>
              <a:bodyPr rtlCol="0" anchor="ctr"/>
              <a:lstStyle/>
              <a:p>
                <a:endParaRPr lang="zh-CN" altLang="en-US"/>
              </a:p>
            </p:txBody>
          </p:sp>
          <p:sp>
            <p:nvSpPr>
              <p:cNvPr id="63" name="ïṩļíḑè">
                <a:extLst>
                  <a:ext uri="{FF2B5EF4-FFF2-40B4-BE49-F238E27FC236}">
                    <a16:creationId xmlns:a16="http://schemas.microsoft.com/office/drawing/2014/main" id="{2CBF37B1-B391-329E-65BB-199248AF4696}"/>
                  </a:ext>
                </a:extLst>
              </p:cNvPr>
              <p:cNvSpPr/>
              <p:nvPr/>
            </p:nvSpPr>
            <p:spPr>
              <a:xfrm>
                <a:off x="5101381" y="3521257"/>
                <a:ext cx="577345" cy="333329"/>
              </a:xfrm>
              <a:custGeom>
                <a:avLst/>
                <a:gdLst>
                  <a:gd name="connsiteX0" fmla="*/ 569057 w 577345"/>
                  <a:gd name="connsiteY0" fmla="*/ 306110 h 333329"/>
                  <a:gd name="connsiteX1" fmla="*/ 46346 w 577345"/>
                  <a:gd name="connsiteY1" fmla="*/ 4191 h 333329"/>
                  <a:gd name="connsiteX2" fmla="*/ 7616 w 577345"/>
                  <a:gd name="connsiteY2" fmla="*/ 4191 h 333329"/>
                  <a:gd name="connsiteX3" fmla="*/ 7616 w 577345"/>
                  <a:gd name="connsiteY3" fmla="*/ 26636 h 333329"/>
                  <a:gd name="connsiteX4" fmla="*/ 530474 w 577345"/>
                  <a:gd name="connsiteY4" fmla="*/ 328409 h 333329"/>
                  <a:gd name="connsiteX5" fmla="*/ 569057 w 577345"/>
                  <a:gd name="connsiteY5" fmla="*/ 328409 h 333329"/>
                  <a:gd name="connsiteX6" fmla="*/ 576378 w 577345"/>
                  <a:gd name="connsiteY6" fmla="*/ 313284 h 333329"/>
                  <a:gd name="connsiteX7" fmla="*/ 569057 w 577345"/>
                  <a:gd name="connsiteY7" fmla="*/ 305963 h 33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345" h="333329">
                    <a:moveTo>
                      <a:pt x="569057" y="306110"/>
                    </a:moveTo>
                    <a:lnTo>
                      <a:pt x="46346" y="4191"/>
                    </a:lnTo>
                    <a:cubicBezTo>
                      <a:pt x="34126" y="-1795"/>
                      <a:pt x="19837" y="-1795"/>
                      <a:pt x="7616" y="4191"/>
                    </a:cubicBezTo>
                    <a:cubicBezTo>
                      <a:pt x="-2947" y="10352"/>
                      <a:pt x="-2947" y="20328"/>
                      <a:pt x="7616" y="26636"/>
                    </a:cubicBezTo>
                    <a:lnTo>
                      <a:pt x="530474" y="328409"/>
                    </a:lnTo>
                    <a:cubicBezTo>
                      <a:pt x="542592" y="334571"/>
                      <a:pt x="556940" y="334571"/>
                      <a:pt x="569057" y="328409"/>
                    </a:cubicBezTo>
                    <a:cubicBezTo>
                      <a:pt x="575248" y="326253"/>
                      <a:pt x="578534" y="319475"/>
                      <a:pt x="576378" y="313284"/>
                    </a:cubicBezTo>
                    <a:cubicBezTo>
                      <a:pt x="575175" y="309851"/>
                      <a:pt x="572490" y="307152"/>
                      <a:pt x="569057" y="305963"/>
                    </a:cubicBezTo>
                  </a:path>
                </a:pathLst>
              </a:custGeom>
              <a:solidFill>
                <a:schemeClr val="bg1"/>
              </a:solidFill>
              <a:ln w="14660" cap="flat">
                <a:noFill/>
                <a:prstDash val="solid"/>
                <a:miter/>
              </a:ln>
            </p:spPr>
            <p:txBody>
              <a:bodyPr rtlCol="0" anchor="ctr"/>
              <a:lstStyle/>
              <a:p>
                <a:endParaRPr lang="zh-CN" altLang="en-US"/>
              </a:p>
            </p:txBody>
          </p:sp>
          <p:sp>
            <p:nvSpPr>
              <p:cNvPr id="64" name="íš1ïdé">
                <a:extLst>
                  <a:ext uri="{FF2B5EF4-FFF2-40B4-BE49-F238E27FC236}">
                    <a16:creationId xmlns:a16="http://schemas.microsoft.com/office/drawing/2014/main" id="{14C6492C-8E6B-8BF0-E93D-4A649848E51E}"/>
                  </a:ext>
                </a:extLst>
              </p:cNvPr>
              <p:cNvSpPr/>
              <p:nvPr/>
            </p:nvSpPr>
            <p:spPr>
              <a:xfrm>
                <a:off x="5023183" y="3566346"/>
                <a:ext cx="286817" cy="165740"/>
              </a:xfrm>
              <a:custGeom>
                <a:avLst/>
                <a:gdLst>
                  <a:gd name="connsiteX0" fmla="*/ 278585 w 286817"/>
                  <a:gd name="connsiteY0" fmla="*/ 138521 h 165740"/>
                  <a:gd name="connsiteX1" fmla="*/ 46351 w 286817"/>
                  <a:gd name="connsiteY1" fmla="*/ 4433 h 165740"/>
                  <a:gd name="connsiteX2" fmla="*/ 7767 w 286817"/>
                  <a:gd name="connsiteY2" fmla="*/ 4433 h 165740"/>
                  <a:gd name="connsiteX3" fmla="*/ 285 w 286817"/>
                  <a:gd name="connsiteY3" fmla="*/ 19250 h 165740"/>
                  <a:gd name="connsiteX4" fmla="*/ 7767 w 286817"/>
                  <a:gd name="connsiteY4" fmla="*/ 26732 h 165740"/>
                  <a:gd name="connsiteX5" fmla="*/ 240001 w 286817"/>
                  <a:gd name="connsiteY5" fmla="*/ 160821 h 165740"/>
                  <a:gd name="connsiteX6" fmla="*/ 278439 w 286817"/>
                  <a:gd name="connsiteY6" fmla="*/ 160821 h 165740"/>
                  <a:gd name="connsiteX7" fmla="*/ 285920 w 286817"/>
                  <a:gd name="connsiteY7" fmla="*/ 146004 h 165740"/>
                  <a:gd name="connsiteX8" fmla="*/ 278439 w 286817"/>
                  <a:gd name="connsiteY8" fmla="*/ 138521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17" h="165740">
                    <a:moveTo>
                      <a:pt x="278585" y="138521"/>
                    </a:moveTo>
                    <a:lnTo>
                      <a:pt x="46351" y="4433"/>
                    </a:lnTo>
                    <a:cubicBezTo>
                      <a:pt x="34262" y="-1876"/>
                      <a:pt x="19856" y="-1876"/>
                      <a:pt x="7767" y="4433"/>
                    </a:cubicBezTo>
                    <a:cubicBezTo>
                      <a:pt x="1605" y="6457"/>
                      <a:pt x="-1740" y="13089"/>
                      <a:pt x="285" y="19250"/>
                    </a:cubicBezTo>
                    <a:cubicBezTo>
                      <a:pt x="1444" y="22786"/>
                      <a:pt x="4232" y="25573"/>
                      <a:pt x="7767" y="26732"/>
                    </a:cubicBezTo>
                    <a:lnTo>
                      <a:pt x="240001" y="160821"/>
                    </a:lnTo>
                    <a:cubicBezTo>
                      <a:pt x="252076" y="166982"/>
                      <a:pt x="266365" y="166982"/>
                      <a:pt x="278439" y="160821"/>
                    </a:cubicBezTo>
                    <a:cubicBezTo>
                      <a:pt x="284600" y="158796"/>
                      <a:pt x="287945" y="152165"/>
                      <a:pt x="285920" y="146004"/>
                    </a:cubicBezTo>
                    <a:cubicBezTo>
                      <a:pt x="284762" y="142468"/>
                      <a:pt x="281974" y="139681"/>
                      <a:pt x="278439" y="138521"/>
                    </a:cubicBezTo>
                  </a:path>
                </a:pathLst>
              </a:custGeom>
              <a:solidFill>
                <a:schemeClr val="bg1"/>
              </a:solidFill>
              <a:ln w="14660" cap="flat">
                <a:noFill/>
                <a:prstDash val="solid"/>
                <a:miter/>
              </a:ln>
            </p:spPr>
            <p:txBody>
              <a:bodyPr rtlCol="0" anchor="ctr"/>
              <a:lstStyle/>
              <a:p>
                <a:endParaRPr lang="zh-CN" altLang="en-US"/>
              </a:p>
            </p:txBody>
          </p:sp>
          <p:sp>
            <p:nvSpPr>
              <p:cNvPr id="65" name="ï$ľíḍé">
                <a:extLst>
                  <a:ext uri="{FF2B5EF4-FFF2-40B4-BE49-F238E27FC236}">
                    <a16:creationId xmlns:a16="http://schemas.microsoft.com/office/drawing/2014/main" id="{68163895-0372-4D6B-51AB-3841BE61E10F}"/>
                  </a:ext>
                </a:extLst>
              </p:cNvPr>
              <p:cNvSpPr/>
              <p:nvPr/>
            </p:nvSpPr>
            <p:spPr>
              <a:xfrm>
                <a:off x="4931052" y="3620151"/>
                <a:ext cx="231010" cy="133604"/>
              </a:xfrm>
              <a:custGeom>
                <a:avLst/>
                <a:gdLst>
                  <a:gd name="connsiteX0" fmla="*/ 222397 w 231010"/>
                  <a:gd name="connsiteY0" fmla="*/ 105990 h 133604"/>
                  <a:gd name="connsiteX1" fmla="*/ 46351 w 231010"/>
                  <a:gd name="connsiteY1" fmla="*/ 4322 h 133604"/>
                  <a:gd name="connsiteX2" fmla="*/ 7767 w 231010"/>
                  <a:gd name="connsiteY2" fmla="*/ 4322 h 133604"/>
                  <a:gd name="connsiteX3" fmla="*/ 285 w 231010"/>
                  <a:gd name="connsiteY3" fmla="*/ 19140 h 133604"/>
                  <a:gd name="connsiteX4" fmla="*/ 7767 w 231010"/>
                  <a:gd name="connsiteY4" fmla="*/ 26622 h 133604"/>
                  <a:gd name="connsiteX5" fmla="*/ 184254 w 231010"/>
                  <a:gd name="connsiteY5" fmla="*/ 128729 h 133604"/>
                  <a:gd name="connsiteX6" fmla="*/ 222837 w 231010"/>
                  <a:gd name="connsiteY6" fmla="*/ 128729 h 133604"/>
                  <a:gd name="connsiteX7" fmla="*/ 222837 w 231010"/>
                  <a:gd name="connsiteY7" fmla="*/ 106283 h 13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10" h="133604">
                    <a:moveTo>
                      <a:pt x="222397" y="105990"/>
                    </a:moveTo>
                    <a:lnTo>
                      <a:pt x="46351" y="4322"/>
                    </a:lnTo>
                    <a:cubicBezTo>
                      <a:pt x="34233" y="-1839"/>
                      <a:pt x="19885" y="-1839"/>
                      <a:pt x="7767" y="4322"/>
                    </a:cubicBezTo>
                    <a:cubicBezTo>
                      <a:pt x="1605" y="6347"/>
                      <a:pt x="-1740" y="12978"/>
                      <a:pt x="285" y="19140"/>
                    </a:cubicBezTo>
                    <a:cubicBezTo>
                      <a:pt x="1444" y="22675"/>
                      <a:pt x="4232" y="25463"/>
                      <a:pt x="7767" y="26622"/>
                    </a:cubicBezTo>
                    <a:lnTo>
                      <a:pt x="184254" y="128729"/>
                    </a:lnTo>
                    <a:cubicBezTo>
                      <a:pt x="196386" y="134831"/>
                      <a:pt x="210705" y="134831"/>
                      <a:pt x="222837" y="128729"/>
                    </a:cubicBezTo>
                    <a:cubicBezTo>
                      <a:pt x="233400" y="122567"/>
                      <a:pt x="233253" y="112591"/>
                      <a:pt x="222837" y="106283"/>
                    </a:cubicBezTo>
                  </a:path>
                </a:pathLst>
              </a:custGeom>
              <a:solidFill>
                <a:schemeClr val="bg1"/>
              </a:solidFill>
              <a:ln w="14660" cap="flat">
                <a:noFill/>
                <a:prstDash val="solid"/>
                <a:miter/>
              </a:ln>
            </p:spPr>
            <p:txBody>
              <a:bodyPr rtlCol="0" anchor="ctr"/>
              <a:lstStyle/>
              <a:p>
                <a:endParaRPr lang="zh-CN" altLang="en-US"/>
              </a:p>
            </p:txBody>
          </p:sp>
          <p:sp>
            <p:nvSpPr>
              <p:cNvPr id="66" name="iṡḻîḑe">
                <a:extLst>
                  <a:ext uri="{FF2B5EF4-FFF2-40B4-BE49-F238E27FC236}">
                    <a16:creationId xmlns:a16="http://schemas.microsoft.com/office/drawing/2014/main" id="{92F846B3-000C-BA18-C7E7-47E53F72790E}"/>
                  </a:ext>
                </a:extLst>
              </p:cNvPr>
              <p:cNvSpPr/>
              <p:nvPr/>
            </p:nvSpPr>
            <p:spPr>
              <a:xfrm>
                <a:off x="5347699" y="3754082"/>
                <a:ext cx="286575" cy="165688"/>
              </a:xfrm>
              <a:custGeom>
                <a:avLst/>
                <a:gdLst>
                  <a:gd name="connsiteX0" fmla="*/ 279021 w 286575"/>
                  <a:gd name="connsiteY0" fmla="*/ 138422 h 165688"/>
                  <a:gd name="connsiteX1" fmla="*/ 46346 w 286575"/>
                  <a:gd name="connsiteY1" fmla="*/ 4334 h 165688"/>
                  <a:gd name="connsiteX2" fmla="*/ 7616 w 286575"/>
                  <a:gd name="connsiteY2" fmla="*/ 4334 h 165688"/>
                  <a:gd name="connsiteX3" fmla="*/ 7616 w 286575"/>
                  <a:gd name="connsiteY3" fmla="*/ 26779 h 165688"/>
                  <a:gd name="connsiteX4" fmla="*/ 239851 w 286575"/>
                  <a:gd name="connsiteY4" fmla="*/ 160868 h 165688"/>
                  <a:gd name="connsiteX5" fmla="*/ 278287 w 286575"/>
                  <a:gd name="connsiteY5" fmla="*/ 160868 h 165688"/>
                  <a:gd name="connsiteX6" fmla="*/ 285608 w 286575"/>
                  <a:gd name="connsiteY6" fmla="*/ 145743 h 165688"/>
                  <a:gd name="connsiteX7" fmla="*/ 278287 w 286575"/>
                  <a:gd name="connsiteY7" fmla="*/ 138422 h 1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575" h="165688">
                    <a:moveTo>
                      <a:pt x="279021" y="138422"/>
                    </a:moveTo>
                    <a:lnTo>
                      <a:pt x="46346" y="4334"/>
                    </a:lnTo>
                    <a:cubicBezTo>
                      <a:pt x="34170" y="-1843"/>
                      <a:pt x="19793" y="-1843"/>
                      <a:pt x="7616" y="4334"/>
                    </a:cubicBezTo>
                    <a:cubicBezTo>
                      <a:pt x="-2946" y="10495"/>
                      <a:pt x="-2946" y="20471"/>
                      <a:pt x="7616" y="26779"/>
                    </a:cubicBezTo>
                    <a:lnTo>
                      <a:pt x="239851" y="160868"/>
                    </a:lnTo>
                    <a:cubicBezTo>
                      <a:pt x="251954" y="166898"/>
                      <a:pt x="266184" y="166898"/>
                      <a:pt x="278287" y="160868"/>
                    </a:cubicBezTo>
                    <a:cubicBezTo>
                      <a:pt x="284478" y="158712"/>
                      <a:pt x="287764" y="151934"/>
                      <a:pt x="285608" y="145743"/>
                    </a:cubicBezTo>
                    <a:cubicBezTo>
                      <a:pt x="284405" y="142310"/>
                      <a:pt x="281720" y="139611"/>
                      <a:pt x="278287" y="138422"/>
                    </a:cubicBezTo>
                  </a:path>
                </a:pathLst>
              </a:custGeom>
              <a:solidFill>
                <a:schemeClr val="bg1"/>
              </a:solidFill>
              <a:ln w="14660" cap="flat">
                <a:noFill/>
                <a:prstDash val="solid"/>
                <a:miter/>
              </a:ln>
            </p:spPr>
            <p:txBody>
              <a:bodyPr rtlCol="0" anchor="ctr"/>
              <a:lstStyle/>
              <a:p>
                <a:endParaRPr lang="zh-CN" altLang="en-US"/>
              </a:p>
            </p:txBody>
          </p:sp>
          <p:sp>
            <p:nvSpPr>
              <p:cNvPr id="67" name="iṧļiďê">
                <a:extLst>
                  <a:ext uri="{FF2B5EF4-FFF2-40B4-BE49-F238E27FC236}">
                    <a16:creationId xmlns:a16="http://schemas.microsoft.com/office/drawing/2014/main" id="{94B6C703-54EE-31A1-2410-93F5F9DE36D9}"/>
                  </a:ext>
                </a:extLst>
              </p:cNvPr>
              <p:cNvSpPr/>
              <p:nvPr/>
            </p:nvSpPr>
            <p:spPr>
              <a:xfrm>
                <a:off x="5668104" y="3938784"/>
                <a:ext cx="265450" cy="153372"/>
              </a:xfrm>
              <a:custGeom>
                <a:avLst/>
                <a:gdLst>
                  <a:gd name="connsiteX0" fmla="*/ 257162 w 265450"/>
                  <a:gd name="connsiteY0" fmla="*/ 126099 h 153372"/>
                  <a:gd name="connsiteX1" fmla="*/ 46346 w 265450"/>
                  <a:gd name="connsiteY1" fmla="*/ 4334 h 153372"/>
                  <a:gd name="connsiteX2" fmla="*/ 7616 w 265450"/>
                  <a:gd name="connsiteY2" fmla="*/ 4334 h 153372"/>
                  <a:gd name="connsiteX3" fmla="*/ 7616 w 265450"/>
                  <a:gd name="connsiteY3" fmla="*/ 26779 h 153372"/>
                  <a:gd name="connsiteX4" fmla="*/ 218578 w 265450"/>
                  <a:gd name="connsiteY4" fmla="*/ 148398 h 153372"/>
                  <a:gd name="connsiteX5" fmla="*/ 257162 w 265450"/>
                  <a:gd name="connsiteY5" fmla="*/ 148398 h 153372"/>
                  <a:gd name="connsiteX6" fmla="*/ 264483 w 265450"/>
                  <a:gd name="connsiteY6" fmla="*/ 133273 h 153372"/>
                  <a:gd name="connsiteX7" fmla="*/ 257162 w 265450"/>
                  <a:gd name="connsiteY7" fmla="*/ 125952 h 15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450" h="153372">
                    <a:moveTo>
                      <a:pt x="257162" y="126099"/>
                    </a:moveTo>
                    <a:lnTo>
                      <a:pt x="46346" y="4334"/>
                    </a:lnTo>
                    <a:cubicBezTo>
                      <a:pt x="34170" y="-1843"/>
                      <a:pt x="19793" y="-1843"/>
                      <a:pt x="7616" y="4334"/>
                    </a:cubicBezTo>
                    <a:cubicBezTo>
                      <a:pt x="-2947" y="10495"/>
                      <a:pt x="-2947" y="20471"/>
                      <a:pt x="7616" y="26779"/>
                    </a:cubicBezTo>
                    <a:lnTo>
                      <a:pt x="218578" y="148398"/>
                    </a:lnTo>
                    <a:cubicBezTo>
                      <a:pt x="230681" y="154633"/>
                      <a:pt x="245059" y="154633"/>
                      <a:pt x="257162" y="148398"/>
                    </a:cubicBezTo>
                    <a:cubicBezTo>
                      <a:pt x="263353" y="146242"/>
                      <a:pt x="266639" y="139464"/>
                      <a:pt x="264483" y="133273"/>
                    </a:cubicBezTo>
                    <a:cubicBezTo>
                      <a:pt x="263280" y="129840"/>
                      <a:pt x="260595" y="127141"/>
                      <a:pt x="257162" y="125952"/>
                    </a:cubicBezTo>
                  </a:path>
                </a:pathLst>
              </a:custGeom>
              <a:solidFill>
                <a:schemeClr val="bg1"/>
              </a:solidFill>
              <a:ln w="14660" cap="flat">
                <a:noFill/>
                <a:prstDash val="solid"/>
                <a:miter/>
              </a:ln>
            </p:spPr>
            <p:txBody>
              <a:bodyPr rtlCol="0" anchor="ctr"/>
              <a:lstStyle/>
              <a:p>
                <a:endParaRPr lang="zh-CN" altLang="en-US"/>
              </a:p>
            </p:txBody>
          </p:sp>
          <p:sp>
            <p:nvSpPr>
              <p:cNvPr id="68" name="ï$1îḑè">
                <a:extLst>
                  <a:ext uri="{FF2B5EF4-FFF2-40B4-BE49-F238E27FC236}">
                    <a16:creationId xmlns:a16="http://schemas.microsoft.com/office/drawing/2014/main" id="{54423FEA-C71C-ADDC-51F8-1B135120929E}"/>
                  </a:ext>
                </a:extLst>
              </p:cNvPr>
              <p:cNvSpPr/>
              <p:nvPr/>
            </p:nvSpPr>
            <p:spPr>
              <a:xfrm>
                <a:off x="5710294" y="3872766"/>
                <a:ext cx="301162" cy="173959"/>
              </a:xfrm>
              <a:custGeom>
                <a:avLst/>
                <a:gdLst>
                  <a:gd name="connsiteX0" fmla="*/ 293019 w 301162"/>
                  <a:gd name="connsiteY0" fmla="*/ 146785 h 173959"/>
                  <a:gd name="connsiteX1" fmla="*/ 46407 w 301162"/>
                  <a:gd name="connsiteY1" fmla="*/ 4334 h 173959"/>
                  <a:gd name="connsiteX2" fmla="*/ 7677 w 301162"/>
                  <a:gd name="connsiteY2" fmla="*/ 4334 h 173959"/>
                  <a:gd name="connsiteX3" fmla="*/ 356 w 301162"/>
                  <a:gd name="connsiteY3" fmla="*/ 19459 h 173959"/>
                  <a:gd name="connsiteX4" fmla="*/ 7677 w 301162"/>
                  <a:gd name="connsiteY4" fmla="*/ 26779 h 173959"/>
                  <a:gd name="connsiteX5" fmla="*/ 254289 w 301162"/>
                  <a:gd name="connsiteY5" fmla="*/ 169084 h 173959"/>
                  <a:gd name="connsiteX6" fmla="*/ 292872 w 301162"/>
                  <a:gd name="connsiteY6" fmla="*/ 169084 h 173959"/>
                  <a:gd name="connsiteX7" fmla="*/ 300193 w 301162"/>
                  <a:gd name="connsiteY7" fmla="*/ 153958 h 173959"/>
                  <a:gd name="connsiteX8" fmla="*/ 292872 w 301162"/>
                  <a:gd name="connsiteY8" fmla="*/ 146638 h 1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162" h="173959">
                    <a:moveTo>
                      <a:pt x="293019" y="146785"/>
                    </a:moveTo>
                    <a:lnTo>
                      <a:pt x="46407" y="4334"/>
                    </a:lnTo>
                    <a:cubicBezTo>
                      <a:pt x="34231" y="-1843"/>
                      <a:pt x="19854" y="-1843"/>
                      <a:pt x="7677" y="4334"/>
                    </a:cubicBezTo>
                    <a:cubicBezTo>
                      <a:pt x="1486" y="6490"/>
                      <a:pt x="-1800" y="13268"/>
                      <a:pt x="356" y="19459"/>
                    </a:cubicBezTo>
                    <a:cubicBezTo>
                      <a:pt x="1559" y="22892"/>
                      <a:pt x="4244" y="25591"/>
                      <a:pt x="7677" y="26779"/>
                    </a:cubicBezTo>
                    <a:lnTo>
                      <a:pt x="254289" y="169084"/>
                    </a:lnTo>
                    <a:cubicBezTo>
                      <a:pt x="266421" y="175186"/>
                      <a:pt x="280739" y="175186"/>
                      <a:pt x="292872" y="169084"/>
                    </a:cubicBezTo>
                    <a:cubicBezTo>
                      <a:pt x="299078" y="166927"/>
                      <a:pt x="302349" y="160149"/>
                      <a:pt x="300193" y="153958"/>
                    </a:cubicBezTo>
                    <a:cubicBezTo>
                      <a:pt x="298990" y="150525"/>
                      <a:pt x="296305" y="147826"/>
                      <a:pt x="292872" y="146638"/>
                    </a:cubicBezTo>
                  </a:path>
                </a:pathLst>
              </a:custGeom>
              <a:solidFill>
                <a:schemeClr val="bg1"/>
              </a:solidFill>
              <a:ln w="14660" cap="flat">
                <a:noFill/>
                <a:prstDash val="solid"/>
                <a:miter/>
              </a:ln>
            </p:spPr>
            <p:txBody>
              <a:bodyPr rtlCol="0" anchor="ctr"/>
              <a:lstStyle/>
              <a:p>
                <a:endParaRPr lang="zh-CN" altLang="en-US"/>
              </a:p>
            </p:txBody>
          </p:sp>
        </p:grpSp>
        <p:sp>
          <p:nvSpPr>
            <p:cNvPr id="15" name="îṣľiďê">
              <a:extLst>
                <a:ext uri="{FF2B5EF4-FFF2-40B4-BE49-F238E27FC236}">
                  <a16:creationId xmlns:a16="http://schemas.microsoft.com/office/drawing/2014/main" id="{13300620-C8E1-8CDE-D732-AB42B9867FB1}"/>
                </a:ext>
              </a:extLst>
            </p:cNvPr>
            <p:cNvSpPr/>
            <p:nvPr/>
          </p:nvSpPr>
          <p:spPr>
            <a:xfrm>
              <a:off x="6882406" y="2538622"/>
              <a:ext cx="1259237" cy="74442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rgbClr val="03E291">
                    <a:alpha val="57000"/>
                  </a:srgbClr>
                </a:gs>
                <a:gs pos="0">
                  <a:srgbClr val="00E693">
                    <a:alpha val="0"/>
                  </a:srgbClr>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6" name="îŝḷíḑé">
              <a:extLst>
                <a:ext uri="{FF2B5EF4-FFF2-40B4-BE49-F238E27FC236}">
                  <a16:creationId xmlns:a16="http://schemas.microsoft.com/office/drawing/2014/main" id="{8AE905CB-B074-FC6C-39DC-364D45A644DA}"/>
                </a:ext>
              </a:extLst>
            </p:cNvPr>
            <p:cNvGrpSpPr/>
            <p:nvPr/>
          </p:nvGrpSpPr>
          <p:grpSpPr>
            <a:xfrm>
              <a:off x="6842291" y="2384971"/>
              <a:ext cx="1259237" cy="744427"/>
              <a:chOff x="7473883" y="2706004"/>
              <a:chExt cx="787717" cy="465677"/>
            </a:xfrm>
          </p:grpSpPr>
          <p:sp>
            <p:nvSpPr>
              <p:cNvPr id="58" name="í$ļíḓe">
                <a:extLst>
                  <a:ext uri="{FF2B5EF4-FFF2-40B4-BE49-F238E27FC236}">
                    <a16:creationId xmlns:a16="http://schemas.microsoft.com/office/drawing/2014/main" id="{42547080-46D4-487A-9F52-BC8580054A26}"/>
                  </a:ext>
                </a:extLst>
              </p:cNvPr>
              <p:cNvSpPr/>
              <p:nvPr/>
            </p:nvSpPr>
            <p:spPr>
              <a:xfrm>
                <a:off x="7473883" y="2706004"/>
                <a:ext cx="787717" cy="46567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chemeClr val="bg1"/>
                  </a:gs>
                  <a:gs pos="0">
                    <a:srgbClr val="73F5C3"/>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9" name="ïśḻídê">
                <a:extLst>
                  <a:ext uri="{FF2B5EF4-FFF2-40B4-BE49-F238E27FC236}">
                    <a16:creationId xmlns:a16="http://schemas.microsoft.com/office/drawing/2014/main" id="{F5F11719-DD41-38DB-6934-B208E369FFB6}"/>
                  </a:ext>
                </a:extLst>
              </p:cNvPr>
              <p:cNvSpPr/>
              <p:nvPr/>
            </p:nvSpPr>
            <p:spPr>
              <a:xfrm>
                <a:off x="7473883" y="2846212"/>
                <a:ext cx="328040" cy="251840"/>
              </a:xfrm>
              <a:custGeom>
                <a:avLst/>
                <a:gdLst>
                  <a:gd name="connsiteX0" fmla="*/ 328041 w 328040"/>
                  <a:gd name="connsiteY0" fmla="*/ 251841 h 251840"/>
                  <a:gd name="connsiteX1" fmla="*/ 328041 w 328040"/>
                  <a:gd name="connsiteY1" fmla="*/ 11335 h 251840"/>
                  <a:gd name="connsiteX2" fmla="*/ 92774 w 328040"/>
                  <a:gd name="connsiteY2" fmla="*/ 0 h 251840"/>
                  <a:gd name="connsiteX3" fmla="*/ 0 w 328040"/>
                  <a:gd name="connsiteY3" fmla="*/ 53626 h 251840"/>
                  <a:gd name="connsiteX4" fmla="*/ 328041 w 328040"/>
                  <a:gd name="connsiteY4" fmla="*/ 251841 h 25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40" h="251840">
                    <a:moveTo>
                      <a:pt x="328041" y="251841"/>
                    </a:moveTo>
                    <a:lnTo>
                      <a:pt x="328041" y="11335"/>
                    </a:lnTo>
                    <a:lnTo>
                      <a:pt x="92774" y="0"/>
                    </a:lnTo>
                    <a:lnTo>
                      <a:pt x="0" y="53626"/>
                    </a:lnTo>
                    <a:lnTo>
                      <a:pt x="328041" y="251841"/>
                    </a:lnTo>
                    <a:close/>
                  </a:path>
                </a:pathLst>
              </a:custGeom>
              <a:gradFill>
                <a:gsLst>
                  <a:gs pos="0">
                    <a:schemeClr val="bg1"/>
                  </a:gs>
                  <a:gs pos="100000">
                    <a:schemeClr val="bg1">
                      <a:alpha val="40000"/>
                    </a:schemeClr>
                  </a:gs>
                </a:gsLst>
                <a:lin ang="0" scaled="0"/>
              </a:gradFill>
              <a:ln w="119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î$ḻíďê">
                <a:extLst>
                  <a:ext uri="{FF2B5EF4-FFF2-40B4-BE49-F238E27FC236}">
                    <a16:creationId xmlns:a16="http://schemas.microsoft.com/office/drawing/2014/main" id="{94233D97-8165-70EB-3D29-AA3A1AF711F9}"/>
                  </a:ext>
                </a:extLst>
              </p:cNvPr>
              <p:cNvSpPr/>
              <p:nvPr/>
            </p:nvSpPr>
            <p:spPr>
              <a:xfrm>
                <a:off x="7582372" y="2938890"/>
                <a:ext cx="425767" cy="232790"/>
              </a:xfrm>
              <a:custGeom>
                <a:avLst/>
                <a:gdLst>
                  <a:gd name="connsiteX0" fmla="*/ 341281 w 425767"/>
                  <a:gd name="connsiteY0" fmla="*/ 232791 h 232790"/>
                  <a:gd name="connsiteX1" fmla="*/ 425768 w 425767"/>
                  <a:gd name="connsiteY1" fmla="*/ 181642 h 232790"/>
                  <a:gd name="connsiteX2" fmla="*/ 425768 w 425767"/>
                  <a:gd name="connsiteY2" fmla="*/ 0 h 232790"/>
                  <a:gd name="connsiteX3" fmla="*/ 0 w 425767"/>
                  <a:gd name="connsiteY3" fmla="*/ 26479 h 232790"/>
                  <a:gd name="connsiteX4" fmla="*/ 341281 w 425767"/>
                  <a:gd name="connsiteY4" fmla="*/ 232791 h 232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 h="232790">
                    <a:moveTo>
                      <a:pt x="341281" y="232791"/>
                    </a:moveTo>
                    <a:lnTo>
                      <a:pt x="425768" y="181642"/>
                    </a:lnTo>
                    <a:lnTo>
                      <a:pt x="425768" y="0"/>
                    </a:lnTo>
                    <a:lnTo>
                      <a:pt x="0" y="26479"/>
                    </a:lnTo>
                    <a:lnTo>
                      <a:pt x="341281" y="232791"/>
                    </a:lnTo>
                    <a:close/>
                  </a:path>
                </a:pathLst>
              </a:custGeom>
              <a:gradFill>
                <a:gsLst>
                  <a:gs pos="0">
                    <a:schemeClr val="bg1"/>
                  </a:gs>
                  <a:gs pos="100000">
                    <a:schemeClr val="bg1">
                      <a:alpha val="40000"/>
                    </a:schemeClr>
                  </a:gs>
                </a:gsLst>
                <a:lin ang="0" scaled="0"/>
              </a:gradFill>
              <a:ln w="119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 name="íṡļiďê">
              <a:extLst>
                <a:ext uri="{FF2B5EF4-FFF2-40B4-BE49-F238E27FC236}">
                  <a16:creationId xmlns:a16="http://schemas.microsoft.com/office/drawing/2014/main" id="{5001D58D-6E23-37B9-B4B2-3D40AFD8BF65}"/>
                </a:ext>
              </a:extLst>
            </p:cNvPr>
            <p:cNvGrpSpPr/>
            <p:nvPr/>
          </p:nvGrpSpPr>
          <p:grpSpPr>
            <a:xfrm>
              <a:off x="6937747" y="2182579"/>
              <a:ext cx="644429" cy="1208707"/>
              <a:chOff x="6937747" y="2182579"/>
              <a:chExt cx="644429" cy="1208707"/>
            </a:xfrm>
          </p:grpSpPr>
          <p:sp>
            <p:nvSpPr>
              <p:cNvPr id="36" name="iSļïďê">
                <a:extLst>
                  <a:ext uri="{FF2B5EF4-FFF2-40B4-BE49-F238E27FC236}">
                    <a16:creationId xmlns:a16="http://schemas.microsoft.com/office/drawing/2014/main" id="{ACC2F822-7E80-660A-C325-03FF131B8CD0}"/>
                  </a:ext>
                </a:extLst>
              </p:cNvPr>
              <p:cNvSpPr/>
              <p:nvPr/>
            </p:nvSpPr>
            <p:spPr>
              <a:xfrm>
                <a:off x="7113037" y="3286106"/>
                <a:ext cx="117830" cy="105180"/>
              </a:xfrm>
              <a:custGeom>
                <a:avLst/>
                <a:gdLst>
                  <a:gd name="connsiteX0" fmla="*/ 102084 w 117830"/>
                  <a:gd name="connsiteY0" fmla="*/ -363 h 105180"/>
                  <a:gd name="connsiteX1" fmla="*/ 114731 w 117830"/>
                  <a:gd name="connsiteY1" fmla="*/ 5023 h 105180"/>
                  <a:gd name="connsiteX2" fmla="*/ 117541 w 117830"/>
                  <a:gd name="connsiteY2" fmla="*/ 49052 h 105180"/>
                  <a:gd name="connsiteX3" fmla="*/ 63442 w 117830"/>
                  <a:gd name="connsiteY3" fmla="*/ 90036 h 105180"/>
                  <a:gd name="connsiteX4" fmla="*/ 4425 w 117830"/>
                  <a:gd name="connsiteY4" fmla="*/ 100574 h 105180"/>
                  <a:gd name="connsiteX5" fmla="*/ 22224 w 117830"/>
                  <a:gd name="connsiteY5" fmla="*/ 64040 h 105180"/>
                  <a:gd name="connsiteX6" fmla="*/ 64613 w 117830"/>
                  <a:gd name="connsiteY6" fmla="*/ -363 h 10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30" h="105180">
                    <a:moveTo>
                      <a:pt x="102084" y="-363"/>
                    </a:moveTo>
                    <a:cubicBezTo>
                      <a:pt x="102084" y="-363"/>
                      <a:pt x="112857" y="1042"/>
                      <a:pt x="114731" y="5023"/>
                    </a:cubicBezTo>
                    <a:cubicBezTo>
                      <a:pt x="116838" y="19590"/>
                      <a:pt x="117798" y="34321"/>
                      <a:pt x="117541" y="49052"/>
                    </a:cubicBezTo>
                    <a:cubicBezTo>
                      <a:pt x="101335" y="64953"/>
                      <a:pt x="83138" y="78748"/>
                      <a:pt x="63442" y="90036"/>
                    </a:cubicBezTo>
                    <a:cubicBezTo>
                      <a:pt x="37213" y="103619"/>
                      <a:pt x="14496" y="109474"/>
                      <a:pt x="4425" y="100574"/>
                    </a:cubicBezTo>
                    <a:cubicBezTo>
                      <a:pt x="-5645" y="91676"/>
                      <a:pt x="678" y="81605"/>
                      <a:pt x="22224" y="64040"/>
                    </a:cubicBezTo>
                    <a:cubicBezTo>
                      <a:pt x="39976" y="45188"/>
                      <a:pt x="54308" y="23408"/>
                      <a:pt x="64613" y="-363"/>
                    </a:cubicBezTo>
                    <a:close/>
                  </a:path>
                </a:pathLst>
              </a:custGeom>
              <a:solidFill>
                <a:srgbClr val="212524"/>
              </a:solidFill>
              <a:ln w="23132" cap="flat">
                <a:noFill/>
                <a:prstDash val="solid"/>
                <a:miter/>
              </a:ln>
            </p:spPr>
            <p:txBody>
              <a:bodyPr rtlCol="0" anchor="ctr"/>
              <a:lstStyle/>
              <a:p>
                <a:endParaRPr lang="zh-CN" altLang="en-US"/>
              </a:p>
            </p:txBody>
          </p:sp>
          <p:sp>
            <p:nvSpPr>
              <p:cNvPr id="37" name="íŝlïḓé">
                <a:extLst>
                  <a:ext uri="{FF2B5EF4-FFF2-40B4-BE49-F238E27FC236}">
                    <a16:creationId xmlns:a16="http://schemas.microsoft.com/office/drawing/2014/main" id="{FE7620E8-C938-76A1-D939-954013A7A87C}"/>
                  </a:ext>
                </a:extLst>
              </p:cNvPr>
              <p:cNvSpPr/>
              <p:nvPr/>
            </p:nvSpPr>
            <p:spPr>
              <a:xfrm>
                <a:off x="6989148" y="3233647"/>
                <a:ext cx="117803" cy="105026"/>
              </a:xfrm>
              <a:custGeom>
                <a:avLst/>
                <a:gdLst>
                  <a:gd name="connsiteX0" fmla="*/ 102084 w 117803"/>
                  <a:gd name="connsiteY0" fmla="*/ -363 h 105026"/>
                  <a:gd name="connsiteX1" fmla="*/ 114731 w 117803"/>
                  <a:gd name="connsiteY1" fmla="*/ 5023 h 105026"/>
                  <a:gd name="connsiteX2" fmla="*/ 117541 w 117803"/>
                  <a:gd name="connsiteY2" fmla="*/ 49052 h 105026"/>
                  <a:gd name="connsiteX3" fmla="*/ 63442 w 117803"/>
                  <a:gd name="connsiteY3" fmla="*/ 90036 h 105026"/>
                  <a:gd name="connsiteX4" fmla="*/ 4425 w 117803"/>
                  <a:gd name="connsiteY4" fmla="*/ 100574 h 105026"/>
                  <a:gd name="connsiteX5" fmla="*/ 22224 w 117803"/>
                  <a:gd name="connsiteY5" fmla="*/ 64040 h 105026"/>
                  <a:gd name="connsiteX6" fmla="*/ 64613 w 117803"/>
                  <a:gd name="connsiteY6" fmla="*/ -363 h 1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03" h="105026">
                    <a:moveTo>
                      <a:pt x="102084" y="-363"/>
                    </a:moveTo>
                    <a:cubicBezTo>
                      <a:pt x="102084" y="-363"/>
                      <a:pt x="112857" y="1042"/>
                      <a:pt x="114731" y="5023"/>
                    </a:cubicBezTo>
                    <a:cubicBezTo>
                      <a:pt x="116722" y="19613"/>
                      <a:pt x="117682" y="34320"/>
                      <a:pt x="117541" y="49052"/>
                    </a:cubicBezTo>
                    <a:cubicBezTo>
                      <a:pt x="101335" y="64953"/>
                      <a:pt x="83138" y="78747"/>
                      <a:pt x="63442" y="90036"/>
                    </a:cubicBezTo>
                    <a:cubicBezTo>
                      <a:pt x="37213" y="103385"/>
                      <a:pt x="14496" y="109239"/>
                      <a:pt x="4425" y="100574"/>
                    </a:cubicBezTo>
                    <a:cubicBezTo>
                      <a:pt x="-5645" y="91909"/>
                      <a:pt x="678" y="81370"/>
                      <a:pt x="22224" y="64040"/>
                    </a:cubicBezTo>
                    <a:cubicBezTo>
                      <a:pt x="39976" y="45188"/>
                      <a:pt x="54309" y="23408"/>
                      <a:pt x="64613" y="-363"/>
                    </a:cubicBezTo>
                    <a:close/>
                  </a:path>
                </a:pathLst>
              </a:custGeom>
              <a:solidFill>
                <a:srgbClr val="212524"/>
              </a:solidFill>
              <a:ln w="23132" cap="flat">
                <a:noFill/>
                <a:prstDash val="solid"/>
                <a:miter/>
              </a:ln>
            </p:spPr>
            <p:txBody>
              <a:bodyPr rtlCol="0" anchor="ctr"/>
              <a:lstStyle/>
              <a:p>
                <a:endParaRPr lang="zh-CN" altLang="en-US" dirty="0"/>
              </a:p>
            </p:txBody>
          </p:sp>
          <p:sp>
            <p:nvSpPr>
              <p:cNvPr id="38" name="iṩľiďè">
                <a:extLst>
                  <a:ext uri="{FF2B5EF4-FFF2-40B4-BE49-F238E27FC236}">
                    <a16:creationId xmlns:a16="http://schemas.microsoft.com/office/drawing/2014/main" id="{248C6E5C-085D-6244-33B1-DF580DDF3104}"/>
                  </a:ext>
                </a:extLst>
              </p:cNvPr>
              <p:cNvSpPr/>
              <p:nvPr/>
            </p:nvSpPr>
            <p:spPr>
              <a:xfrm>
                <a:off x="6993046" y="2738326"/>
                <a:ext cx="372442" cy="515081"/>
              </a:xfrm>
              <a:custGeom>
                <a:avLst/>
                <a:gdLst>
                  <a:gd name="connsiteX0" fmla="*/ 372194 w 372442"/>
                  <a:gd name="connsiteY0" fmla="*/ -363 h 515081"/>
                  <a:gd name="connsiteX1" fmla="*/ 340812 w 372442"/>
                  <a:gd name="connsiteY1" fmla="*/ 122589 h 515081"/>
                  <a:gd name="connsiteX2" fmla="*/ 111536 w 372442"/>
                  <a:gd name="connsiteY2" fmla="*/ 192847 h 515081"/>
                  <a:gd name="connsiteX3" fmla="*/ 115283 w 372442"/>
                  <a:gd name="connsiteY3" fmla="*/ 501983 h 515081"/>
                  <a:gd name="connsiteX4" fmla="*/ 45025 w 372442"/>
                  <a:gd name="connsiteY4" fmla="*/ 501983 h 515081"/>
                  <a:gd name="connsiteX5" fmla="*/ 294 w 372442"/>
                  <a:gd name="connsiteY5" fmla="*/ 119544 h 515081"/>
                  <a:gd name="connsiteX6" fmla="*/ 215986 w 372442"/>
                  <a:gd name="connsiteY6" fmla="*/ 30316 h 5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42" h="515081">
                    <a:moveTo>
                      <a:pt x="372194" y="-363"/>
                    </a:moveTo>
                    <a:cubicBezTo>
                      <a:pt x="372194" y="49286"/>
                      <a:pt x="367510" y="106664"/>
                      <a:pt x="340812" y="122589"/>
                    </a:cubicBezTo>
                    <a:cubicBezTo>
                      <a:pt x="314114" y="138514"/>
                      <a:pt x="111536" y="192847"/>
                      <a:pt x="111536" y="192847"/>
                    </a:cubicBezTo>
                    <a:lnTo>
                      <a:pt x="115283" y="501983"/>
                    </a:lnTo>
                    <a:cubicBezTo>
                      <a:pt x="94955" y="518962"/>
                      <a:pt x="65353" y="518962"/>
                      <a:pt x="45025" y="501983"/>
                    </a:cubicBezTo>
                    <a:cubicBezTo>
                      <a:pt x="45025" y="501983"/>
                      <a:pt x="-6029" y="144603"/>
                      <a:pt x="294" y="119544"/>
                    </a:cubicBezTo>
                    <a:cubicBezTo>
                      <a:pt x="6617" y="94485"/>
                      <a:pt x="215986" y="30316"/>
                      <a:pt x="215986" y="30316"/>
                    </a:cubicBezTo>
                    <a:close/>
                  </a:path>
                </a:pathLst>
              </a:custGeom>
              <a:solidFill>
                <a:srgbClr val="004227"/>
              </a:solidFill>
              <a:ln w="23132" cap="flat">
                <a:noFill/>
                <a:prstDash val="solid"/>
                <a:miter/>
              </a:ln>
            </p:spPr>
            <p:txBody>
              <a:bodyPr rtlCol="0" anchor="ctr"/>
              <a:lstStyle/>
              <a:p>
                <a:endParaRPr lang="zh-CN" altLang="en-US"/>
              </a:p>
            </p:txBody>
          </p:sp>
          <p:sp>
            <p:nvSpPr>
              <p:cNvPr id="39" name="î$ľîḍé">
                <a:extLst>
                  <a:ext uri="{FF2B5EF4-FFF2-40B4-BE49-F238E27FC236}">
                    <a16:creationId xmlns:a16="http://schemas.microsoft.com/office/drawing/2014/main" id="{8276A9BD-8541-CE45-39F7-949E1D6ABA54}"/>
                  </a:ext>
                </a:extLst>
              </p:cNvPr>
              <p:cNvSpPr/>
              <p:nvPr/>
            </p:nvSpPr>
            <p:spPr>
              <a:xfrm>
                <a:off x="7120015" y="2765492"/>
                <a:ext cx="372172" cy="538500"/>
              </a:xfrm>
              <a:custGeom>
                <a:avLst/>
                <a:gdLst>
                  <a:gd name="connsiteX0" fmla="*/ 371924 w 372172"/>
                  <a:gd name="connsiteY0" fmla="*/ -363 h 538500"/>
                  <a:gd name="connsiteX1" fmla="*/ 340776 w 372172"/>
                  <a:gd name="connsiteY1" fmla="*/ 146008 h 538500"/>
                  <a:gd name="connsiteX2" fmla="*/ 111500 w 372172"/>
                  <a:gd name="connsiteY2" fmla="*/ 216266 h 538500"/>
                  <a:gd name="connsiteX3" fmla="*/ 115247 w 372172"/>
                  <a:gd name="connsiteY3" fmla="*/ 525403 h 538500"/>
                  <a:gd name="connsiteX4" fmla="*/ 44989 w 372172"/>
                  <a:gd name="connsiteY4" fmla="*/ 525403 h 538500"/>
                  <a:gd name="connsiteX5" fmla="*/ 258 w 372172"/>
                  <a:gd name="connsiteY5" fmla="*/ 142963 h 538500"/>
                  <a:gd name="connsiteX6" fmla="*/ 216185 w 372172"/>
                  <a:gd name="connsiteY6" fmla="*/ 53969 h 5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172" h="538500">
                    <a:moveTo>
                      <a:pt x="371924" y="-363"/>
                    </a:moveTo>
                    <a:cubicBezTo>
                      <a:pt x="371924" y="49286"/>
                      <a:pt x="366304" y="128444"/>
                      <a:pt x="340776" y="146008"/>
                    </a:cubicBezTo>
                    <a:cubicBezTo>
                      <a:pt x="301431" y="172940"/>
                      <a:pt x="111500" y="216266"/>
                      <a:pt x="111500" y="216266"/>
                    </a:cubicBezTo>
                    <a:lnTo>
                      <a:pt x="115247" y="525403"/>
                    </a:lnTo>
                    <a:cubicBezTo>
                      <a:pt x="94919" y="542382"/>
                      <a:pt x="65317" y="542382"/>
                      <a:pt x="44989" y="525403"/>
                    </a:cubicBezTo>
                    <a:cubicBezTo>
                      <a:pt x="44989" y="525403"/>
                      <a:pt x="-5831" y="168022"/>
                      <a:pt x="258" y="142963"/>
                    </a:cubicBezTo>
                    <a:cubicBezTo>
                      <a:pt x="6346" y="117904"/>
                      <a:pt x="216185" y="53969"/>
                      <a:pt x="216185" y="53969"/>
                    </a:cubicBezTo>
                    <a:close/>
                  </a:path>
                </a:pathLst>
              </a:custGeom>
              <a:solidFill>
                <a:srgbClr val="00643C"/>
              </a:solidFill>
              <a:ln w="23132" cap="flat">
                <a:noFill/>
                <a:prstDash val="solid"/>
                <a:miter/>
              </a:ln>
            </p:spPr>
            <p:txBody>
              <a:bodyPr rtlCol="0" anchor="ctr"/>
              <a:lstStyle/>
              <a:p>
                <a:endParaRPr lang="zh-CN" altLang="en-US"/>
              </a:p>
            </p:txBody>
          </p:sp>
          <p:sp>
            <p:nvSpPr>
              <p:cNvPr id="40" name="ïśḷïde">
                <a:extLst>
                  <a:ext uri="{FF2B5EF4-FFF2-40B4-BE49-F238E27FC236}">
                    <a16:creationId xmlns:a16="http://schemas.microsoft.com/office/drawing/2014/main" id="{11E4A730-1554-FF03-30C8-EF49DC9B7CCE}"/>
                  </a:ext>
                </a:extLst>
              </p:cNvPr>
              <p:cNvSpPr/>
              <p:nvPr/>
            </p:nvSpPr>
            <p:spPr>
              <a:xfrm>
                <a:off x="7072367" y="2666428"/>
                <a:ext cx="48623" cy="43772"/>
              </a:xfrm>
              <a:custGeom>
                <a:avLst/>
                <a:gdLst>
                  <a:gd name="connsiteX0" fmla="*/ 26829 w 48623"/>
                  <a:gd name="connsiteY0" fmla="*/ -363 h 43772"/>
                  <a:gd name="connsiteX1" fmla="*/ 365 w 48623"/>
                  <a:gd name="connsiteY1" fmla="*/ 39450 h 43772"/>
                  <a:gd name="connsiteX2" fmla="*/ 48375 w 48623"/>
                  <a:gd name="connsiteY2" fmla="*/ 16030 h 43772"/>
                </a:gdLst>
                <a:ahLst/>
                <a:cxnLst>
                  <a:cxn ang="0">
                    <a:pos x="connsiteX0" y="connsiteY0"/>
                  </a:cxn>
                  <a:cxn ang="0">
                    <a:pos x="connsiteX1" y="connsiteY1"/>
                  </a:cxn>
                  <a:cxn ang="0">
                    <a:pos x="connsiteX2" y="connsiteY2"/>
                  </a:cxn>
                </a:cxnLst>
                <a:rect l="l" t="t" r="r" b="b"/>
                <a:pathLst>
                  <a:path w="48623" h="43772">
                    <a:moveTo>
                      <a:pt x="26829" y="-363"/>
                    </a:moveTo>
                    <a:cubicBezTo>
                      <a:pt x="26829" y="-363"/>
                      <a:pt x="-5022" y="23056"/>
                      <a:pt x="365" y="39450"/>
                    </a:cubicBezTo>
                    <a:cubicBezTo>
                      <a:pt x="5752" y="55843"/>
                      <a:pt x="48375" y="16030"/>
                      <a:pt x="48375" y="16030"/>
                    </a:cubicBezTo>
                    <a:close/>
                  </a:path>
                </a:pathLst>
              </a:custGeom>
              <a:solidFill>
                <a:srgbClr val="FFC6A0"/>
              </a:solidFill>
              <a:ln w="23132" cap="flat">
                <a:noFill/>
                <a:prstDash val="solid"/>
                <a:miter/>
              </a:ln>
            </p:spPr>
            <p:txBody>
              <a:bodyPr rtlCol="0" anchor="ctr"/>
              <a:lstStyle/>
              <a:p>
                <a:endParaRPr lang="zh-CN" altLang="en-US"/>
              </a:p>
            </p:txBody>
          </p:sp>
          <p:sp>
            <p:nvSpPr>
              <p:cNvPr id="41" name="iṡlïḋê">
                <a:extLst>
                  <a:ext uri="{FF2B5EF4-FFF2-40B4-BE49-F238E27FC236}">
                    <a16:creationId xmlns:a16="http://schemas.microsoft.com/office/drawing/2014/main" id="{14B13D5C-4A7F-A205-E492-B0BE055C23EB}"/>
                  </a:ext>
                </a:extLst>
              </p:cNvPr>
              <p:cNvSpPr/>
              <p:nvPr/>
            </p:nvSpPr>
            <p:spPr>
              <a:xfrm>
                <a:off x="7099444" y="2407409"/>
                <a:ext cx="188058" cy="296255"/>
              </a:xfrm>
              <a:custGeom>
                <a:avLst/>
                <a:gdLst>
                  <a:gd name="connsiteX0" fmla="*/ 187810 w 188058"/>
                  <a:gd name="connsiteY0" fmla="*/ -363 h 296255"/>
                  <a:gd name="connsiteX1" fmla="*/ 119425 w 188058"/>
                  <a:gd name="connsiteY1" fmla="*/ 172940 h 296255"/>
                  <a:gd name="connsiteX2" fmla="*/ -249 w 188058"/>
                  <a:gd name="connsiteY2" fmla="*/ 258187 h 296255"/>
                  <a:gd name="connsiteX3" fmla="*/ 46591 w 188058"/>
                  <a:gd name="connsiteY3" fmla="*/ 295892 h 296255"/>
                  <a:gd name="connsiteX4" fmla="*/ 154554 w 188058"/>
                  <a:gd name="connsiteY4" fmla="*/ 246711 h 29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58" h="296255">
                    <a:moveTo>
                      <a:pt x="187810" y="-363"/>
                    </a:moveTo>
                    <a:cubicBezTo>
                      <a:pt x="155491" y="3618"/>
                      <a:pt x="120830" y="111347"/>
                      <a:pt x="119425" y="172940"/>
                    </a:cubicBezTo>
                    <a:lnTo>
                      <a:pt x="-249" y="258187"/>
                    </a:lnTo>
                    <a:cubicBezTo>
                      <a:pt x="9751" y="276455"/>
                      <a:pt x="26590" y="290014"/>
                      <a:pt x="46591" y="295892"/>
                    </a:cubicBezTo>
                    <a:lnTo>
                      <a:pt x="154554" y="246711"/>
                    </a:lnTo>
                    <a:close/>
                  </a:path>
                </a:pathLst>
              </a:custGeom>
              <a:solidFill>
                <a:srgbClr val="FFC000"/>
              </a:solidFill>
              <a:ln w="23132" cap="flat">
                <a:noFill/>
                <a:prstDash val="solid"/>
                <a:miter/>
              </a:ln>
            </p:spPr>
            <p:txBody>
              <a:bodyPr rtlCol="0" anchor="ctr"/>
              <a:lstStyle/>
              <a:p>
                <a:endParaRPr lang="zh-CN" altLang="en-US"/>
              </a:p>
            </p:txBody>
          </p:sp>
          <p:sp>
            <p:nvSpPr>
              <p:cNvPr id="42" name="îšľiďè">
                <a:extLst>
                  <a:ext uri="{FF2B5EF4-FFF2-40B4-BE49-F238E27FC236}">
                    <a16:creationId xmlns:a16="http://schemas.microsoft.com/office/drawing/2014/main" id="{A09FBC4A-8B6C-0E6E-4534-528044E840C5}"/>
                  </a:ext>
                </a:extLst>
              </p:cNvPr>
              <p:cNvSpPr/>
              <p:nvPr/>
            </p:nvSpPr>
            <p:spPr>
              <a:xfrm>
                <a:off x="7245423" y="2404337"/>
                <a:ext cx="269481" cy="403079"/>
              </a:xfrm>
              <a:custGeom>
                <a:avLst/>
                <a:gdLst>
                  <a:gd name="connsiteX0" fmla="*/ 191948 w 269481"/>
                  <a:gd name="connsiteY0" fmla="*/ 20975 h 403079"/>
                  <a:gd name="connsiteX1" fmla="*/ 269233 w 269481"/>
                  <a:gd name="connsiteY1" fmla="*/ 65941 h 403079"/>
                  <a:gd name="connsiteX2" fmla="*/ 245814 w 269481"/>
                  <a:gd name="connsiteY2" fmla="*/ 384211 h 403079"/>
                  <a:gd name="connsiteX3" fmla="*/ 102018 w 269481"/>
                  <a:gd name="connsiteY3" fmla="*/ 393579 h 403079"/>
                  <a:gd name="connsiteX4" fmla="*/ 2720 w 269481"/>
                  <a:gd name="connsiteY4" fmla="*/ 339714 h 403079"/>
                  <a:gd name="connsiteX5" fmla="*/ 2720 w 269481"/>
                  <a:gd name="connsiteY5" fmla="*/ 107861 h 403079"/>
                  <a:gd name="connsiteX6" fmla="*/ 40894 w 269481"/>
                  <a:gd name="connsiteY6" fmla="*/ 3176 h 403079"/>
                  <a:gd name="connsiteX7" fmla="*/ 95929 w 269481"/>
                  <a:gd name="connsiteY7" fmla="*/ 132 h 40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81" h="403079">
                    <a:moveTo>
                      <a:pt x="191948" y="20975"/>
                    </a:moveTo>
                    <a:cubicBezTo>
                      <a:pt x="219771" y="32076"/>
                      <a:pt x="245814" y="47229"/>
                      <a:pt x="269233" y="65941"/>
                    </a:cubicBezTo>
                    <a:lnTo>
                      <a:pt x="245814" y="384211"/>
                    </a:lnTo>
                    <a:cubicBezTo>
                      <a:pt x="245814" y="384211"/>
                      <a:pt x="198975" y="418638"/>
                      <a:pt x="102018" y="393579"/>
                    </a:cubicBezTo>
                    <a:cubicBezTo>
                      <a:pt x="23329" y="372970"/>
                      <a:pt x="2720" y="339714"/>
                      <a:pt x="2720" y="339714"/>
                    </a:cubicBezTo>
                    <a:cubicBezTo>
                      <a:pt x="-1238" y="262477"/>
                      <a:pt x="-1238" y="185099"/>
                      <a:pt x="2720" y="107861"/>
                    </a:cubicBezTo>
                    <a:cubicBezTo>
                      <a:pt x="9980" y="31982"/>
                      <a:pt x="40894" y="3176"/>
                      <a:pt x="40894" y="3176"/>
                    </a:cubicBezTo>
                    <a:cubicBezTo>
                      <a:pt x="59044" y="-56"/>
                      <a:pt x="77521" y="-1085"/>
                      <a:pt x="95929" y="132"/>
                    </a:cubicBezTo>
                    <a:close/>
                  </a:path>
                </a:pathLst>
              </a:custGeom>
              <a:solidFill>
                <a:srgbClr val="FFC000"/>
              </a:solidFill>
              <a:ln w="23132" cap="flat">
                <a:noFill/>
                <a:prstDash val="solid"/>
                <a:miter/>
              </a:ln>
            </p:spPr>
            <p:txBody>
              <a:bodyPr rtlCol="0" anchor="ctr"/>
              <a:lstStyle/>
              <a:p>
                <a:endParaRPr lang="zh-CN" altLang="en-US"/>
              </a:p>
            </p:txBody>
          </p:sp>
          <p:sp>
            <p:nvSpPr>
              <p:cNvPr id="43" name="îŝļídè">
                <a:extLst>
                  <a:ext uri="{FF2B5EF4-FFF2-40B4-BE49-F238E27FC236}">
                    <a16:creationId xmlns:a16="http://schemas.microsoft.com/office/drawing/2014/main" id="{3DD2AC39-7638-A74B-9BA8-0B0997C976B0}"/>
                  </a:ext>
                </a:extLst>
              </p:cNvPr>
              <p:cNvSpPr/>
              <p:nvPr/>
            </p:nvSpPr>
            <p:spPr>
              <a:xfrm>
                <a:off x="7291977" y="2205247"/>
                <a:ext cx="167141" cy="156167"/>
              </a:xfrm>
              <a:custGeom>
                <a:avLst/>
                <a:gdLst>
                  <a:gd name="connsiteX0" fmla="*/ 38602 w 167141"/>
                  <a:gd name="connsiteY0" fmla="*/ 3670 h 156167"/>
                  <a:gd name="connsiteX1" fmla="*/ 139072 w 167141"/>
                  <a:gd name="connsiteY1" fmla="*/ 9759 h 156167"/>
                  <a:gd name="connsiteX2" fmla="*/ 145161 w 167141"/>
                  <a:gd name="connsiteY2" fmla="*/ 132477 h 156167"/>
                  <a:gd name="connsiteX3" fmla="*/ 120337 w 167141"/>
                  <a:gd name="connsiteY3" fmla="*/ 153554 h 156167"/>
                  <a:gd name="connsiteX4" fmla="*/ 12373 w 167141"/>
                  <a:gd name="connsiteY4" fmla="*/ 109994 h 156167"/>
                  <a:gd name="connsiteX5" fmla="*/ -40 w 167141"/>
                  <a:gd name="connsiteY5" fmla="*/ 60345 h 156167"/>
                  <a:gd name="connsiteX6" fmla="*/ 38602 w 167141"/>
                  <a:gd name="connsiteY6" fmla="*/ 3670 h 15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141" h="156167">
                    <a:moveTo>
                      <a:pt x="38602" y="3670"/>
                    </a:moveTo>
                    <a:cubicBezTo>
                      <a:pt x="72045" y="-3309"/>
                      <a:pt x="106729" y="-1201"/>
                      <a:pt x="139072" y="9759"/>
                    </a:cubicBezTo>
                    <a:cubicBezTo>
                      <a:pt x="188721" y="28495"/>
                      <a:pt x="159681" y="98987"/>
                      <a:pt x="145161" y="132477"/>
                    </a:cubicBezTo>
                    <a:cubicBezTo>
                      <a:pt x="130641" y="165967"/>
                      <a:pt x="120337" y="153554"/>
                      <a:pt x="120337" y="153554"/>
                    </a:cubicBezTo>
                    <a:lnTo>
                      <a:pt x="12373" y="109994"/>
                    </a:lnTo>
                    <a:cubicBezTo>
                      <a:pt x="12373" y="109994"/>
                      <a:pt x="-2147" y="105310"/>
                      <a:pt x="-40" y="60345"/>
                    </a:cubicBezTo>
                    <a:cubicBezTo>
                      <a:pt x="-110" y="35287"/>
                      <a:pt x="15254" y="12757"/>
                      <a:pt x="38602" y="3670"/>
                    </a:cubicBezTo>
                    <a:close/>
                  </a:path>
                </a:pathLst>
              </a:custGeom>
              <a:solidFill>
                <a:srgbClr val="212524"/>
              </a:solidFill>
              <a:ln w="23132" cap="flat">
                <a:noFill/>
                <a:prstDash val="solid"/>
                <a:miter/>
              </a:ln>
            </p:spPr>
            <p:txBody>
              <a:bodyPr rtlCol="0" anchor="ctr"/>
              <a:lstStyle/>
              <a:p>
                <a:endParaRPr lang="zh-CN" altLang="en-US"/>
              </a:p>
            </p:txBody>
          </p:sp>
          <p:sp>
            <p:nvSpPr>
              <p:cNvPr id="44" name="íṡļíḍé">
                <a:extLst>
                  <a:ext uri="{FF2B5EF4-FFF2-40B4-BE49-F238E27FC236}">
                    <a16:creationId xmlns:a16="http://schemas.microsoft.com/office/drawing/2014/main" id="{02F80291-38EA-1F35-EFBC-2DA6AB86D497}"/>
                  </a:ext>
                </a:extLst>
              </p:cNvPr>
              <p:cNvSpPr/>
              <p:nvPr/>
            </p:nvSpPr>
            <p:spPr>
              <a:xfrm>
                <a:off x="7298265" y="2233819"/>
                <a:ext cx="141371" cy="199611"/>
              </a:xfrm>
              <a:custGeom>
                <a:avLst/>
                <a:gdLst>
                  <a:gd name="connsiteX0" fmla="*/ 123182 w 141371"/>
                  <a:gd name="connsiteY0" fmla="*/ 173227 h 199611"/>
                  <a:gd name="connsiteX1" fmla="*/ 125289 w 141371"/>
                  <a:gd name="connsiteY1" fmla="*/ 100158 h 199611"/>
                  <a:gd name="connsiteX2" fmla="*/ 141074 w 141371"/>
                  <a:gd name="connsiteY2" fmla="*/ 81844 h 199611"/>
                  <a:gd name="connsiteX3" fmla="*/ 140513 w 141371"/>
                  <a:gd name="connsiteY3" fmla="*/ 78612 h 199611"/>
                  <a:gd name="connsiteX4" fmla="*/ 115219 w 141371"/>
                  <a:gd name="connsiteY4" fmla="*/ 77441 h 199611"/>
                  <a:gd name="connsiteX5" fmla="*/ 74235 w 141371"/>
                  <a:gd name="connsiteY5" fmla="*/ 1562 h 199611"/>
                  <a:gd name="connsiteX6" fmla="*/ 932 w 141371"/>
                  <a:gd name="connsiteY6" fmla="*/ 20532 h 199611"/>
                  <a:gd name="connsiteX7" fmla="*/ 932 w 141371"/>
                  <a:gd name="connsiteY7" fmla="*/ 124280 h 199611"/>
                  <a:gd name="connsiteX8" fmla="*/ 54797 w 141371"/>
                  <a:gd name="connsiteY8" fmla="*/ 156130 h 199611"/>
                  <a:gd name="connsiteX9" fmla="*/ 52455 w 141371"/>
                  <a:gd name="connsiteY9" fmla="*/ 193836 h 199611"/>
                  <a:gd name="connsiteX10" fmla="*/ 116390 w 141371"/>
                  <a:gd name="connsiteY10" fmla="*/ 193836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71" h="199611">
                    <a:moveTo>
                      <a:pt x="123182" y="173227"/>
                    </a:moveTo>
                    <a:lnTo>
                      <a:pt x="125289" y="100158"/>
                    </a:lnTo>
                    <a:cubicBezTo>
                      <a:pt x="134704" y="99455"/>
                      <a:pt x="141777" y="91259"/>
                      <a:pt x="141074" y="81844"/>
                    </a:cubicBezTo>
                    <a:cubicBezTo>
                      <a:pt x="140981" y="80743"/>
                      <a:pt x="140794" y="79666"/>
                      <a:pt x="140513" y="78612"/>
                    </a:cubicBezTo>
                    <a:cubicBezTo>
                      <a:pt x="137468" y="58471"/>
                      <a:pt x="118498" y="71586"/>
                      <a:pt x="115219" y="77441"/>
                    </a:cubicBezTo>
                    <a:cubicBezTo>
                      <a:pt x="115219" y="77441"/>
                      <a:pt x="111004" y="7183"/>
                      <a:pt x="74235" y="1562"/>
                    </a:cubicBezTo>
                    <a:cubicBezTo>
                      <a:pt x="37467" y="-4059"/>
                      <a:pt x="1869" y="2733"/>
                      <a:pt x="932" y="20532"/>
                    </a:cubicBezTo>
                    <a:cubicBezTo>
                      <a:pt x="-4" y="38330"/>
                      <a:pt x="-1175" y="101095"/>
                      <a:pt x="932" y="124280"/>
                    </a:cubicBezTo>
                    <a:cubicBezTo>
                      <a:pt x="3040" y="147465"/>
                      <a:pt x="21307" y="157067"/>
                      <a:pt x="54797" y="156130"/>
                    </a:cubicBezTo>
                    <a:lnTo>
                      <a:pt x="52455" y="193836"/>
                    </a:lnTo>
                    <a:cubicBezTo>
                      <a:pt x="52455" y="193836"/>
                      <a:pt x="69317" y="206014"/>
                      <a:pt x="116390" y="193836"/>
                    </a:cubicBezTo>
                    <a:close/>
                  </a:path>
                </a:pathLst>
              </a:custGeom>
              <a:solidFill>
                <a:srgbClr val="FFC6A0"/>
              </a:solidFill>
              <a:ln w="23132" cap="flat">
                <a:noFill/>
                <a:prstDash val="solid"/>
                <a:miter/>
              </a:ln>
            </p:spPr>
            <p:txBody>
              <a:bodyPr rtlCol="0" anchor="ctr"/>
              <a:lstStyle/>
              <a:p>
                <a:endParaRPr lang="zh-CN" altLang="en-US"/>
              </a:p>
            </p:txBody>
          </p:sp>
          <p:sp>
            <p:nvSpPr>
              <p:cNvPr id="45" name="íṣļïďé">
                <a:extLst>
                  <a:ext uri="{FF2B5EF4-FFF2-40B4-BE49-F238E27FC236}">
                    <a16:creationId xmlns:a16="http://schemas.microsoft.com/office/drawing/2014/main" id="{31AE765A-CF8C-D623-EF23-176DE50C8FF5}"/>
                  </a:ext>
                </a:extLst>
              </p:cNvPr>
              <p:cNvSpPr/>
              <p:nvPr/>
            </p:nvSpPr>
            <p:spPr>
              <a:xfrm>
                <a:off x="7327784" y="2398741"/>
                <a:ext cx="109836" cy="72369"/>
              </a:xfrm>
              <a:custGeom>
                <a:avLst/>
                <a:gdLst>
                  <a:gd name="connsiteX0" fmla="*/ 24810 w 109836"/>
                  <a:gd name="connsiteY0" fmla="*/ -360 h 72369"/>
                  <a:gd name="connsiteX1" fmla="*/ 15910 w 109836"/>
                  <a:gd name="connsiteY1" fmla="*/ 1045 h 72369"/>
                  <a:gd name="connsiteX2" fmla="*/ -249 w 109836"/>
                  <a:gd name="connsiteY2" fmla="*/ 30554 h 72369"/>
                  <a:gd name="connsiteX3" fmla="*/ 5372 w 109836"/>
                  <a:gd name="connsiteY3" fmla="*/ 62404 h 72369"/>
                  <a:gd name="connsiteX4" fmla="*/ 35817 w 109836"/>
                  <a:gd name="connsiteY4" fmla="*/ 35003 h 72369"/>
                  <a:gd name="connsiteX5" fmla="*/ 55021 w 109836"/>
                  <a:gd name="connsiteY5" fmla="*/ 72006 h 72369"/>
                  <a:gd name="connsiteX6" fmla="*/ 83358 w 109836"/>
                  <a:gd name="connsiteY6" fmla="*/ 57251 h 72369"/>
                  <a:gd name="connsiteX7" fmla="*/ 109588 w 109836"/>
                  <a:gd name="connsiteY7" fmla="*/ 26572 h 72369"/>
                  <a:gd name="connsiteX8" fmla="*/ 100689 w 109836"/>
                  <a:gd name="connsiteY8" fmla="*/ 5260 h 72369"/>
                  <a:gd name="connsiteX9" fmla="*/ 93663 w 109836"/>
                  <a:gd name="connsiteY9" fmla="*/ 811 h 72369"/>
                  <a:gd name="connsiteX10" fmla="*/ 35817 w 109836"/>
                  <a:gd name="connsiteY10" fmla="*/ 31724 h 72369"/>
                  <a:gd name="connsiteX11" fmla="*/ 24810 w 109836"/>
                  <a:gd name="connsiteY11" fmla="*/ -360 h 7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36" h="72369">
                    <a:moveTo>
                      <a:pt x="24810" y="-360"/>
                    </a:moveTo>
                    <a:cubicBezTo>
                      <a:pt x="21788" y="-407"/>
                      <a:pt x="18767" y="61"/>
                      <a:pt x="15910" y="1045"/>
                    </a:cubicBezTo>
                    <a:cubicBezTo>
                      <a:pt x="6800" y="8328"/>
                      <a:pt x="992" y="18960"/>
                      <a:pt x="-249" y="30554"/>
                    </a:cubicBezTo>
                    <a:cubicBezTo>
                      <a:pt x="-85" y="41396"/>
                      <a:pt x="1812" y="52146"/>
                      <a:pt x="5372" y="62404"/>
                    </a:cubicBezTo>
                    <a:lnTo>
                      <a:pt x="35817" y="35003"/>
                    </a:lnTo>
                    <a:lnTo>
                      <a:pt x="55021" y="72006"/>
                    </a:lnTo>
                    <a:cubicBezTo>
                      <a:pt x="65395" y="69102"/>
                      <a:pt x="75045" y="64090"/>
                      <a:pt x="83358" y="57251"/>
                    </a:cubicBezTo>
                    <a:cubicBezTo>
                      <a:pt x="93967" y="48774"/>
                      <a:pt x="102867" y="38352"/>
                      <a:pt x="109588" y="26572"/>
                    </a:cubicBezTo>
                    <a:cubicBezTo>
                      <a:pt x="104202" y="13223"/>
                      <a:pt x="100689" y="5260"/>
                      <a:pt x="100689" y="5260"/>
                    </a:cubicBezTo>
                    <a:cubicBezTo>
                      <a:pt x="100689" y="5260"/>
                      <a:pt x="93663" y="811"/>
                      <a:pt x="93663" y="811"/>
                    </a:cubicBezTo>
                    <a:cubicBezTo>
                      <a:pt x="77386" y="15963"/>
                      <a:pt x="57457" y="26619"/>
                      <a:pt x="35817" y="31724"/>
                    </a:cubicBezTo>
                    <a:cubicBezTo>
                      <a:pt x="35817" y="31724"/>
                      <a:pt x="26683" y="27275"/>
                      <a:pt x="24810" y="-360"/>
                    </a:cubicBezTo>
                    <a:close/>
                  </a:path>
                </a:pathLst>
              </a:custGeom>
              <a:solidFill>
                <a:srgbClr val="FCFEFB"/>
              </a:solidFill>
              <a:ln w="23132" cap="flat">
                <a:noFill/>
                <a:prstDash val="solid"/>
                <a:miter/>
              </a:ln>
            </p:spPr>
            <p:txBody>
              <a:bodyPr rtlCol="0" anchor="ctr"/>
              <a:lstStyle/>
              <a:p>
                <a:endParaRPr lang="zh-CN" altLang="en-US"/>
              </a:p>
            </p:txBody>
          </p:sp>
          <p:grpSp>
            <p:nvGrpSpPr>
              <p:cNvPr id="46" name="iṩḷiďè">
                <a:extLst>
                  <a:ext uri="{FF2B5EF4-FFF2-40B4-BE49-F238E27FC236}">
                    <a16:creationId xmlns:a16="http://schemas.microsoft.com/office/drawing/2014/main" id="{A497B94A-B0ED-FCD5-7CA0-A20035FED596}"/>
                  </a:ext>
                </a:extLst>
              </p:cNvPr>
              <p:cNvGrpSpPr/>
              <p:nvPr/>
            </p:nvGrpSpPr>
            <p:grpSpPr>
              <a:xfrm>
                <a:off x="6937747" y="2596170"/>
                <a:ext cx="501747" cy="290313"/>
                <a:chOff x="6937747" y="2596170"/>
                <a:chExt cx="501747" cy="290313"/>
              </a:xfrm>
            </p:grpSpPr>
            <p:sp>
              <p:nvSpPr>
                <p:cNvPr id="51" name="íṩlîḑê">
                  <a:extLst>
                    <a:ext uri="{FF2B5EF4-FFF2-40B4-BE49-F238E27FC236}">
                      <a16:creationId xmlns:a16="http://schemas.microsoft.com/office/drawing/2014/main" id="{D723B696-1EAC-B768-44A0-BCCFC8FB5AD2}"/>
                    </a:ext>
                  </a:extLst>
                </p:cNvPr>
                <p:cNvSpPr/>
                <p:nvPr/>
              </p:nvSpPr>
              <p:spPr>
                <a:xfrm>
                  <a:off x="7021879" y="2743712"/>
                  <a:ext cx="238924" cy="141219"/>
                </a:xfrm>
                <a:custGeom>
                  <a:avLst/>
                  <a:gdLst>
                    <a:gd name="connsiteX0" fmla="*/ 32 w 238924"/>
                    <a:gd name="connsiteY0" fmla="*/ 2213 h 141219"/>
                    <a:gd name="connsiteX1" fmla="*/ 238676 w 238924"/>
                    <a:gd name="connsiteY1" fmla="*/ 140857 h 141219"/>
                    <a:gd name="connsiteX2" fmla="*/ 238676 w 238924"/>
                    <a:gd name="connsiteY2" fmla="*/ 138280 h 141219"/>
                    <a:gd name="connsiteX3" fmla="*/ 32 w 238924"/>
                    <a:gd name="connsiteY3" fmla="*/ -363 h 141219"/>
                    <a:gd name="connsiteX4" fmla="*/ 32 w 238924"/>
                    <a:gd name="connsiteY4" fmla="*/ 2213 h 141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24" h="141219">
                      <a:moveTo>
                        <a:pt x="32" y="2213"/>
                      </a:moveTo>
                      <a:lnTo>
                        <a:pt x="238676" y="140857"/>
                      </a:lnTo>
                      <a:cubicBezTo>
                        <a:pt x="238302" y="140037"/>
                        <a:pt x="238302" y="139100"/>
                        <a:pt x="238676" y="138280"/>
                      </a:cubicBezTo>
                      <a:lnTo>
                        <a:pt x="32" y="-363"/>
                      </a:lnTo>
                      <a:cubicBezTo>
                        <a:pt x="-342" y="456"/>
                        <a:pt x="-342" y="1393"/>
                        <a:pt x="32" y="2213"/>
                      </a:cubicBezTo>
                      <a:close/>
                    </a:path>
                  </a:pathLst>
                </a:custGeom>
                <a:solidFill>
                  <a:srgbClr val="011C63"/>
                </a:solidFill>
                <a:ln w="23132" cap="flat">
                  <a:noFill/>
                  <a:prstDash val="solid"/>
                  <a:miter/>
                </a:ln>
              </p:spPr>
              <p:txBody>
                <a:bodyPr rtlCol="0" anchor="ctr"/>
                <a:lstStyle/>
                <a:p>
                  <a:endParaRPr lang="zh-CN" altLang="en-US"/>
                </a:p>
              </p:txBody>
            </p:sp>
            <p:sp>
              <p:nvSpPr>
                <p:cNvPr id="52" name="ïṡliďê">
                  <a:extLst>
                    <a:ext uri="{FF2B5EF4-FFF2-40B4-BE49-F238E27FC236}">
                      <a16:creationId xmlns:a16="http://schemas.microsoft.com/office/drawing/2014/main" id="{DC85ABD7-668C-1C4D-24B7-F8D32D3E414F}"/>
                    </a:ext>
                  </a:extLst>
                </p:cNvPr>
                <p:cNvSpPr/>
                <p:nvPr/>
              </p:nvSpPr>
              <p:spPr>
                <a:xfrm>
                  <a:off x="7020989" y="2738560"/>
                  <a:ext cx="238878" cy="144029"/>
                </a:xfrm>
                <a:custGeom>
                  <a:avLst/>
                  <a:gdLst>
                    <a:gd name="connsiteX0" fmla="*/ 238878 w 238878"/>
                    <a:gd name="connsiteY0" fmla="*/ 138877 h 144029"/>
                    <a:gd name="connsiteX1" fmla="*/ 0 w 238878"/>
                    <a:gd name="connsiteY1" fmla="*/ 0 h 144029"/>
                    <a:gd name="connsiteX2" fmla="*/ 0 w 238878"/>
                    <a:gd name="connsiteY2" fmla="*/ 5152 h 144029"/>
                    <a:gd name="connsiteX3" fmla="*/ 238878 w 238878"/>
                    <a:gd name="connsiteY3" fmla="*/ 144030 h 144029"/>
                    <a:gd name="connsiteX4" fmla="*/ 238878 w 238878"/>
                    <a:gd name="connsiteY4" fmla="*/ 138877 h 14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78" h="144029">
                      <a:moveTo>
                        <a:pt x="238878" y="138877"/>
                      </a:moveTo>
                      <a:lnTo>
                        <a:pt x="0" y="0"/>
                      </a:lnTo>
                      <a:lnTo>
                        <a:pt x="0" y="5152"/>
                      </a:lnTo>
                      <a:lnTo>
                        <a:pt x="238878" y="144030"/>
                      </a:lnTo>
                      <a:lnTo>
                        <a:pt x="238878" y="138877"/>
                      </a:lnTo>
                      <a:close/>
                    </a:path>
                  </a:pathLst>
                </a:custGeom>
                <a:solidFill>
                  <a:srgbClr val="011C63"/>
                </a:solidFill>
                <a:ln w="23132" cap="flat">
                  <a:noFill/>
                  <a:prstDash val="solid"/>
                  <a:miter/>
                </a:ln>
              </p:spPr>
              <p:txBody>
                <a:bodyPr rtlCol="0" anchor="ctr"/>
                <a:lstStyle/>
                <a:p>
                  <a:endParaRPr lang="zh-CN" altLang="en-US"/>
                </a:p>
              </p:txBody>
            </p:sp>
            <p:sp>
              <p:nvSpPr>
                <p:cNvPr id="53" name="iŝlíḑé">
                  <a:extLst>
                    <a:ext uri="{FF2B5EF4-FFF2-40B4-BE49-F238E27FC236}">
                      <a16:creationId xmlns:a16="http://schemas.microsoft.com/office/drawing/2014/main" id="{C12D897F-F0DC-5418-85A1-B354CE7ABF0D}"/>
                    </a:ext>
                  </a:extLst>
                </p:cNvPr>
                <p:cNvSpPr/>
                <p:nvPr/>
              </p:nvSpPr>
              <p:spPr>
                <a:xfrm>
                  <a:off x="7022628" y="2632938"/>
                  <a:ext cx="416865" cy="241688"/>
                </a:xfrm>
                <a:custGeom>
                  <a:avLst/>
                  <a:gdLst>
                    <a:gd name="connsiteX0" fmla="*/ 416866 w 416865"/>
                    <a:gd name="connsiteY0" fmla="*/ 138643 h 241688"/>
                    <a:gd name="connsiteX1" fmla="*/ 177988 w 416865"/>
                    <a:gd name="connsiteY1" fmla="*/ 0 h 241688"/>
                    <a:gd name="connsiteX2" fmla="*/ 0 w 416865"/>
                    <a:gd name="connsiteY2" fmla="*/ 102811 h 241688"/>
                    <a:gd name="connsiteX3" fmla="*/ 238644 w 416865"/>
                    <a:gd name="connsiteY3" fmla="*/ 241689 h 241688"/>
                    <a:gd name="connsiteX4" fmla="*/ 416866 w 416865"/>
                    <a:gd name="connsiteY4" fmla="*/ 138643 h 2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65" h="241688">
                      <a:moveTo>
                        <a:pt x="416866" y="138643"/>
                      </a:moveTo>
                      <a:lnTo>
                        <a:pt x="177988" y="0"/>
                      </a:lnTo>
                      <a:lnTo>
                        <a:pt x="0" y="102811"/>
                      </a:lnTo>
                      <a:lnTo>
                        <a:pt x="238644" y="241689"/>
                      </a:lnTo>
                      <a:lnTo>
                        <a:pt x="416866" y="138643"/>
                      </a:lnTo>
                      <a:close/>
                    </a:path>
                  </a:pathLst>
                </a:custGeom>
                <a:solidFill>
                  <a:srgbClr val="00F3A4"/>
                </a:solidFill>
                <a:ln w="23132" cap="flat">
                  <a:noFill/>
                  <a:prstDash val="solid"/>
                  <a:miter/>
                </a:ln>
              </p:spPr>
              <p:txBody>
                <a:bodyPr rtlCol="0" anchor="ctr"/>
                <a:lstStyle/>
                <a:p>
                  <a:endParaRPr lang="zh-CN" altLang="en-US"/>
                </a:p>
              </p:txBody>
            </p:sp>
            <p:sp>
              <p:nvSpPr>
                <p:cNvPr id="54" name="îŝḻîḑé">
                  <a:extLst>
                    <a:ext uri="{FF2B5EF4-FFF2-40B4-BE49-F238E27FC236}">
                      <a16:creationId xmlns:a16="http://schemas.microsoft.com/office/drawing/2014/main" id="{C4E0EC8F-235C-99C2-1524-A315718E5AF7}"/>
                    </a:ext>
                  </a:extLst>
                </p:cNvPr>
                <p:cNvSpPr/>
                <p:nvPr/>
              </p:nvSpPr>
              <p:spPr>
                <a:xfrm>
                  <a:off x="7072063" y="2688249"/>
                  <a:ext cx="265981" cy="154252"/>
                </a:xfrm>
                <a:custGeom>
                  <a:avLst/>
                  <a:gdLst>
                    <a:gd name="connsiteX0" fmla="*/ 2776 w 265981"/>
                    <a:gd name="connsiteY0" fmla="*/ 40346 h 154252"/>
                    <a:gd name="connsiteX1" fmla="*/ -128 w 265981"/>
                    <a:gd name="connsiteY1" fmla="*/ 45170 h 154252"/>
                    <a:gd name="connsiteX2" fmla="*/ 2776 w 265981"/>
                    <a:gd name="connsiteY2" fmla="*/ 48074 h 154252"/>
                    <a:gd name="connsiteX3" fmla="*/ 182169 w 265981"/>
                    <a:gd name="connsiteY3" fmla="*/ 152291 h 154252"/>
                    <a:gd name="connsiteX4" fmla="*/ 195284 w 265981"/>
                    <a:gd name="connsiteY4" fmla="*/ 152291 h 154252"/>
                    <a:gd name="connsiteX5" fmla="*/ 263200 w 265981"/>
                    <a:gd name="connsiteY5" fmla="*/ 113180 h 154252"/>
                    <a:gd name="connsiteX6" fmla="*/ 265378 w 265981"/>
                    <a:gd name="connsiteY6" fmla="*/ 107630 h 154252"/>
                    <a:gd name="connsiteX7" fmla="*/ 263200 w 265981"/>
                    <a:gd name="connsiteY7" fmla="*/ 105452 h 154252"/>
                    <a:gd name="connsiteX8" fmla="*/ 84042 w 265981"/>
                    <a:gd name="connsiteY8" fmla="*/ 1235 h 154252"/>
                    <a:gd name="connsiteX9" fmla="*/ 70927 w 265981"/>
                    <a:gd name="connsiteY9" fmla="*/ 1235 h 1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981" h="154252">
                      <a:moveTo>
                        <a:pt x="2776" y="40346"/>
                      </a:moveTo>
                      <a:cubicBezTo>
                        <a:pt x="645" y="40884"/>
                        <a:pt x="-666" y="43039"/>
                        <a:pt x="-128" y="45170"/>
                      </a:cubicBezTo>
                      <a:cubicBezTo>
                        <a:pt x="224" y="46599"/>
                        <a:pt x="1348" y="47723"/>
                        <a:pt x="2776" y="48074"/>
                      </a:cubicBezTo>
                      <a:lnTo>
                        <a:pt x="182169" y="152291"/>
                      </a:lnTo>
                      <a:cubicBezTo>
                        <a:pt x="186291" y="154422"/>
                        <a:pt x="191162" y="154422"/>
                        <a:pt x="195284" y="152291"/>
                      </a:cubicBezTo>
                      <a:lnTo>
                        <a:pt x="263200" y="113180"/>
                      </a:lnTo>
                      <a:cubicBezTo>
                        <a:pt x="265332" y="112243"/>
                        <a:pt x="266315" y="109761"/>
                        <a:pt x="265378" y="107630"/>
                      </a:cubicBezTo>
                      <a:cubicBezTo>
                        <a:pt x="264957" y="106646"/>
                        <a:pt x="264184" y="105874"/>
                        <a:pt x="263200" y="105452"/>
                      </a:cubicBezTo>
                      <a:lnTo>
                        <a:pt x="84042" y="1235"/>
                      </a:lnTo>
                      <a:cubicBezTo>
                        <a:pt x="79920" y="-896"/>
                        <a:pt x="75049" y="-896"/>
                        <a:pt x="70927" y="1235"/>
                      </a:cubicBezTo>
                      <a:close/>
                    </a:path>
                  </a:pathLst>
                </a:custGeom>
                <a:solidFill>
                  <a:srgbClr val="262B37"/>
                </a:solidFill>
                <a:ln w="23132" cap="flat">
                  <a:noFill/>
                  <a:prstDash val="solid"/>
                  <a:miter/>
                </a:ln>
              </p:spPr>
              <p:txBody>
                <a:bodyPr rtlCol="0" anchor="ctr"/>
                <a:lstStyle/>
                <a:p>
                  <a:endParaRPr lang="zh-CN" altLang="en-US"/>
                </a:p>
              </p:txBody>
            </p:sp>
            <p:sp>
              <p:nvSpPr>
                <p:cNvPr id="55" name="iṣḻîdè">
                  <a:extLst>
                    <a:ext uri="{FF2B5EF4-FFF2-40B4-BE49-F238E27FC236}">
                      <a16:creationId xmlns:a16="http://schemas.microsoft.com/office/drawing/2014/main" id="{53850FC4-454B-EB10-B26F-AF71D56F1F38}"/>
                    </a:ext>
                  </a:extLst>
                </p:cNvPr>
                <p:cNvSpPr/>
                <p:nvPr/>
              </p:nvSpPr>
              <p:spPr>
                <a:xfrm>
                  <a:off x="6940231" y="2613032"/>
                  <a:ext cx="312883" cy="269558"/>
                </a:xfrm>
                <a:custGeom>
                  <a:avLst/>
                  <a:gdLst>
                    <a:gd name="connsiteX0" fmla="*/ 312635 w 312883"/>
                    <a:gd name="connsiteY0" fmla="*/ 268960 h 269558"/>
                    <a:gd name="connsiteX1" fmla="*/ 238629 w 312883"/>
                    <a:gd name="connsiteY1" fmla="*/ 138280 h 269558"/>
                    <a:gd name="connsiteX2" fmla="*/ -249 w 312883"/>
                    <a:gd name="connsiteY2" fmla="*/ -363 h 269558"/>
                    <a:gd name="connsiteX3" fmla="*/ 73991 w 312883"/>
                    <a:gd name="connsiteY3" fmla="*/ 130317 h 269558"/>
                    <a:gd name="connsiteX4" fmla="*/ 73991 w 312883"/>
                    <a:gd name="connsiteY4" fmla="*/ 130317 h 269558"/>
                    <a:gd name="connsiteX5" fmla="*/ 312635 w 312883"/>
                    <a:gd name="connsiteY5" fmla="*/ 269195 h 26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83" h="269558">
                      <a:moveTo>
                        <a:pt x="312635" y="268960"/>
                      </a:moveTo>
                      <a:lnTo>
                        <a:pt x="238629" y="138280"/>
                      </a:lnTo>
                      <a:lnTo>
                        <a:pt x="-249" y="-363"/>
                      </a:lnTo>
                      <a:lnTo>
                        <a:pt x="73991" y="130317"/>
                      </a:lnTo>
                      <a:lnTo>
                        <a:pt x="73991" y="130317"/>
                      </a:lnTo>
                      <a:lnTo>
                        <a:pt x="312635" y="269195"/>
                      </a:lnTo>
                      <a:close/>
                    </a:path>
                  </a:pathLst>
                </a:custGeom>
                <a:solidFill>
                  <a:srgbClr val="00E387"/>
                </a:solidFill>
                <a:ln w="23132" cap="flat">
                  <a:noFill/>
                  <a:prstDash val="solid"/>
                  <a:miter/>
                </a:ln>
              </p:spPr>
              <p:txBody>
                <a:bodyPr rtlCol="0" anchor="ctr"/>
                <a:lstStyle/>
                <a:p>
                  <a:endParaRPr lang="zh-CN" altLang="en-US"/>
                </a:p>
              </p:txBody>
            </p:sp>
            <p:sp>
              <p:nvSpPr>
                <p:cNvPr id="56" name="îṩḷiďé">
                  <a:extLst>
                    <a:ext uri="{FF2B5EF4-FFF2-40B4-BE49-F238E27FC236}">
                      <a16:creationId xmlns:a16="http://schemas.microsoft.com/office/drawing/2014/main" id="{FC2E70E0-E3AE-9F49-95DD-48828A21AFB5}"/>
                    </a:ext>
                  </a:extLst>
                </p:cNvPr>
                <p:cNvSpPr/>
                <p:nvPr/>
              </p:nvSpPr>
              <p:spPr>
                <a:xfrm>
                  <a:off x="7176001" y="2735281"/>
                  <a:ext cx="263493" cy="151202"/>
                </a:xfrm>
                <a:custGeom>
                  <a:avLst/>
                  <a:gdLst>
                    <a:gd name="connsiteX0" fmla="*/ 6099 w 263493"/>
                    <a:gd name="connsiteY0" fmla="*/ -363 h 151202"/>
                    <a:gd name="connsiteX1" fmla="*/ 3991 w 263493"/>
                    <a:gd name="connsiteY1" fmla="*/ 1744 h 151202"/>
                    <a:gd name="connsiteX2" fmla="*/ 478 w 263493"/>
                    <a:gd name="connsiteY2" fmla="*/ 16264 h 151202"/>
                    <a:gd name="connsiteX3" fmla="*/ 74484 w 263493"/>
                    <a:gd name="connsiteY3" fmla="*/ 146945 h 151202"/>
                    <a:gd name="connsiteX4" fmla="*/ 87599 w 263493"/>
                    <a:gd name="connsiteY4" fmla="*/ 149287 h 151202"/>
                    <a:gd name="connsiteX5" fmla="*/ 255048 w 263493"/>
                    <a:gd name="connsiteY5" fmla="*/ 52565 h 151202"/>
                    <a:gd name="connsiteX6" fmla="*/ 263245 w 263493"/>
                    <a:gd name="connsiteY6" fmla="*/ 38513 h 151202"/>
                    <a:gd name="connsiteX7" fmla="*/ 263245 w 263493"/>
                    <a:gd name="connsiteY7" fmla="*/ 36171 h 151202"/>
                    <a:gd name="connsiteX8" fmla="*/ 85022 w 263493"/>
                    <a:gd name="connsiteY8" fmla="*/ 138983 h 15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93" h="151202">
                      <a:moveTo>
                        <a:pt x="6099" y="-363"/>
                      </a:moveTo>
                      <a:lnTo>
                        <a:pt x="3991" y="1744"/>
                      </a:lnTo>
                      <a:cubicBezTo>
                        <a:pt x="127" y="5515"/>
                        <a:pt x="-1231" y="11159"/>
                        <a:pt x="478" y="16264"/>
                      </a:cubicBezTo>
                      <a:lnTo>
                        <a:pt x="74484" y="146945"/>
                      </a:lnTo>
                      <a:cubicBezTo>
                        <a:pt x="77294" y="153034"/>
                        <a:pt x="85257" y="150458"/>
                        <a:pt x="87599" y="149287"/>
                      </a:cubicBezTo>
                      <a:lnTo>
                        <a:pt x="255048" y="52565"/>
                      </a:lnTo>
                      <a:cubicBezTo>
                        <a:pt x="259849" y="49450"/>
                        <a:pt x="262893" y="44227"/>
                        <a:pt x="263245" y="38513"/>
                      </a:cubicBezTo>
                      <a:lnTo>
                        <a:pt x="263245" y="36171"/>
                      </a:lnTo>
                      <a:lnTo>
                        <a:pt x="85022" y="138983"/>
                      </a:lnTo>
                      <a:close/>
                    </a:path>
                  </a:pathLst>
                </a:custGeom>
                <a:solidFill>
                  <a:srgbClr val="FCFEFB"/>
                </a:solidFill>
                <a:ln w="23132" cap="flat">
                  <a:noFill/>
                  <a:prstDash val="solid"/>
                  <a:miter/>
                </a:ln>
              </p:spPr>
              <p:txBody>
                <a:bodyPr rtlCol="0" anchor="ctr"/>
                <a:lstStyle/>
                <a:p>
                  <a:endParaRPr lang="zh-CN" altLang="en-US"/>
                </a:p>
              </p:txBody>
            </p:sp>
            <p:sp>
              <p:nvSpPr>
                <p:cNvPr id="57" name="íŝḻîḋe">
                  <a:extLst>
                    <a:ext uri="{FF2B5EF4-FFF2-40B4-BE49-F238E27FC236}">
                      <a16:creationId xmlns:a16="http://schemas.microsoft.com/office/drawing/2014/main" id="{58FF3F16-2BA6-0751-13EB-72D76F3FBDEB}"/>
                    </a:ext>
                  </a:extLst>
                </p:cNvPr>
                <p:cNvSpPr/>
                <p:nvPr/>
              </p:nvSpPr>
              <p:spPr>
                <a:xfrm>
                  <a:off x="6937747" y="2596170"/>
                  <a:ext cx="244601" cy="155505"/>
                </a:xfrm>
                <a:custGeom>
                  <a:avLst/>
                  <a:gdLst>
                    <a:gd name="connsiteX0" fmla="*/ 244353 w 244601"/>
                    <a:gd name="connsiteY0" fmla="*/ 138748 h 155505"/>
                    <a:gd name="connsiteX1" fmla="*/ 5943 w 244601"/>
                    <a:gd name="connsiteY1" fmla="*/ -363 h 155505"/>
                    <a:gd name="connsiteX2" fmla="*/ 4070 w 244601"/>
                    <a:gd name="connsiteY2" fmla="*/ 1744 h 155505"/>
                    <a:gd name="connsiteX3" fmla="*/ 323 w 244601"/>
                    <a:gd name="connsiteY3" fmla="*/ 16499 h 155505"/>
                    <a:gd name="connsiteX4" fmla="*/ 239201 w 244601"/>
                    <a:gd name="connsiteY4" fmla="*/ 155142 h 155505"/>
                    <a:gd name="connsiteX5" fmla="*/ 242713 w 244601"/>
                    <a:gd name="connsiteY5" fmla="*/ 140621 h 15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01" h="155505">
                      <a:moveTo>
                        <a:pt x="244353" y="138748"/>
                      </a:moveTo>
                      <a:lnTo>
                        <a:pt x="5943" y="-363"/>
                      </a:lnTo>
                      <a:lnTo>
                        <a:pt x="4070" y="1744"/>
                      </a:lnTo>
                      <a:cubicBezTo>
                        <a:pt x="276" y="5632"/>
                        <a:pt x="-1153" y="11253"/>
                        <a:pt x="323" y="16499"/>
                      </a:cubicBezTo>
                      <a:lnTo>
                        <a:pt x="239201" y="155142"/>
                      </a:lnTo>
                      <a:cubicBezTo>
                        <a:pt x="237491" y="150036"/>
                        <a:pt x="238850" y="144392"/>
                        <a:pt x="242713" y="140621"/>
                      </a:cubicBezTo>
                      <a:close/>
                    </a:path>
                  </a:pathLst>
                </a:custGeom>
                <a:solidFill>
                  <a:srgbClr val="FCFEFB"/>
                </a:solidFill>
                <a:ln w="23132" cap="flat">
                  <a:noFill/>
                  <a:prstDash val="solid"/>
                  <a:miter/>
                </a:ln>
              </p:spPr>
              <p:txBody>
                <a:bodyPr rtlCol="0" anchor="ctr"/>
                <a:lstStyle/>
                <a:p>
                  <a:endParaRPr lang="zh-CN" altLang="en-US"/>
                </a:p>
              </p:txBody>
            </p:sp>
          </p:grpSp>
          <p:sp>
            <p:nvSpPr>
              <p:cNvPr id="47" name="í$ļïḓe">
                <a:extLst>
                  <a:ext uri="{FF2B5EF4-FFF2-40B4-BE49-F238E27FC236}">
                    <a16:creationId xmlns:a16="http://schemas.microsoft.com/office/drawing/2014/main" id="{EF187A8E-600E-6822-6B2D-EF29986444F3}"/>
                  </a:ext>
                </a:extLst>
              </p:cNvPr>
              <p:cNvSpPr/>
              <p:nvPr/>
            </p:nvSpPr>
            <p:spPr>
              <a:xfrm>
                <a:off x="7231705" y="2694045"/>
                <a:ext cx="97132" cy="56206"/>
              </a:xfrm>
              <a:custGeom>
                <a:avLst/>
                <a:gdLst>
                  <a:gd name="connsiteX0" fmla="*/ 981 w 97132"/>
                  <a:gd name="connsiteY0" fmla="*/ 17453 h 56206"/>
                  <a:gd name="connsiteX1" fmla="*/ 981 w 97132"/>
                  <a:gd name="connsiteY1" fmla="*/ 20732 h 56206"/>
                  <a:gd name="connsiteX2" fmla="*/ 60232 w 97132"/>
                  <a:gd name="connsiteY2" fmla="*/ 55158 h 56206"/>
                  <a:gd name="connsiteX3" fmla="*/ 66087 w 97132"/>
                  <a:gd name="connsiteY3" fmla="*/ 55158 h 56206"/>
                  <a:gd name="connsiteX4" fmla="*/ 95830 w 97132"/>
                  <a:gd name="connsiteY4" fmla="*/ 38062 h 56206"/>
                  <a:gd name="connsiteX5" fmla="*/ 95830 w 97132"/>
                  <a:gd name="connsiteY5" fmla="*/ 34783 h 56206"/>
                  <a:gd name="connsiteX6" fmla="*/ 36578 w 97132"/>
                  <a:gd name="connsiteY6" fmla="*/ 356 h 56206"/>
                  <a:gd name="connsiteX7" fmla="*/ 30958 w 97132"/>
                  <a:gd name="connsiteY7" fmla="*/ 356 h 5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32" h="56206">
                    <a:moveTo>
                      <a:pt x="981" y="17453"/>
                    </a:moveTo>
                    <a:cubicBezTo>
                      <a:pt x="-659" y="17453"/>
                      <a:pt x="-659" y="19795"/>
                      <a:pt x="981" y="20732"/>
                    </a:cubicBezTo>
                    <a:lnTo>
                      <a:pt x="60232" y="55158"/>
                    </a:lnTo>
                    <a:cubicBezTo>
                      <a:pt x="62082" y="56071"/>
                      <a:pt x="64237" y="56071"/>
                      <a:pt x="66087" y="55158"/>
                    </a:cubicBezTo>
                    <a:lnTo>
                      <a:pt x="95830" y="38062"/>
                    </a:lnTo>
                    <a:cubicBezTo>
                      <a:pt x="97235" y="38062"/>
                      <a:pt x="97235" y="35720"/>
                      <a:pt x="95830" y="34783"/>
                    </a:cubicBezTo>
                    <a:lnTo>
                      <a:pt x="36578" y="356"/>
                    </a:lnTo>
                    <a:cubicBezTo>
                      <a:pt x="34822" y="-603"/>
                      <a:pt x="32715" y="-603"/>
                      <a:pt x="30958" y="356"/>
                    </a:cubicBezTo>
                    <a:close/>
                  </a:path>
                </a:pathLst>
              </a:custGeom>
              <a:solidFill>
                <a:srgbClr val="7FF1C8"/>
              </a:solidFill>
              <a:ln w="23132" cap="flat">
                <a:noFill/>
                <a:prstDash val="solid"/>
                <a:miter/>
              </a:ln>
            </p:spPr>
            <p:txBody>
              <a:bodyPr rtlCol="0" anchor="ctr"/>
              <a:lstStyle/>
              <a:p>
                <a:endParaRPr lang="zh-CN" altLang="en-US"/>
              </a:p>
            </p:txBody>
          </p:sp>
          <p:sp>
            <p:nvSpPr>
              <p:cNvPr id="48" name="íŝḻiḍe">
                <a:extLst>
                  <a:ext uri="{FF2B5EF4-FFF2-40B4-BE49-F238E27FC236}">
                    <a16:creationId xmlns:a16="http://schemas.microsoft.com/office/drawing/2014/main" id="{B082FCB0-C1C2-D0ED-BD07-EC216533AA8D}"/>
                  </a:ext>
                </a:extLst>
              </p:cNvPr>
              <p:cNvSpPr/>
              <p:nvPr/>
            </p:nvSpPr>
            <p:spPr>
              <a:xfrm>
                <a:off x="7403897" y="2470642"/>
                <a:ext cx="178279" cy="332087"/>
              </a:xfrm>
              <a:custGeom>
                <a:avLst/>
                <a:gdLst>
                  <a:gd name="connsiteX0" fmla="*/ 110759 w 178279"/>
                  <a:gd name="connsiteY0" fmla="*/ -363 h 332087"/>
                  <a:gd name="connsiteX1" fmla="*/ 177973 w 178279"/>
                  <a:gd name="connsiteY1" fmla="*/ 189802 h 332087"/>
                  <a:gd name="connsiteX2" fmla="*/ 39096 w 178279"/>
                  <a:gd name="connsiteY2" fmla="*/ 331724 h 332087"/>
                  <a:gd name="connsiteX3" fmla="*/ -249 w 178279"/>
                  <a:gd name="connsiteY3" fmla="*/ 297063 h 332087"/>
                  <a:gd name="connsiteX4" fmla="*/ 96707 w 178279"/>
                  <a:gd name="connsiteY4" fmla="*/ 175985 h 332087"/>
                  <a:gd name="connsiteX5" fmla="*/ 66965 w 178279"/>
                  <a:gd name="connsiteY5" fmla="*/ 48583 h 332087"/>
                  <a:gd name="connsiteX6" fmla="*/ 110759 w 178279"/>
                  <a:gd name="connsiteY6" fmla="*/ -363 h 33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79" h="332087">
                    <a:moveTo>
                      <a:pt x="110759" y="-363"/>
                    </a:moveTo>
                    <a:cubicBezTo>
                      <a:pt x="136052" y="28442"/>
                      <a:pt x="179846" y="167319"/>
                      <a:pt x="177973" y="189802"/>
                    </a:cubicBezTo>
                    <a:cubicBezTo>
                      <a:pt x="176100" y="212285"/>
                      <a:pt x="39096" y="331724"/>
                      <a:pt x="39096" y="331724"/>
                    </a:cubicBezTo>
                    <a:lnTo>
                      <a:pt x="-249" y="297063"/>
                    </a:lnTo>
                    <a:lnTo>
                      <a:pt x="96707" y="175985"/>
                    </a:lnTo>
                    <a:cubicBezTo>
                      <a:pt x="96707" y="175985"/>
                      <a:pt x="59236" y="88865"/>
                      <a:pt x="66965" y="48583"/>
                    </a:cubicBezTo>
                    <a:cubicBezTo>
                      <a:pt x="71180" y="25327"/>
                      <a:pt x="88112" y="6405"/>
                      <a:pt x="110759" y="-363"/>
                    </a:cubicBezTo>
                    <a:close/>
                  </a:path>
                </a:pathLst>
              </a:custGeom>
              <a:solidFill>
                <a:srgbClr val="FFC000"/>
              </a:solidFill>
              <a:ln w="23132" cap="flat">
                <a:noFill/>
                <a:prstDash val="solid"/>
                <a:miter/>
              </a:ln>
            </p:spPr>
            <p:txBody>
              <a:bodyPr rtlCol="0" anchor="ctr"/>
              <a:lstStyle/>
              <a:p>
                <a:endParaRPr lang="zh-CN" altLang="en-US"/>
              </a:p>
            </p:txBody>
          </p:sp>
          <p:sp>
            <p:nvSpPr>
              <p:cNvPr id="49" name="íṧḻîḑê">
                <a:extLst>
                  <a:ext uri="{FF2B5EF4-FFF2-40B4-BE49-F238E27FC236}">
                    <a16:creationId xmlns:a16="http://schemas.microsoft.com/office/drawing/2014/main" id="{99B36CDB-2C3F-BE53-8E6E-3651660114FA}"/>
                  </a:ext>
                </a:extLst>
              </p:cNvPr>
              <p:cNvSpPr/>
              <p:nvPr/>
            </p:nvSpPr>
            <p:spPr>
              <a:xfrm>
                <a:off x="7347337" y="2764275"/>
                <a:ext cx="91406" cy="52839"/>
              </a:xfrm>
              <a:custGeom>
                <a:avLst/>
                <a:gdLst>
                  <a:gd name="connsiteX0" fmla="*/ 86985 w 126343"/>
                  <a:gd name="connsiteY0" fmla="*/ -363 h 73035"/>
                  <a:gd name="connsiteX1" fmla="*/ 24923 w 126343"/>
                  <a:gd name="connsiteY1" fmla="*/ 10644 h 73035"/>
                  <a:gd name="connsiteX2" fmla="*/ 31012 w 126343"/>
                  <a:gd name="connsiteY2" fmla="*/ 26569 h 73035"/>
                  <a:gd name="connsiteX3" fmla="*/ 567 w 126343"/>
                  <a:gd name="connsiteY3" fmla="*/ 64274 h 73035"/>
                  <a:gd name="connsiteX4" fmla="*/ 55837 w 126343"/>
                  <a:gd name="connsiteY4" fmla="*/ 70832 h 73035"/>
                  <a:gd name="connsiteX5" fmla="*/ 126095 w 126343"/>
                  <a:gd name="connsiteY5" fmla="*/ 34298 h 7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43" h="73035">
                    <a:moveTo>
                      <a:pt x="86985" y="-363"/>
                    </a:moveTo>
                    <a:cubicBezTo>
                      <a:pt x="66048" y="1674"/>
                      <a:pt x="45298" y="5351"/>
                      <a:pt x="24923" y="10644"/>
                    </a:cubicBezTo>
                    <a:cubicBezTo>
                      <a:pt x="20005" y="15094"/>
                      <a:pt x="31012" y="26569"/>
                      <a:pt x="31012" y="26569"/>
                    </a:cubicBezTo>
                    <a:cubicBezTo>
                      <a:pt x="31012" y="26569"/>
                      <a:pt x="7593" y="55843"/>
                      <a:pt x="567" y="64274"/>
                    </a:cubicBezTo>
                    <a:cubicBezTo>
                      <a:pt x="-6459" y="72705"/>
                      <a:pt x="33588" y="74579"/>
                      <a:pt x="55837" y="70832"/>
                    </a:cubicBezTo>
                    <a:cubicBezTo>
                      <a:pt x="83401" y="69262"/>
                      <a:pt x="108976" y="55960"/>
                      <a:pt x="126095" y="34298"/>
                    </a:cubicBezTo>
                    <a:close/>
                  </a:path>
                </a:pathLst>
              </a:custGeom>
              <a:solidFill>
                <a:srgbClr val="FFC6A0"/>
              </a:solidFill>
              <a:ln w="23132" cap="flat">
                <a:noFill/>
                <a:prstDash val="solid"/>
                <a:miter/>
              </a:ln>
            </p:spPr>
            <p:txBody>
              <a:bodyPr rtlCol="0" anchor="ctr"/>
              <a:lstStyle/>
              <a:p>
                <a:endParaRPr lang="zh-CN" altLang="en-US" dirty="0"/>
              </a:p>
            </p:txBody>
          </p:sp>
          <p:sp>
            <p:nvSpPr>
              <p:cNvPr id="50" name="iślïḍé">
                <a:extLst>
                  <a:ext uri="{FF2B5EF4-FFF2-40B4-BE49-F238E27FC236}">
                    <a16:creationId xmlns:a16="http://schemas.microsoft.com/office/drawing/2014/main" id="{F8AAE4FE-CDA1-20A7-506D-0CC58781D19A}"/>
                  </a:ext>
                </a:extLst>
              </p:cNvPr>
              <p:cNvSpPr/>
              <p:nvPr/>
            </p:nvSpPr>
            <p:spPr>
              <a:xfrm>
                <a:off x="7256589" y="2182579"/>
                <a:ext cx="184310" cy="157616"/>
              </a:xfrm>
              <a:custGeom>
                <a:avLst/>
                <a:gdLst>
                  <a:gd name="connsiteX0" fmla="*/ 180315 w 184310"/>
                  <a:gd name="connsiteY0" fmla="*/ 38516 h 157616"/>
                  <a:gd name="connsiteX1" fmla="*/ 176334 w 184310"/>
                  <a:gd name="connsiteY1" fmla="*/ 28211 h 157616"/>
                  <a:gd name="connsiteX2" fmla="*/ 124343 w 184310"/>
                  <a:gd name="connsiteY2" fmla="*/ -126 h 157616"/>
                  <a:gd name="connsiteX3" fmla="*/ 40266 w 184310"/>
                  <a:gd name="connsiteY3" fmla="*/ 33598 h 157616"/>
                  <a:gd name="connsiteX4" fmla="*/ -249 w 184310"/>
                  <a:gd name="connsiteY4" fmla="*/ 49055 h 157616"/>
                  <a:gd name="connsiteX5" fmla="*/ 23171 w 184310"/>
                  <a:gd name="connsiteY5" fmla="*/ 65917 h 157616"/>
                  <a:gd name="connsiteX6" fmla="*/ -249 w 184310"/>
                  <a:gd name="connsiteY6" fmla="*/ 77627 h 157616"/>
                  <a:gd name="connsiteX7" fmla="*/ 14739 w 184310"/>
                  <a:gd name="connsiteY7" fmla="*/ 84887 h 157616"/>
                  <a:gd name="connsiteX8" fmla="*/ 219 w 184310"/>
                  <a:gd name="connsiteY8" fmla="*/ 100344 h 157616"/>
                  <a:gd name="connsiteX9" fmla="*/ 25981 w 184310"/>
                  <a:gd name="connsiteY9" fmla="*/ 100344 h 157616"/>
                  <a:gd name="connsiteX10" fmla="*/ 55255 w 184310"/>
                  <a:gd name="connsiteY10" fmla="*/ 95425 h 157616"/>
                  <a:gd name="connsiteX11" fmla="*/ 102094 w 184310"/>
                  <a:gd name="connsiteY11" fmla="*/ 72006 h 157616"/>
                  <a:gd name="connsiteX12" fmla="*/ 124343 w 184310"/>
                  <a:gd name="connsiteY12" fmla="*/ 101982 h 157616"/>
                  <a:gd name="connsiteX13" fmla="*/ 151275 w 184310"/>
                  <a:gd name="connsiteY13" fmla="*/ 125402 h 157616"/>
                  <a:gd name="connsiteX14" fmla="*/ 151275 w 184310"/>
                  <a:gd name="connsiteY14" fmla="*/ 157253 h 157616"/>
                  <a:gd name="connsiteX15" fmla="*/ 164858 w 184310"/>
                  <a:gd name="connsiteY15" fmla="*/ 124699 h 157616"/>
                  <a:gd name="connsiteX16" fmla="*/ 177505 w 184310"/>
                  <a:gd name="connsiteY16" fmla="*/ 91912 h 157616"/>
                  <a:gd name="connsiteX17" fmla="*/ 184062 w 184310"/>
                  <a:gd name="connsiteY17" fmla="*/ 56549 h 157616"/>
                  <a:gd name="connsiteX18" fmla="*/ 180315 w 184310"/>
                  <a:gd name="connsiteY18" fmla="*/ 38516 h 15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310" h="157616">
                    <a:moveTo>
                      <a:pt x="180315" y="38516"/>
                    </a:moveTo>
                    <a:cubicBezTo>
                      <a:pt x="179214" y="35003"/>
                      <a:pt x="177879" y="31560"/>
                      <a:pt x="176334" y="28211"/>
                    </a:cubicBezTo>
                    <a:cubicBezTo>
                      <a:pt x="166404" y="9054"/>
                      <a:pt x="145818" y="-2164"/>
                      <a:pt x="124343" y="-126"/>
                    </a:cubicBezTo>
                    <a:cubicBezTo>
                      <a:pt x="93523" y="2239"/>
                      <a:pt x="64178" y="14019"/>
                      <a:pt x="40266" y="33598"/>
                    </a:cubicBezTo>
                    <a:cubicBezTo>
                      <a:pt x="28885" y="43153"/>
                      <a:pt x="14599" y="48610"/>
                      <a:pt x="-249" y="49055"/>
                    </a:cubicBezTo>
                    <a:cubicBezTo>
                      <a:pt x="4295" y="58188"/>
                      <a:pt x="13053" y="64512"/>
                      <a:pt x="23171" y="65917"/>
                    </a:cubicBezTo>
                    <a:cubicBezTo>
                      <a:pt x="16894" y="72334"/>
                      <a:pt x="8651" y="76455"/>
                      <a:pt x="-249" y="77627"/>
                    </a:cubicBezTo>
                    <a:lnTo>
                      <a:pt x="14739" y="84887"/>
                    </a:lnTo>
                    <a:lnTo>
                      <a:pt x="219" y="100344"/>
                    </a:lnTo>
                    <a:cubicBezTo>
                      <a:pt x="8791" y="99407"/>
                      <a:pt x="17409" y="99407"/>
                      <a:pt x="25981" y="100344"/>
                    </a:cubicBezTo>
                    <a:cubicBezTo>
                      <a:pt x="35864" y="99641"/>
                      <a:pt x="45677" y="98001"/>
                      <a:pt x="55255" y="95425"/>
                    </a:cubicBezTo>
                    <a:cubicBezTo>
                      <a:pt x="72258" y="90764"/>
                      <a:pt x="88159" y="82802"/>
                      <a:pt x="102094" y="72006"/>
                    </a:cubicBezTo>
                    <a:cubicBezTo>
                      <a:pt x="109588" y="81842"/>
                      <a:pt x="116380" y="92615"/>
                      <a:pt x="124343" y="101982"/>
                    </a:cubicBezTo>
                    <a:cubicBezTo>
                      <a:pt x="127153" y="105496"/>
                      <a:pt x="151275" y="122592"/>
                      <a:pt x="151275" y="125402"/>
                    </a:cubicBezTo>
                    <a:cubicBezTo>
                      <a:pt x="151275" y="135941"/>
                      <a:pt x="151275" y="146948"/>
                      <a:pt x="151275" y="157253"/>
                    </a:cubicBezTo>
                    <a:cubicBezTo>
                      <a:pt x="153711" y="145637"/>
                      <a:pt x="158301" y="134582"/>
                      <a:pt x="164858" y="124699"/>
                    </a:cubicBezTo>
                    <a:cubicBezTo>
                      <a:pt x="171252" y="114746"/>
                      <a:pt x="175537" y="103575"/>
                      <a:pt x="177505" y="91912"/>
                    </a:cubicBezTo>
                    <a:cubicBezTo>
                      <a:pt x="180409" y="80273"/>
                      <a:pt x="182610" y="68469"/>
                      <a:pt x="184062" y="56549"/>
                    </a:cubicBezTo>
                    <a:cubicBezTo>
                      <a:pt x="183921" y="50366"/>
                      <a:pt x="182657" y="44254"/>
                      <a:pt x="180315" y="38516"/>
                    </a:cubicBezTo>
                    <a:close/>
                  </a:path>
                </a:pathLst>
              </a:custGeom>
              <a:solidFill>
                <a:srgbClr val="212524"/>
              </a:solidFill>
              <a:ln w="23132" cap="flat">
                <a:noFill/>
                <a:prstDash val="solid"/>
                <a:miter/>
              </a:ln>
            </p:spPr>
            <p:txBody>
              <a:bodyPr rtlCol="0" anchor="ctr"/>
              <a:lstStyle/>
              <a:p>
                <a:endParaRPr lang="zh-CN" altLang="en-US"/>
              </a:p>
            </p:txBody>
          </p:sp>
        </p:grpSp>
        <p:grpSp>
          <p:nvGrpSpPr>
            <p:cNvPr id="18" name="išḻîdê">
              <a:extLst>
                <a:ext uri="{FF2B5EF4-FFF2-40B4-BE49-F238E27FC236}">
                  <a16:creationId xmlns:a16="http://schemas.microsoft.com/office/drawing/2014/main" id="{8EC3967C-EF57-2B7C-9645-E697E1E2B1A3}"/>
                </a:ext>
              </a:extLst>
            </p:cNvPr>
            <p:cNvGrpSpPr/>
            <p:nvPr/>
          </p:nvGrpSpPr>
          <p:grpSpPr>
            <a:xfrm>
              <a:off x="6230033" y="3210864"/>
              <a:ext cx="728804" cy="503730"/>
              <a:chOff x="3375334" y="3121259"/>
              <a:chExt cx="1299352" cy="898078"/>
            </a:xfrm>
          </p:grpSpPr>
          <p:sp>
            <p:nvSpPr>
              <p:cNvPr id="31" name="ïsľïḋè">
                <a:extLst>
                  <a:ext uri="{FF2B5EF4-FFF2-40B4-BE49-F238E27FC236}">
                    <a16:creationId xmlns:a16="http://schemas.microsoft.com/office/drawing/2014/main" id="{CAD8A9D7-1CDB-0EC4-2780-3739FCCE7D2E}"/>
                  </a:ext>
                </a:extLst>
              </p:cNvPr>
              <p:cNvSpPr/>
              <p:nvPr/>
            </p:nvSpPr>
            <p:spPr>
              <a:xfrm>
                <a:off x="3415449" y="3274910"/>
                <a:ext cx="1259237" cy="74442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rgbClr val="03E291">
                      <a:alpha val="57000"/>
                    </a:srgbClr>
                  </a:gs>
                  <a:gs pos="0">
                    <a:srgbClr val="00E693">
                      <a:alpha val="0"/>
                    </a:srgbClr>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32" name="iṡḻïḋè">
                <a:extLst>
                  <a:ext uri="{FF2B5EF4-FFF2-40B4-BE49-F238E27FC236}">
                    <a16:creationId xmlns:a16="http://schemas.microsoft.com/office/drawing/2014/main" id="{0764677E-DEEF-A2DA-8B4E-AC848A1A873F}"/>
                  </a:ext>
                </a:extLst>
              </p:cNvPr>
              <p:cNvGrpSpPr/>
              <p:nvPr/>
            </p:nvGrpSpPr>
            <p:grpSpPr>
              <a:xfrm>
                <a:off x="3375334" y="3121259"/>
                <a:ext cx="1259237" cy="744427"/>
                <a:chOff x="7473883" y="2706004"/>
                <a:chExt cx="787717" cy="465677"/>
              </a:xfrm>
            </p:grpSpPr>
            <p:sp>
              <p:nvSpPr>
                <p:cNvPr id="33" name="îŝ1íḓe">
                  <a:extLst>
                    <a:ext uri="{FF2B5EF4-FFF2-40B4-BE49-F238E27FC236}">
                      <a16:creationId xmlns:a16="http://schemas.microsoft.com/office/drawing/2014/main" id="{6A36A83E-6AE1-72AE-1156-7E0A52C8387B}"/>
                    </a:ext>
                  </a:extLst>
                </p:cNvPr>
                <p:cNvSpPr/>
                <p:nvPr/>
              </p:nvSpPr>
              <p:spPr>
                <a:xfrm>
                  <a:off x="7473883" y="2706004"/>
                  <a:ext cx="787717" cy="46567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chemeClr val="bg1"/>
                    </a:gs>
                    <a:gs pos="0">
                      <a:srgbClr val="73F5C3"/>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4" name="îŝliḑe">
                  <a:extLst>
                    <a:ext uri="{FF2B5EF4-FFF2-40B4-BE49-F238E27FC236}">
                      <a16:creationId xmlns:a16="http://schemas.microsoft.com/office/drawing/2014/main" id="{6553A7C4-EF4E-F55A-35D8-D1522D45CF67}"/>
                    </a:ext>
                  </a:extLst>
                </p:cNvPr>
                <p:cNvSpPr/>
                <p:nvPr/>
              </p:nvSpPr>
              <p:spPr>
                <a:xfrm>
                  <a:off x="7473883" y="2846212"/>
                  <a:ext cx="328040" cy="251840"/>
                </a:xfrm>
                <a:custGeom>
                  <a:avLst/>
                  <a:gdLst>
                    <a:gd name="connsiteX0" fmla="*/ 328041 w 328040"/>
                    <a:gd name="connsiteY0" fmla="*/ 251841 h 251840"/>
                    <a:gd name="connsiteX1" fmla="*/ 328041 w 328040"/>
                    <a:gd name="connsiteY1" fmla="*/ 11335 h 251840"/>
                    <a:gd name="connsiteX2" fmla="*/ 92774 w 328040"/>
                    <a:gd name="connsiteY2" fmla="*/ 0 h 251840"/>
                    <a:gd name="connsiteX3" fmla="*/ 0 w 328040"/>
                    <a:gd name="connsiteY3" fmla="*/ 53626 h 251840"/>
                    <a:gd name="connsiteX4" fmla="*/ 328041 w 328040"/>
                    <a:gd name="connsiteY4" fmla="*/ 251841 h 25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40" h="251840">
                      <a:moveTo>
                        <a:pt x="328041" y="251841"/>
                      </a:moveTo>
                      <a:lnTo>
                        <a:pt x="328041" y="11335"/>
                      </a:lnTo>
                      <a:lnTo>
                        <a:pt x="92774" y="0"/>
                      </a:lnTo>
                      <a:lnTo>
                        <a:pt x="0" y="53626"/>
                      </a:lnTo>
                      <a:lnTo>
                        <a:pt x="328041" y="251841"/>
                      </a:lnTo>
                      <a:close/>
                    </a:path>
                  </a:pathLst>
                </a:custGeom>
                <a:gradFill>
                  <a:gsLst>
                    <a:gs pos="0">
                      <a:schemeClr val="bg1"/>
                    </a:gs>
                    <a:gs pos="100000">
                      <a:schemeClr val="bg1">
                        <a:alpha val="40000"/>
                      </a:schemeClr>
                    </a:gs>
                  </a:gsLst>
                  <a:lin ang="0" scaled="0"/>
                </a:gradFill>
                <a:ln w="119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ïṩḻiḓê">
                  <a:extLst>
                    <a:ext uri="{FF2B5EF4-FFF2-40B4-BE49-F238E27FC236}">
                      <a16:creationId xmlns:a16="http://schemas.microsoft.com/office/drawing/2014/main" id="{86A9A013-3DD5-BF62-D631-D16F5F53F1B6}"/>
                    </a:ext>
                  </a:extLst>
                </p:cNvPr>
                <p:cNvSpPr/>
                <p:nvPr/>
              </p:nvSpPr>
              <p:spPr>
                <a:xfrm>
                  <a:off x="7582372" y="2938890"/>
                  <a:ext cx="425767" cy="232790"/>
                </a:xfrm>
                <a:custGeom>
                  <a:avLst/>
                  <a:gdLst>
                    <a:gd name="connsiteX0" fmla="*/ 341281 w 425767"/>
                    <a:gd name="connsiteY0" fmla="*/ 232791 h 232790"/>
                    <a:gd name="connsiteX1" fmla="*/ 425768 w 425767"/>
                    <a:gd name="connsiteY1" fmla="*/ 181642 h 232790"/>
                    <a:gd name="connsiteX2" fmla="*/ 425768 w 425767"/>
                    <a:gd name="connsiteY2" fmla="*/ 0 h 232790"/>
                    <a:gd name="connsiteX3" fmla="*/ 0 w 425767"/>
                    <a:gd name="connsiteY3" fmla="*/ 26479 h 232790"/>
                    <a:gd name="connsiteX4" fmla="*/ 341281 w 425767"/>
                    <a:gd name="connsiteY4" fmla="*/ 232791 h 232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 h="232790">
                      <a:moveTo>
                        <a:pt x="341281" y="232791"/>
                      </a:moveTo>
                      <a:lnTo>
                        <a:pt x="425768" y="181642"/>
                      </a:lnTo>
                      <a:lnTo>
                        <a:pt x="425768" y="0"/>
                      </a:lnTo>
                      <a:lnTo>
                        <a:pt x="0" y="26479"/>
                      </a:lnTo>
                      <a:lnTo>
                        <a:pt x="341281" y="232791"/>
                      </a:lnTo>
                      <a:close/>
                    </a:path>
                  </a:pathLst>
                </a:custGeom>
                <a:gradFill>
                  <a:gsLst>
                    <a:gs pos="0">
                      <a:schemeClr val="bg1"/>
                    </a:gs>
                    <a:gs pos="100000">
                      <a:schemeClr val="bg1">
                        <a:alpha val="40000"/>
                      </a:schemeClr>
                    </a:gs>
                  </a:gsLst>
                  <a:lin ang="0" scaled="0"/>
                </a:gradFill>
                <a:ln w="119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19" name="íşļiḋè">
              <a:extLst>
                <a:ext uri="{FF2B5EF4-FFF2-40B4-BE49-F238E27FC236}">
                  <a16:creationId xmlns:a16="http://schemas.microsoft.com/office/drawing/2014/main" id="{1EE3DFEF-F851-D3B5-D366-DC8A1EFFF9F9}"/>
                </a:ext>
              </a:extLst>
            </p:cNvPr>
            <p:cNvGrpSpPr/>
            <p:nvPr/>
          </p:nvGrpSpPr>
          <p:grpSpPr>
            <a:xfrm>
              <a:off x="6751398" y="3563525"/>
              <a:ext cx="728804" cy="503730"/>
              <a:chOff x="3375334" y="3121259"/>
              <a:chExt cx="1299352" cy="898078"/>
            </a:xfrm>
          </p:grpSpPr>
          <p:sp>
            <p:nvSpPr>
              <p:cNvPr id="26" name="ïŝļîḍe">
                <a:extLst>
                  <a:ext uri="{FF2B5EF4-FFF2-40B4-BE49-F238E27FC236}">
                    <a16:creationId xmlns:a16="http://schemas.microsoft.com/office/drawing/2014/main" id="{E83A1914-6215-3E9E-269A-013248FC32B0}"/>
                  </a:ext>
                </a:extLst>
              </p:cNvPr>
              <p:cNvSpPr/>
              <p:nvPr/>
            </p:nvSpPr>
            <p:spPr>
              <a:xfrm>
                <a:off x="3415449" y="3274910"/>
                <a:ext cx="1259237" cy="74442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rgbClr val="03E291">
                      <a:alpha val="57000"/>
                    </a:srgbClr>
                  </a:gs>
                  <a:gs pos="0">
                    <a:srgbClr val="00E693">
                      <a:alpha val="0"/>
                    </a:srgbClr>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7" name="ïś1ïḋé">
                <a:extLst>
                  <a:ext uri="{FF2B5EF4-FFF2-40B4-BE49-F238E27FC236}">
                    <a16:creationId xmlns:a16="http://schemas.microsoft.com/office/drawing/2014/main" id="{B4E7F8D1-C507-1456-7637-C2CFE897D989}"/>
                  </a:ext>
                </a:extLst>
              </p:cNvPr>
              <p:cNvGrpSpPr/>
              <p:nvPr/>
            </p:nvGrpSpPr>
            <p:grpSpPr>
              <a:xfrm>
                <a:off x="3375334" y="3121259"/>
                <a:ext cx="1259237" cy="744427"/>
                <a:chOff x="7473883" y="2706004"/>
                <a:chExt cx="787717" cy="465677"/>
              </a:xfrm>
            </p:grpSpPr>
            <p:sp>
              <p:nvSpPr>
                <p:cNvPr id="28" name="îṥlïḓè">
                  <a:extLst>
                    <a:ext uri="{FF2B5EF4-FFF2-40B4-BE49-F238E27FC236}">
                      <a16:creationId xmlns:a16="http://schemas.microsoft.com/office/drawing/2014/main" id="{6A85D013-387E-35FF-BF42-EB1CB6292094}"/>
                    </a:ext>
                  </a:extLst>
                </p:cNvPr>
                <p:cNvSpPr/>
                <p:nvPr/>
              </p:nvSpPr>
              <p:spPr>
                <a:xfrm>
                  <a:off x="7473883" y="2706004"/>
                  <a:ext cx="787717" cy="46567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chemeClr val="bg1"/>
                    </a:gs>
                    <a:gs pos="0">
                      <a:srgbClr val="73F5C3"/>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îṧļíďê">
                  <a:extLst>
                    <a:ext uri="{FF2B5EF4-FFF2-40B4-BE49-F238E27FC236}">
                      <a16:creationId xmlns:a16="http://schemas.microsoft.com/office/drawing/2014/main" id="{4F8EB01B-0566-9213-CE87-692F2C7C389E}"/>
                    </a:ext>
                  </a:extLst>
                </p:cNvPr>
                <p:cNvSpPr/>
                <p:nvPr/>
              </p:nvSpPr>
              <p:spPr>
                <a:xfrm>
                  <a:off x="7473883" y="2846212"/>
                  <a:ext cx="328040" cy="251840"/>
                </a:xfrm>
                <a:custGeom>
                  <a:avLst/>
                  <a:gdLst>
                    <a:gd name="connsiteX0" fmla="*/ 328041 w 328040"/>
                    <a:gd name="connsiteY0" fmla="*/ 251841 h 251840"/>
                    <a:gd name="connsiteX1" fmla="*/ 328041 w 328040"/>
                    <a:gd name="connsiteY1" fmla="*/ 11335 h 251840"/>
                    <a:gd name="connsiteX2" fmla="*/ 92774 w 328040"/>
                    <a:gd name="connsiteY2" fmla="*/ 0 h 251840"/>
                    <a:gd name="connsiteX3" fmla="*/ 0 w 328040"/>
                    <a:gd name="connsiteY3" fmla="*/ 53626 h 251840"/>
                    <a:gd name="connsiteX4" fmla="*/ 328041 w 328040"/>
                    <a:gd name="connsiteY4" fmla="*/ 251841 h 25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40" h="251840">
                      <a:moveTo>
                        <a:pt x="328041" y="251841"/>
                      </a:moveTo>
                      <a:lnTo>
                        <a:pt x="328041" y="11335"/>
                      </a:lnTo>
                      <a:lnTo>
                        <a:pt x="92774" y="0"/>
                      </a:lnTo>
                      <a:lnTo>
                        <a:pt x="0" y="53626"/>
                      </a:lnTo>
                      <a:lnTo>
                        <a:pt x="328041" y="251841"/>
                      </a:lnTo>
                      <a:close/>
                    </a:path>
                  </a:pathLst>
                </a:custGeom>
                <a:gradFill>
                  <a:gsLst>
                    <a:gs pos="0">
                      <a:schemeClr val="bg1"/>
                    </a:gs>
                    <a:gs pos="100000">
                      <a:schemeClr val="bg1">
                        <a:alpha val="40000"/>
                      </a:schemeClr>
                    </a:gs>
                  </a:gsLst>
                  <a:lin ang="0" scaled="0"/>
                </a:gradFill>
                <a:ln w="119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íšļïḍè">
                  <a:extLst>
                    <a:ext uri="{FF2B5EF4-FFF2-40B4-BE49-F238E27FC236}">
                      <a16:creationId xmlns:a16="http://schemas.microsoft.com/office/drawing/2014/main" id="{1A62089D-798A-3DAF-AAB3-C6DFF333B232}"/>
                    </a:ext>
                  </a:extLst>
                </p:cNvPr>
                <p:cNvSpPr/>
                <p:nvPr/>
              </p:nvSpPr>
              <p:spPr>
                <a:xfrm>
                  <a:off x="7582372" y="2938890"/>
                  <a:ext cx="425767" cy="232790"/>
                </a:xfrm>
                <a:custGeom>
                  <a:avLst/>
                  <a:gdLst>
                    <a:gd name="connsiteX0" fmla="*/ 341281 w 425767"/>
                    <a:gd name="connsiteY0" fmla="*/ 232791 h 232790"/>
                    <a:gd name="connsiteX1" fmla="*/ 425768 w 425767"/>
                    <a:gd name="connsiteY1" fmla="*/ 181642 h 232790"/>
                    <a:gd name="connsiteX2" fmla="*/ 425768 w 425767"/>
                    <a:gd name="connsiteY2" fmla="*/ 0 h 232790"/>
                    <a:gd name="connsiteX3" fmla="*/ 0 w 425767"/>
                    <a:gd name="connsiteY3" fmla="*/ 26479 h 232790"/>
                    <a:gd name="connsiteX4" fmla="*/ 341281 w 425767"/>
                    <a:gd name="connsiteY4" fmla="*/ 232791 h 232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 h="232790">
                      <a:moveTo>
                        <a:pt x="341281" y="232791"/>
                      </a:moveTo>
                      <a:lnTo>
                        <a:pt x="425768" y="181642"/>
                      </a:lnTo>
                      <a:lnTo>
                        <a:pt x="425768" y="0"/>
                      </a:lnTo>
                      <a:lnTo>
                        <a:pt x="0" y="26479"/>
                      </a:lnTo>
                      <a:lnTo>
                        <a:pt x="341281" y="232791"/>
                      </a:lnTo>
                      <a:close/>
                    </a:path>
                  </a:pathLst>
                </a:custGeom>
                <a:gradFill>
                  <a:gsLst>
                    <a:gs pos="0">
                      <a:schemeClr val="bg1"/>
                    </a:gs>
                    <a:gs pos="100000">
                      <a:schemeClr val="bg1">
                        <a:alpha val="40000"/>
                      </a:schemeClr>
                    </a:gs>
                  </a:gsLst>
                  <a:lin ang="0" scaled="0"/>
                </a:gradFill>
                <a:ln w="119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20" name="ïṥļîḑê">
              <a:extLst>
                <a:ext uri="{FF2B5EF4-FFF2-40B4-BE49-F238E27FC236}">
                  <a16:creationId xmlns:a16="http://schemas.microsoft.com/office/drawing/2014/main" id="{195769EA-2AFE-E4A1-EC0B-A79C61868E9E}"/>
                </a:ext>
              </a:extLst>
            </p:cNvPr>
            <p:cNvGrpSpPr/>
            <p:nvPr/>
          </p:nvGrpSpPr>
          <p:grpSpPr>
            <a:xfrm>
              <a:off x="4566247" y="2582631"/>
              <a:ext cx="686925" cy="622857"/>
              <a:chOff x="4654480" y="2653743"/>
              <a:chExt cx="574354" cy="520785"/>
            </a:xfrm>
          </p:grpSpPr>
          <p:sp>
            <p:nvSpPr>
              <p:cNvPr id="23" name="îslide">
                <a:extLst>
                  <a:ext uri="{FF2B5EF4-FFF2-40B4-BE49-F238E27FC236}">
                    <a16:creationId xmlns:a16="http://schemas.microsoft.com/office/drawing/2014/main" id="{95358890-A3F4-4326-5E1F-49665D1C0C47}"/>
                  </a:ext>
                </a:extLst>
              </p:cNvPr>
              <p:cNvSpPr/>
              <p:nvPr/>
            </p:nvSpPr>
            <p:spPr>
              <a:xfrm>
                <a:off x="4654480" y="2838791"/>
                <a:ext cx="567918" cy="33573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rgbClr val="03E291">
                      <a:alpha val="57000"/>
                    </a:srgbClr>
                  </a:gs>
                  <a:gs pos="0">
                    <a:srgbClr val="00E693">
                      <a:alpha val="0"/>
                    </a:srgbClr>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işliḑe">
                <a:extLst>
                  <a:ext uri="{FF2B5EF4-FFF2-40B4-BE49-F238E27FC236}">
                    <a16:creationId xmlns:a16="http://schemas.microsoft.com/office/drawing/2014/main" id="{07BC049A-4491-7B3A-0AA2-EF084B87210E}"/>
                  </a:ext>
                </a:extLst>
              </p:cNvPr>
              <p:cNvSpPr/>
              <p:nvPr/>
            </p:nvSpPr>
            <p:spPr>
              <a:xfrm>
                <a:off x="4658047" y="2754593"/>
                <a:ext cx="567918" cy="33573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rgbClr val="03E291">
                      <a:alpha val="57000"/>
                    </a:srgbClr>
                  </a:gs>
                  <a:gs pos="0">
                    <a:srgbClr val="00E693">
                      <a:alpha val="40000"/>
                    </a:srgbClr>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îṩlíḍè">
                <a:extLst>
                  <a:ext uri="{FF2B5EF4-FFF2-40B4-BE49-F238E27FC236}">
                    <a16:creationId xmlns:a16="http://schemas.microsoft.com/office/drawing/2014/main" id="{54CD6B1B-7C10-04A4-044D-D473874351A8}"/>
                  </a:ext>
                </a:extLst>
              </p:cNvPr>
              <p:cNvSpPr/>
              <p:nvPr/>
            </p:nvSpPr>
            <p:spPr>
              <a:xfrm>
                <a:off x="4660916" y="2653743"/>
                <a:ext cx="567918" cy="335737"/>
              </a:xfrm>
              <a:custGeom>
                <a:avLst/>
                <a:gdLst>
                  <a:gd name="connsiteX0" fmla="*/ 0 w 787717"/>
                  <a:gd name="connsiteY0" fmla="*/ 193834 h 465677"/>
                  <a:gd name="connsiteX1" fmla="*/ 335471 w 787717"/>
                  <a:gd name="connsiteY1" fmla="*/ 0 h 465677"/>
                  <a:gd name="connsiteX2" fmla="*/ 787718 w 787717"/>
                  <a:gd name="connsiteY2" fmla="*/ 260890 h 465677"/>
                  <a:gd name="connsiteX3" fmla="*/ 449771 w 787717"/>
                  <a:gd name="connsiteY3" fmla="*/ 465677 h 465677"/>
                  <a:gd name="connsiteX4" fmla="*/ 0 w 787717"/>
                  <a:gd name="connsiteY4" fmla="*/ 193834 h 4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7" h="465677">
                    <a:moveTo>
                      <a:pt x="0" y="193834"/>
                    </a:moveTo>
                    <a:lnTo>
                      <a:pt x="335471" y="0"/>
                    </a:lnTo>
                    <a:lnTo>
                      <a:pt x="787718" y="260890"/>
                    </a:lnTo>
                    <a:lnTo>
                      <a:pt x="449771" y="465677"/>
                    </a:lnTo>
                    <a:lnTo>
                      <a:pt x="0" y="193834"/>
                    </a:lnTo>
                    <a:close/>
                  </a:path>
                </a:pathLst>
              </a:custGeom>
              <a:gradFill>
                <a:gsLst>
                  <a:gs pos="86000">
                    <a:srgbClr val="03E291">
                      <a:alpha val="70000"/>
                    </a:srgbClr>
                  </a:gs>
                  <a:gs pos="0">
                    <a:srgbClr val="00E693">
                      <a:alpha val="40000"/>
                    </a:srgbClr>
                  </a:gs>
                </a:gsLst>
                <a:lin ang="7200000" scaled="0"/>
              </a:gradFill>
              <a:ln w="146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1" name="îṩḷîḋé">
              <a:extLst>
                <a:ext uri="{FF2B5EF4-FFF2-40B4-BE49-F238E27FC236}">
                  <a16:creationId xmlns:a16="http://schemas.microsoft.com/office/drawing/2014/main" id="{54D19821-E21D-35CB-8449-9B19D6426511}"/>
                </a:ext>
              </a:extLst>
            </p:cNvPr>
            <p:cNvSpPr/>
            <p:nvPr/>
          </p:nvSpPr>
          <p:spPr>
            <a:xfrm>
              <a:off x="3426897" y="3361742"/>
              <a:ext cx="2104074" cy="1203479"/>
            </a:xfrm>
            <a:custGeom>
              <a:avLst/>
              <a:gdLst>
                <a:gd name="connsiteX0" fmla="*/ 2095169 w 2104074"/>
                <a:gd name="connsiteY0" fmla="*/ 492061 h 1203479"/>
                <a:gd name="connsiteX1" fmla="*/ 1483972 w 2104074"/>
                <a:gd name="connsiteY1" fmla="*/ 139086 h 1203479"/>
                <a:gd name="connsiteX2" fmla="*/ 1446541 w 2104074"/>
                <a:gd name="connsiteY2" fmla="*/ 139086 h 1203479"/>
                <a:gd name="connsiteX3" fmla="*/ 1443829 w 2104074"/>
                <a:gd name="connsiteY3" fmla="*/ 140713 h 1203479"/>
                <a:gd name="connsiteX4" fmla="*/ 1443829 w 2104074"/>
                <a:gd name="connsiteY4" fmla="*/ 162412 h 1203479"/>
                <a:gd name="connsiteX5" fmla="*/ 2055929 w 2104074"/>
                <a:gd name="connsiteY5" fmla="*/ 515569 h 1203479"/>
                <a:gd name="connsiteX6" fmla="*/ 2093180 w 2104074"/>
                <a:gd name="connsiteY6" fmla="*/ 515569 h 1203479"/>
                <a:gd name="connsiteX7" fmla="*/ 2096073 w 2104074"/>
                <a:gd name="connsiteY7" fmla="*/ 513941 h 1203479"/>
                <a:gd name="connsiteX8" fmla="*/ 2103089 w 2104074"/>
                <a:gd name="connsiteY8" fmla="*/ 499439 h 1203479"/>
                <a:gd name="connsiteX9" fmla="*/ 2096073 w 2104074"/>
                <a:gd name="connsiteY9" fmla="*/ 492423 h 1203479"/>
                <a:gd name="connsiteX10" fmla="*/ 1994629 w 2104074"/>
                <a:gd name="connsiteY10" fmla="*/ 549564 h 1203479"/>
                <a:gd name="connsiteX11" fmla="*/ 1678181 w 2104074"/>
                <a:gd name="connsiteY11" fmla="*/ 366928 h 1203479"/>
                <a:gd name="connsiteX12" fmla="*/ 1638037 w 2104074"/>
                <a:gd name="connsiteY12" fmla="*/ 366928 h 1203479"/>
                <a:gd name="connsiteX13" fmla="*/ 1638037 w 2104074"/>
                <a:gd name="connsiteY13" fmla="*/ 390255 h 1203479"/>
                <a:gd name="connsiteX14" fmla="*/ 1954485 w 2104074"/>
                <a:gd name="connsiteY14" fmla="*/ 572891 h 1203479"/>
                <a:gd name="connsiteX15" fmla="*/ 1994629 w 2104074"/>
                <a:gd name="connsiteY15" fmla="*/ 572891 h 1203479"/>
                <a:gd name="connsiteX16" fmla="*/ 2002405 w 2104074"/>
                <a:gd name="connsiteY16" fmla="*/ 557340 h 1203479"/>
                <a:gd name="connsiteX17" fmla="*/ 1994629 w 2104074"/>
                <a:gd name="connsiteY17" fmla="*/ 549564 h 1203479"/>
                <a:gd name="connsiteX18" fmla="*/ 1598617 w 2104074"/>
                <a:gd name="connsiteY18" fmla="*/ 320998 h 1203479"/>
                <a:gd name="connsiteX19" fmla="*/ 1384879 w 2104074"/>
                <a:gd name="connsiteY19" fmla="*/ 197493 h 1203479"/>
                <a:gd name="connsiteX20" fmla="*/ 1347628 w 2104074"/>
                <a:gd name="connsiteY20" fmla="*/ 197493 h 1203479"/>
                <a:gd name="connsiteX21" fmla="*/ 1344735 w 2104074"/>
                <a:gd name="connsiteY21" fmla="*/ 199120 h 1203479"/>
                <a:gd name="connsiteX22" fmla="*/ 1337357 w 2104074"/>
                <a:gd name="connsiteY22" fmla="*/ 213442 h 1203479"/>
                <a:gd name="connsiteX23" fmla="*/ 1344735 w 2104074"/>
                <a:gd name="connsiteY23" fmla="*/ 220820 h 1203479"/>
                <a:gd name="connsiteX24" fmla="*/ 1558473 w 2104074"/>
                <a:gd name="connsiteY24" fmla="*/ 344144 h 1203479"/>
                <a:gd name="connsiteX25" fmla="*/ 1595724 w 2104074"/>
                <a:gd name="connsiteY25" fmla="*/ 344144 h 1203479"/>
                <a:gd name="connsiteX26" fmla="*/ 1598617 w 2104074"/>
                <a:gd name="connsiteY26" fmla="*/ 342517 h 1203479"/>
                <a:gd name="connsiteX27" fmla="*/ 1605633 w 2104074"/>
                <a:gd name="connsiteY27" fmla="*/ 328014 h 1203479"/>
                <a:gd name="connsiteX28" fmla="*/ 1598617 w 2104074"/>
                <a:gd name="connsiteY28" fmla="*/ 320998 h 1203479"/>
                <a:gd name="connsiteX29" fmla="*/ 1401334 w 2104074"/>
                <a:gd name="connsiteY29" fmla="*/ 322806 h 1203479"/>
                <a:gd name="connsiteX30" fmla="*/ 1286327 w 2104074"/>
                <a:gd name="connsiteY30" fmla="*/ 256443 h 1203479"/>
                <a:gd name="connsiteX31" fmla="*/ 1246184 w 2104074"/>
                <a:gd name="connsiteY31" fmla="*/ 256443 h 1203479"/>
                <a:gd name="connsiteX32" fmla="*/ 1246184 w 2104074"/>
                <a:gd name="connsiteY32" fmla="*/ 279769 h 1203479"/>
                <a:gd name="connsiteX33" fmla="*/ 1361009 w 2104074"/>
                <a:gd name="connsiteY33" fmla="*/ 345952 h 1203479"/>
                <a:gd name="connsiteX34" fmla="*/ 1401153 w 2104074"/>
                <a:gd name="connsiteY34" fmla="*/ 345952 h 1203479"/>
                <a:gd name="connsiteX35" fmla="*/ 1408567 w 2104074"/>
                <a:gd name="connsiteY35" fmla="*/ 330220 h 1203479"/>
                <a:gd name="connsiteX36" fmla="*/ 1401153 w 2104074"/>
                <a:gd name="connsiteY36" fmla="*/ 322806 h 1203479"/>
                <a:gd name="connsiteX37" fmla="*/ 931906 w 2104074"/>
                <a:gd name="connsiteY37" fmla="*/ 249572 h 1203479"/>
                <a:gd name="connsiteX38" fmla="*/ 757949 w 2104074"/>
                <a:gd name="connsiteY38" fmla="*/ 249572 h 1203479"/>
                <a:gd name="connsiteX39" fmla="*/ 757949 w 2104074"/>
                <a:gd name="connsiteY39" fmla="*/ 350292 h 1203479"/>
                <a:gd name="connsiteX40" fmla="*/ 931906 w 2104074"/>
                <a:gd name="connsiteY40" fmla="*/ 350292 h 1203479"/>
                <a:gd name="connsiteX41" fmla="*/ 931906 w 2104074"/>
                <a:gd name="connsiteY41" fmla="*/ 249391 h 1203479"/>
                <a:gd name="connsiteX42" fmla="*/ 1702593 w 2104074"/>
                <a:gd name="connsiteY42" fmla="*/ 720808 h 1203479"/>
                <a:gd name="connsiteX43" fmla="*/ 1091215 w 2104074"/>
                <a:gd name="connsiteY43" fmla="*/ 367832 h 1203479"/>
                <a:gd name="connsiteX44" fmla="*/ 1053964 w 2104074"/>
                <a:gd name="connsiteY44" fmla="*/ 367832 h 1203479"/>
                <a:gd name="connsiteX45" fmla="*/ 1051071 w 2104074"/>
                <a:gd name="connsiteY45" fmla="*/ 369460 h 1203479"/>
                <a:gd name="connsiteX46" fmla="*/ 1043693 w 2104074"/>
                <a:gd name="connsiteY46" fmla="*/ 383782 h 1203479"/>
                <a:gd name="connsiteX47" fmla="*/ 1051071 w 2104074"/>
                <a:gd name="connsiteY47" fmla="*/ 391159 h 1203479"/>
                <a:gd name="connsiteX48" fmla="*/ 1662268 w 2104074"/>
                <a:gd name="connsiteY48" fmla="*/ 744135 h 1203479"/>
                <a:gd name="connsiteX49" fmla="*/ 1699699 w 2104074"/>
                <a:gd name="connsiteY49" fmla="*/ 744135 h 1203479"/>
                <a:gd name="connsiteX50" fmla="*/ 1702412 w 2104074"/>
                <a:gd name="connsiteY50" fmla="*/ 742507 h 1203479"/>
                <a:gd name="connsiteX51" fmla="*/ 1709428 w 2104074"/>
                <a:gd name="connsiteY51" fmla="*/ 728005 h 1203479"/>
                <a:gd name="connsiteX52" fmla="*/ 1702412 w 2104074"/>
                <a:gd name="connsiteY52" fmla="*/ 720989 h 1203479"/>
                <a:gd name="connsiteX53" fmla="*/ 1600968 w 2104074"/>
                <a:gd name="connsiteY53" fmla="*/ 778130 h 1203479"/>
                <a:gd name="connsiteX54" fmla="*/ 1284519 w 2104074"/>
                <a:gd name="connsiteY54" fmla="*/ 595495 h 1203479"/>
                <a:gd name="connsiteX55" fmla="*/ 1244376 w 2104074"/>
                <a:gd name="connsiteY55" fmla="*/ 595495 h 1203479"/>
                <a:gd name="connsiteX56" fmla="*/ 1244376 w 2104074"/>
                <a:gd name="connsiteY56" fmla="*/ 618821 h 1203479"/>
                <a:gd name="connsiteX57" fmla="*/ 1560643 w 2104074"/>
                <a:gd name="connsiteY57" fmla="*/ 801457 h 1203479"/>
                <a:gd name="connsiteX58" fmla="*/ 1600968 w 2104074"/>
                <a:gd name="connsiteY58" fmla="*/ 801457 h 1203479"/>
                <a:gd name="connsiteX59" fmla="*/ 1600968 w 2104074"/>
                <a:gd name="connsiteY59" fmla="*/ 778130 h 1203479"/>
                <a:gd name="connsiteX60" fmla="*/ 1204955 w 2104074"/>
                <a:gd name="connsiteY60" fmla="*/ 549564 h 1203479"/>
                <a:gd name="connsiteX61" fmla="*/ 992121 w 2104074"/>
                <a:gd name="connsiteY61" fmla="*/ 425155 h 1203479"/>
                <a:gd name="connsiteX62" fmla="*/ 954871 w 2104074"/>
                <a:gd name="connsiteY62" fmla="*/ 425155 h 1203479"/>
                <a:gd name="connsiteX63" fmla="*/ 951977 w 2104074"/>
                <a:gd name="connsiteY63" fmla="*/ 426963 h 1203479"/>
                <a:gd name="connsiteX64" fmla="*/ 944961 w 2104074"/>
                <a:gd name="connsiteY64" fmla="*/ 441466 h 1203479"/>
                <a:gd name="connsiteX65" fmla="*/ 951977 w 2104074"/>
                <a:gd name="connsiteY65" fmla="*/ 448482 h 1203479"/>
                <a:gd name="connsiteX66" fmla="*/ 1165716 w 2104074"/>
                <a:gd name="connsiteY66" fmla="*/ 571806 h 1203479"/>
                <a:gd name="connsiteX67" fmla="*/ 1203147 w 2104074"/>
                <a:gd name="connsiteY67" fmla="*/ 571806 h 1203479"/>
                <a:gd name="connsiteX68" fmla="*/ 1205859 w 2104074"/>
                <a:gd name="connsiteY68" fmla="*/ 570179 h 1203479"/>
                <a:gd name="connsiteX69" fmla="*/ 1212875 w 2104074"/>
                <a:gd name="connsiteY69" fmla="*/ 555676 h 1203479"/>
                <a:gd name="connsiteX70" fmla="*/ 1205859 w 2104074"/>
                <a:gd name="connsiteY70" fmla="*/ 548660 h 1203479"/>
                <a:gd name="connsiteX71" fmla="*/ 1008395 w 2104074"/>
                <a:gd name="connsiteY71" fmla="*/ 550468 h 1203479"/>
                <a:gd name="connsiteX72" fmla="*/ 893570 w 2104074"/>
                <a:gd name="connsiteY72" fmla="*/ 484105 h 1203479"/>
                <a:gd name="connsiteX73" fmla="*/ 853426 w 2104074"/>
                <a:gd name="connsiteY73" fmla="*/ 484105 h 1203479"/>
                <a:gd name="connsiteX74" fmla="*/ 845651 w 2104074"/>
                <a:gd name="connsiteY74" fmla="*/ 499656 h 1203479"/>
                <a:gd name="connsiteX75" fmla="*/ 853426 w 2104074"/>
                <a:gd name="connsiteY75" fmla="*/ 507431 h 1203479"/>
                <a:gd name="connsiteX76" fmla="*/ 968252 w 2104074"/>
                <a:gd name="connsiteY76" fmla="*/ 573795 h 1203479"/>
                <a:gd name="connsiteX77" fmla="*/ 1008395 w 2104074"/>
                <a:gd name="connsiteY77" fmla="*/ 573795 h 1203479"/>
                <a:gd name="connsiteX78" fmla="*/ 1016171 w 2104074"/>
                <a:gd name="connsiteY78" fmla="*/ 558244 h 1203479"/>
                <a:gd name="connsiteX79" fmla="*/ 1008395 w 2104074"/>
                <a:gd name="connsiteY79" fmla="*/ 550468 h 1203479"/>
                <a:gd name="connsiteX80" fmla="*/ 539329 w 2104074"/>
                <a:gd name="connsiteY80" fmla="*/ 478137 h 1203479"/>
                <a:gd name="connsiteX81" fmla="*/ 365372 w 2104074"/>
                <a:gd name="connsiteY81" fmla="*/ 478137 h 1203479"/>
                <a:gd name="connsiteX82" fmla="*/ 365372 w 2104074"/>
                <a:gd name="connsiteY82" fmla="*/ 579039 h 1203479"/>
                <a:gd name="connsiteX83" fmla="*/ 539329 w 2104074"/>
                <a:gd name="connsiteY83" fmla="*/ 579039 h 1203479"/>
                <a:gd name="connsiteX84" fmla="*/ 539329 w 2104074"/>
                <a:gd name="connsiteY84" fmla="*/ 478137 h 1203479"/>
                <a:gd name="connsiteX85" fmla="*/ 1309112 w 2104074"/>
                <a:gd name="connsiteY85" fmla="*/ 949555 h 1203479"/>
                <a:gd name="connsiteX86" fmla="*/ 697915 w 2104074"/>
                <a:gd name="connsiteY86" fmla="*/ 596580 h 1203479"/>
                <a:gd name="connsiteX87" fmla="*/ 660664 w 2104074"/>
                <a:gd name="connsiteY87" fmla="*/ 596580 h 1203479"/>
                <a:gd name="connsiteX88" fmla="*/ 657771 w 2104074"/>
                <a:gd name="connsiteY88" fmla="*/ 598388 h 1203479"/>
                <a:gd name="connsiteX89" fmla="*/ 650755 w 2104074"/>
                <a:gd name="connsiteY89" fmla="*/ 612890 h 1203479"/>
                <a:gd name="connsiteX90" fmla="*/ 657771 w 2104074"/>
                <a:gd name="connsiteY90" fmla="*/ 619906 h 1203479"/>
                <a:gd name="connsiteX91" fmla="*/ 1269149 w 2104074"/>
                <a:gd name="connsiteY91" fmla="*/ 972882 h 1203479"/>
                <a:gd name="connsiteX92" fmla="*/ 1306399 w 2104074"/>
                <a:gd name="connsiteY92" fmla="*/ 972882 h 1203479"/>
                <a:gd name="connsiteX93" fmla="*/ 1309293 w 2104074"/>
                <a:gd name="connsiteY93" fmla="*/ 971074 h 1203479"/>
                <a:gd name="connsiteX94" fmla="*/ 1309293 w 2104074"/>
                <a:gd name="connsiteY94" fmla="*/ 949555 h 1203479"/>
                <a:gd name="connsiteX95" fmla="*/ 1207848 w 2104074"/>
                <a:gd name="connsiteY95" fmla="*/ 1006697 h 1203479"/>
                <a:gd name="connsiteX96" fmla="*/ 891400 w 2104074"/>
                <a:gd name="connsiteY96" fmla="*/ 822976 h 1203479"/>
                <a:gd name="connsiteX97" fmla="*/ 851256 w 2104074"/>
                <a:gd name="connsiteY97" fmla="*/ 822976 h 1203479"/>
                <a:gd name="connsiteX98" fmla="*/ 843481 w 2104074"/>
                <a:gd name="connsiteY98" fmla="*/ 838527 h 1203479"/>
                <a:gd name="connsiteX99" fmla="*/ 851256 w 2104074"/>
                <a:gd name="connsiteY99" fmla="*/ 846303 h 1203479"/>
                <a:gd name="connsiteX100" fmla="*/ 1167704 w 2104074"/>
                <a:gd name="connsiteY100" fmla="*/ 1028939 h 1203479"/>
                <a:gd name="connsiteX101" fmla="*/ 1208029 w 2104074"/>
                <a:gd name="connsiteY101" fmla="*/ 1028939 h 1203479"/>
                <a:gd name="connsiteX102" fmla="*/ 1208029 w 2104074"/>
                <a:gd name="connsiteY102" fmla="*/ 1005612 h 1203479"/>
                <a:gd name="connsiteX103" fmla="*/ 811293 w 2104074"/>
                <a:gd name="connsiteY103" fmla="*/ 777769 h 1203479"/>
                <a:gd name="connsiteX104" fmla="*/ 597555 w 2104074"/>
                <a:gd name="connsiteY104" fmla="*/ 654264 h 1203479"/>
                <a:gd name="connsiteX105" fmla="*/ 560305 w 2104074"/>
                <a:gd name="connsiteY105" fmla="*/ 654264 h 1203479"/>
                <a:gd name="connsiteX106" fmla="*/ 557411 w 2104074"/>
                <a:gd name="connsiteY106" fmla="*/ 656072 h 1203479"/>
                <a:gd name="connsiteX107" fmla="*/ 557411 w 2104074"/>
                <a:gd name="connsiteY107" fmla="*/ 677590 h 1203479"/>
                <a:gd name="connsiteX108" fmla="*/ 771150 w 2104074"/>
                <a:gd name="connsiteY108" fmla="*/ 801096 h 1203479"/>
                <a:gd name="connsiteX109" fmla="*/ 808400 w 2104074"/>
                <a:gd name="connsiteY109" fmla="*/ 801096 h 1203479"/>
                <a:gd name="connsiteX110" fmla="*/ 811293 w 2104074"/>
                <a:gd name="connsiteY110" fmla="*/ 799287 h 1203479"/>
                <a:gd name="connsiteX111" fmla="*/ 811293 w 2104074"/>
                <a:gd name="connsiteY111" fmla="*/ 777769 h 1203479"/>
                <a:gd name="connsiteX112" fmla="*/ 614010 w 2104074"/>
                <a:gd name="connsiteY112" fmla="*/ 779577 h 1203479"/>
                <a:gd name="connsiteX113" fmla="*/ 499185 w 2104074"/>
                <a:gd name="connsiteY113" fmla="*/ 713213 h 1203479"/>
                <a:gd name="connsiteX114" fmla="*/ 459041 w 2104074"/>
                <a:gd name="connsiteY114" fmla="*/ 713213 h 1203479"/>
                <a:gd name="connsiteX115" fmla="*/ 451266 w 2104074"/>
                <a:gd name="connsiteY115" fmla="*/ 728765 h 1203479"/>
                <a:gd name="connsiteX116" fmla="*/ 459041 w 2104074"/>
                <a:gd name="connsiteY116" fmla="*/ 736540 h 1203479"/>
                <a:gd name="connsiteX117" fmla="*/ 573867 w 2104074"/>
                <a:gd name="connsiteY117" fmla="*/ 802904 h 1203479"/>
                <a:gd name="connsiteX118" fmla="*/ 614191 w 2104074"/>
                <a:gd name="connsiteY118" fmla="*/ 802904 h 1203479"/>
                <a:gd name="connsiteX119" fmla="*/ 621967 w 2104074"/>
                <a:gd name="connsiteY119" fmla="*/ 787353 h 1203479"/>
                <a:gd name="connsiteX120" fmla="*/ 614191 w 2104074"/>
                <a:gd name="connsiteY120" fmla="*/ 779577 h 1203479"/>
                <a:gd name="connsiteX121" fmla="*/ 899356 w 2104074"/>
                <a:gd name="connsiteY121" fmla="*/ 1176494 h 1203479"/>
                <a:gd name="connsiteX122" fmla="*/ 221795 w 2104074"/>
                <a:gd name="connsiteY122" fmla="*/ 785364 h 1203479"/>
                <a:gd name="connsiteX123" fmla="*/ 185630 w 2104074"/>
                <a:gd name="connsiteY123" fmla="*/ 785364 h 1203479"/>
                <a:gd name="connsiteX124" fmla="*/ 182918 w 2104074"/>
                <a:gd name="connsiteY124" fmla="*/ 786991 h 1203479"/>
                <a:gd name="connsiteX125" fmla="*/ 182918 w 2104074"/>
                <a:gd name="connsiteY125" fmla="*/ 807605 h 1203479"/>
                <a:gd name="connsiteX126" fmla="*/ 860479 w 2104074"/>
                <a:gd name="connsiteY126" fmla="*/ 1198736 h 1203479"/>
                <a:gd name="connsiteX127" fmla="*/ 896644 w 2104074"/>
                <a:gd name="connsiteY127" fmla="*/ 1198736 h 1203479"/>
                <a:gd name="connsiteX128" fmla="*/ 899537 w 2104074"/>
                <a:gd name="connsiteY128" fmla="*/ 1197108 h 1203479"/>
                <a:gd name="connsiteX129" fmla="*/ 899537 w 2104074"/>
                <a:gd name="connsiteY129" fmla="*/ 1176494 h 1203479"/>
                <a:gd name="connsiteX130" fmla="*/ 80388 w 2104074"/>
                <a:gd name="connsiteY130" fmla="*/ 703629 h 1203479"/>
                <a:gd name="connsiteX131" fmla="*/ 45850 w 2104074"/>
                <a:gd name="connsiteY131" fmla="*/ 683738 h 1203479"/>
                <a:gd name="connsiteX132" fmla="*/ 9685 w 2104074"/>
                <a:gd name="connsiteY132" fmla="*/ 683738 h 1203479"/>
                <a:gd name="connsiteX133" fmla="*/ 6972 w 2104074"/>
                <a:gd name="connsiteY133" fmla="*/ 685366 h 1203479"/>
                <a:gd name="connsiteX134" fmla="*/ 6972 w 2104074"/>
                <a:gd name="connsiteY134" fmla="*/ 705980 h 1203479"/>
                <a:gd name="connsiteX135" fmla="*/ 41330 w 2104074"/>
                <a:gd name="connsiteY135" fmla="*/ 725871 h 1203479"/>
                <a:gd name="connsiteX136" fmla="*/ 77495 w 2104074"/>
                <a:gd name="connsiteY136" fmla="*/ 725871 h 1203479"/>
                <a:gd name="connsiteX137" fmla="*/ 80208 w 2104074"/>
                <a:gd name="connsiteY137" fmla="*/ 724244 h 1203479"/>
                <a:gd name="connsiteX138" fmla="*/ 87133 w 2104074"/>
                <a:gd name="connsiteY138" fmla="*/ 710555 h 1203479"/>
                <a:gd name="connsiteX139" fmla="*/ 80208 w 2104074"/>
                <a:gd name="connsiteY139" fmla="*/ 703629 h 1203479"/>
                <a:gd name="connsiteX140" fmla="*/ 1325206 w 2104074"/>
                <a:gd name="connsiteY140" fmla="*/ 20644 h 1203479"/>
                <a:gd name="connsiteX141" fmla="*/ 1151249 w 2104074"/>
                <a:gd name="connsiteY141" fmla="*/ 20644 h 1203479"/>
                <a:gd name="connsiteX142" fmla="*/ 1151249 w 2104074"/>
                <a:gd name="connsiteY142" fmla="*/ 121365 h 1203479"/>
                <a:gd name="connsiteX143" fmla="*/ 1325386 w 2104074"/>
                <a:gd name="connsiteY143" fmla="*/ 121365 h 1203479"/>
                <a:gd name="connsiteX144" fmla="*/ 1325386 w 2104074"/>
                <a:gd name="connsiteY144" fmla="*/ 20644 h 120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104074" h="1203479">
                  <a:moveTo>
                    <a:pt x="2095169" y="492061"/>
                  </a:moveTo>
                  <a:lnTo>
                    <a:pt x="1483972" y="139086"/>
                  </a:lnTo>
                  <a:cubicBezTo>
                    <a:pt x="1472200" y="133118"/>
                    <a:pt x="1458313" y="133118"/>
                    <a:pt x="1446541" y="139086"/>
                  </a:cubicBezTo>
                  <a:lnTo>
                    <a:pt x="1443829" y="140713"/>
                  </a:lnTo>
                  <a:cubicBezTo>
                    <a:pt x="1433521" y="146681"/>
                    <a:pt x="1433521" y="156264"/>
                    <a:pt x="1443829" y="162412"/>
                  </a:cubicBezTo>
                  <a:lnTo>
                    <a:pt x="2055929" y="515569"/>
                  </a:lnTo>
                  <a:cubicBezTo>
                    <a:pt x="2067629" y="521518"/>
                    <a:pt x="2081481" y="521518"/>
                    <a:pt x="2093180" y="515569"/>
                  </a:cubicBezTo>
                  <a:lnTo>
                    <a:pt x="2096073" y="513941"/>
                  </a:lnTo>
                  <a:cubicBezTo>
                    <a:pt x="2102023" y="511880"/>
                    <a:pt x="2105151" y="505388"/>
                    <a:pt x="2103089" y="499439"/>
                  </a:cubicBezTo>
                  <a:cubicBezTo>
                    <a:pt x="2101950" y="496148"/>
                    <a:pt x="2099364" y="493562"/>
                    <a:pt x="2096073" y="492423"/>
                  </a:cubicBezTo>
                  <a:moveTo>
                    <a:pt x="1994629" y="549564"/>
                  </a:moveTo>
                  <a:lnTo>
                    <a:pt x="1678181" y="366928"/>
                  </a:lnTo>
                  <a:cubicBezTo>
                    <a:pt x="1665595" y="360437"/>
                    <a:pt x="1650622" y="360437"/>
                    <a:pt x="1638037" y="366928"/>
                  </a:cubicBezTo>
                  <a:cubicBezTo>
                    <a:pt x="1627006" y="373258"/>
                    <a:pt x="1627006" y="383745"/>
                    <a:pt x="1638037" y="390255"/>
                  </a:cubicBezTo>
                  <a:lnTo>
                    <a:pt x="1954485" y="572891"/>
                  </a:lnTo>
                  <a:cubicBezTo>
                    <a:pt x="1967125" y="579220"/>
                    <a:pt x="1981989" y="579220"/>
                    <a:pt x="1994629" y="572891"/>
                  </a:cubicBezTo>
                  <a:cubicBezTo>
                    <a:pt x="2001066" y="570739"/>
                    <a:pt x="2004557" y="563777"/>
                    <a:pt x="2002405" y="557340"/>
                  </a:cubicBezTo>
                  <a:cubicBezTo>
                    <a:pt x="2001175" y="553669"/>
                    <a:pt x="1998300" y="550794"/>
                    <a:pt x="1994629" y="549564"/>
                  </a:cubicBezTo>
                  <a:moveTo>
                    <a:pt x="1598617" y="320998"/>
                  </a:moveTo>
                  <a:lnTo>
                    <a:pt x="1384879" y="197493"/>
                  </a:lnTo>
                  <a:cubicBezTo>
                    <a:pt x="1373179" y="191544"/>
                    <a:pt x="1359328" y="191544"/>
                    <a:pt x="1347628" y="197493"/>
                  </a:cubicBezTo>
                  <a:lnTo>
                    <a:pt x="1344735" y="199120"/>
                  </a:lnTo>
                  <a:cubicBezTo>
                    <a:pt x="1338750" y="201037"/>
                    <a:pt x="1335440" y="207457"/>
                    <a:pt x="1337357" y="213442"/>
                  </a:cubicBezTo>
                  <a:cubicBezTo>
                    <a:pt x="1338478" y="216950"/>
                    <a:pt x="1341227" y="219699"/>
                    <a:pt x="1344735" y="220820"/>
                  </a:cubicBezTo>
                  <a:lnTo>
                    <a:pt x="1558473" y="344144"/>
                  </a:lnTo>
                  <a:cubicBezTo>
                    <a:pt x="1570173" y="350093"/>
                    <a:pt x="1584024" y="350093"/>
                    <a:pt x="1595724" y="344144"/>
                  </a:cubicBezTo>
                  <a:lnTo>
                    <a:pt x="1598617" y="342517"/>
                  </a:lnTo>
                  <a:cubicBezTo>
                    <a:pt x="1604566" y="340455"/>
                    <a:pt x="1607694" y="333964"/>
                    <a:pt x="1605633" y="328014"/>
                  </a:cubicBezTo>
                  <a:cubicBezTo>
                    <a:pt x="1604493" y="324724"/>
                    <a:pt x="1601908" y="322138"/>
                    <a:pt x="1598617" y="320998"/>
                  </a:cubicBezTo>
                  <a:moveTo>
                    <a:pt x="1401334" y="322806"/>
                  </a:moveTo>
                  <a:lnTo>
                    <a:pt x="1286327" y="256443"/>
                  </a:lnTo>
                  <a:cubicBezTo>
                    <a:pt x="1273688" y="250114"/>
                    <a:pt x="1258823" y="250114"/>
                    <a:pt x="1246184" y="256443"/>
                  </a:cubicBezTo>
                  <a:cubicBezTo>
                    <a:pt x="1235153" y="262772"/>
                    <a:pt x="1235153" y="273260"/>
                    <a:pt x="1246184" y="279769"/>
                  </a:cubicBezTo>
                  <a:lnTo>
                    <a:pt x="1361009" y="345952"/>
                  </a:lnTo>
                  <a:cubicBezTo>
                    <a:pt x="1373595" y="352444"/>
                    <a:pt x="1388568" y="352444"/>
                    <a:pt x="1401153" y="345952"/>
                  </a:cubicBezTo>
                  <a:cubicBezTo>
                    <a:pt x="1407536" y="343656"/>
                    <a:pt x="1410864" y="336622"/>
                    <a:pt x="1408567" y="330220"/>
                  </a:cubicBezTo>
                  <a:cubicBezTo>
                    <a:pt x="1407337" y="326766"/>
                    <a:pt x="1404607" y="324054"/>
                    <a:pt x="1401153" y="322806"/>
                  </a:cubicBezTo>
                  <a:moveTo>
                    <a:pt x="931906" y="249572"/>
                  </a:moveTo>
                  <a:cubicBezTo>
                    <a:pt x="877259" y="221724"/>
                    <a:pt x="812595" y="221724"/>
                    <a:pt x="757949" y="249572"/>
                  </a:cubicBezTo>
                  <a:cubicBezTo>
                    <a:pt x="710030" y="277419"/>
                    <a:pt x="710392" y="321903"/>
                    <a:pt x="757949" y="350292"/>
                  </a:cubicBezTo>
                  <a:cubicBezTo>
                    <a:pt x="812559" y="378230"/>
                    <a:pt x="877295" y="378230"/>
                    <a:pt x="931906" y="350292"/>
                  </a:cubicBezTo>
                  <a:cubicBezTo>
                    <a:pt x="980005" y="322445"/>
                    <a:pt x="979644" y="277961"/>
                    <a:pt x="931906" y="249391"/>
                  </a:cubicBezTo>
                  <a:moveTo>
                    <a:pt x="1702593" y="720808"/>
                  </a:moveTo>
                  <a:lnTo>
                    <a:pt x="1091215" y="367832"/>
                  </a:lnTo>
                  <a:cubicBezTo>
                    <a:pt x="1079515" y="361865"/>
                    <a:pt x="1065663" y="361865"/>
                    <a:pt x="1053964" y="367832"/>
                  </a:cubicBezTo>
                  <a:lnTo>
                    <a:pt x="1051071" y="369460"/>
                  </a:lnTo>
                  <a:cubicBezTo>
                    <a:pt x="1045085" y="371377"/>
                    <a:pt x="1041776" y="377796"/>
                    <a:pt x="1043693" y="383782"/>
                  </a:cubicBezTo>
                  <a:cubicBezTo>
                    <a:pt x="1044814" y="387290"/>
                    <a:pt x="1047563" y="390039"/>
                    <a:pt x="1051071" y="391159"/>
                  </a:cubicBezTo>
                  <a:lnTo>
                    <a:pt x="1662268" y="744135"/>
                  </a:lnTo>
                  <a:cubicBezTo>
                    <a:pt x="1674004" y="750193"/>
                    <a:pt x="1687963" y="750193"/>
                    <a:pt x="1699699" y="744135"/>
                  </a:cubicBezTo>
                  <a:lnTo>
                    <a:pt x="1702412" y="742507"/>
                  </a:lnTo>
                  <a:cubicBezTo>
                    <a:pt x="1708361" y="740446"/>
                    <a:pt x="1711490" y="733954"/>
                    <a:pt x="1709428" y="728005"/>
                  </a:cubicBezTo>
                  <a:cubicBezTo>
                    <a:pt x="1708289" y="724714"/>
                    <a:pt x="1705703" y="722128"/>
                    <a:pt x="1702412" y="720989"/>
                  </a:cubicBezTo>
                  <a:moveTo>
                    <a:pt x="1600968" y="778130"/>
                  </a:moveTo>
                  <a:lnTo>
                    <a:pt x="1284519" y="595495"/>
                  </a:lnTo>
                  <a:cubicBezTo>
                    <a:pt x="1271934" y="589003"/>
                    <a:pt x="1256961" y="589003"/>
                    <a:pt x="1244376" y="595495"/>
                  </a:cubicBezTo>
                  <a:cubicBezTo>
                    <a:pt x="1233345" y="601823"/>
                    <a:pt x="1233345" y="612312"/>
                    <a:pt x="1244376" y="618821"/>
                  </a:cubicBezTo>
                  <a:lnTo>
                    <a:pt x="1560643" y="801457"/>
                  </a:lnTo>
                  <a:cubicBezTo>
                    <a:pt x="1573337" y="807786"/>
                    <a:pt x="1588273" y="807786"/>
                    <a:pt x="1600968" y="801457"/>
                  </a:cubicBezTo>
                  <a:cubicBezTo>
                    <a:pt x="1611998" y="795128"/>
                    <a:pt x="1611817" y="784640"/>
                    <a:pt x="1600968" y="778130"/>
                  </a:cubicBezTo>
                  <a:moveTo>
                    <a:pt x="1204955" y="549564"/>
                  </a:moveTo>
                  <a:lnTo>
                    <a:pt x="992121" y="425155"/>
                  </a:lnTo>
                  <a:cubicBezTo>
                    <a:pt x="980421" y="419206"/>
                    <a:pt x="966570" y="419206"/>
                    <a:pt x="954871" y="425155"/>
                  </a:cubicBezTo>
                  <a:lnTo>
                    <a:pt x="951977" y="426963"/>
                  </a:lnTo>
                  <a:cubicBezTo>
                    <a:pt x="946028" y="429024"/>
                    <a:pt x="942900" y="435516"/>
                    <a:pt x="944961" y="441466"/>
                  </a:cubicBezTo>
                  <a:cubicBezTo>
                    <a:pt x="946100" y="444757"/>
                    <a:pt x="948686" y="447342"/>
                    <a:pt x="951977" y="448482"/>
                  </a:cubicBezTo>
                  <a:lnTo>
                    <a:pt x="1165716" y="571806"/>
                  </a:lnTo>
                  <a:cubicBezTo>
                    <a:pt x="1177433" y="577955"/>
                    <a:pt x="1191429" y="577955"/>
                    <a:pt x="1203147" y="571806"/>
                  </a:cubicBezTo>
                  <a:lnTo>
                    <a:pt x="1205859" y="570179"/>
                  </a:lnTo>
                  <a:cubicBezTo>
                    <a:pt x="1211808" y="568117"/>
                    <a:pt x="1214937" y="561626"/>
                    <a:pt x="1212875" y="555676"/>
                  </a:cubicBezTo>
                  <a:cubicBezTo>
                    <a:pt x="1211736" y="552385"/>
                    <a:pt x="1209151" y="549800"/>
                    <a:pt x="1205859" y="548660"/>
                  </a:cubicBezTo>
                  <a:moveTo>
                    <a:pt x="1008395" y="550468"/>
                  </a:moveTo>
                  <a:lnTo>
                    <a:pt x="893570" y="484105"/>
                  </a:lnTo>
                  <a:cubicBezTo>
                    <a:pt x="880930" y="477776"/>
                    <a:pt x="866066" y="477776"/>
                    <a:pt x="853426" y="484105"/>
                  </a:cubicBezTo>
                  <a:cubicBezTo>
                    <a:pt x="846989" y="486257"/>
                    <a:pt x="843499" y="493219"/>
                    <a:pt x="845651" y="499656"/>
                  </a:cubicBezTo>
                  <a:cubicBezTo>
                    <a:pt x="846880" y="503327"/>
                    <a:pt x="849756" y="506202"/>
                    <a:pt x="853426" y="507431"/>
                  </a:cubicBezTo>
                  <a:lnTo>
                    <a:pt x="968252" y="573795"/>
                  </a:lnTo>
                  <a:cubicBezTo>
                    <a:pt x="980892" y="580124"/>
                    <a:pt x="995755" y="580124"/>
                    <a:pt x="1008395" y="573795"/>
                  </a:cubicBezTo>
                  <a:cubicBezTo>
                    <a:pt x="1014833" y="571644"/>
                    <a:pt x="1018323" y="564682"/>
                    <a:pt x="1016171" y="558244"/>
                  </a:cubicBezTo>
                  <a:cubicBezTo>
                    <a:pt x="1014941" y="554574"/>
                    <a:pt x="1012066" y="551698"/>
                    <a:pt x="1008395" y="550468"/>
                  </a:cubicBezTo>
                  <a:moveTo>
                    <a:pt x="539329" y="478137"/>
                  </a:moveTo>
                  <a:cubicBezTo>
                    <a:pt x="484682" y="450272"/>
                    <a:pt x="420019" y="450272"/>
                    <a:pt x="365372" y="478137"/>
                  </a:cubicBezTo>
                  <a:cubicBezTo>
                    <a:pt x="317453" y="505985"/>
                    <a:pt x="317634" y="550468"/>
                    <a:pt x="365372" y="579039"/>
                  </a:cubicBezTo>
                  <a:cubicBezTo>
                    <a:pt x="420019" y="606905"/>
                    <a:pt x="484682" y="606905"/>
                    <a:pt x="539329" y="579039"/>
                  </a:cubicBezTo>
                  <a:cubicBezTo>
                    <a:pt x="587248" y="551192"/>
                    <a:pt x="587067" y="506708"/>
                    <a:pt x="539329" y="478137"/>
                  </a:cubicBezTo>
                  <a:moveTo>
                    <a:pt x="1309112" y="949555"/>
                  </a:moveTo>
                  <a:lnTo>
                    <a:pt x="697915" y="596580"/>
                  </a:lnTo>
                  <a:cubicBezTo>
                    <a:pt x="686215" y="590630"/>
                    <a:pt x="672363" y="590630"/>
                    <a:pt x="660664" y="596580"/>
                  </a:cubicBezTo>
                  <a:lnTo>
                    <a:pt x="657771" y="598388"/>
                  </a:lnTo>
                  <a:cubicBezTo>
                    <a:pt x="651822" y="600449"/>
                    <a:pt x="648693" y="606941"/>
                    <a:pt x="650755" y="612890"/>
                  </a:cubicBezTo>
                  <a:cubicBezTo>
                    <a:pt x="651894" y="616181"/>
                    <a:pt x="654480" y="618767"/>
                    <a:pt x="657771" y="619906"/>
                  </a:cubicBezTo>
                  <a:lnTo>
                    <a:pt x="1269149" y="972882"/>
                  </a:lnTo>
                  <a:cubicBezTo>
                    <a:pt x="1280849" y="978849"/>
                    <a:pt x="1294700" y="978849"/>
                    <a:pt x="1306399" y="972882"/>
                  </a:cubicBezTo>
                  <a:lnTo>
                    <a:pt x="1309293" y="971074"/>
                  </a:lnTo>
                  <a:cubicBezTo>
                    <a:pt x="1319600" y="965106"/>
                    <a:pt x="1319419" y="955522"/>
                    <a:pt x="1309293" y="949555"/>
                  </a:cubicBezTo>
                  <a:moveTo>
                    <a:pt x="1207848" y="1006697"/>
                  </a:moveTo>
                  <a:lnTo>
                    <a:pt x="891400" y="822976"/>
                  </a:lnTo>
                  <a:cubicBezTo>
                    <a:pt x="878760" y="816647"/>
                    <a:pt x="863896" y="816647"/>
                    <a:pt x="851256" y="822976"/>
                  </a:cubicBezTo>
                  <a:cubicBezTo>
                    <a:pt x="844819" y="825127"/>
                    <a:pt x="841329" y="832089"/>
                    <a:pt x="843481" y="838527"/>
                  </a:cubicBezTo>
                  <a:cubicBezTo>
                    <a:pt x="844710" y="842197"/>
                    <a:pt x="847585" y="845073"/>
                    <a:pt x="851256" y="846303"/>
                  </a:cubicBezTo>
                  <a:lnTo>
                    <a:pt x="1167704" y="1028939"/>
                  </a:lnTo>
                  <a:cubicBezTo>
                    <a:pt x="1180363" y="1035448"/>
                    <a:pt x="1195371" y="1035448"/>
                    <a:pt x="1208029" y="1028939"/>
                  </a:cubicBezTo>
                  <a:cubicBezTo>
                    <a:pt x="1219059" y="1022610"/>
                    <a:pt x="1218879" y="1012121"/>
                    <a:pt x="1208029" y="1005612"/>
                  </a:cubicBezTo>
                  <a:moveTo>
                    <a:pt x="811293" y="777769"/>
                  </a:moveTo>
                  <a:lnTo>
                    <a:pt x="597555" y="654264"/>
                  </a:lnTo>
                  <a:cubicBezTo>
                    <a:pt x="585838" y="648387"/>
                    <a:pt x="572022" y="648387"/>
                    <a:pt x="560305" y="654264"/>
                  </a:cubicBezTo>
                  <a:lnTo>
                    <a:pt x="557411" y="656072"/>
                  </a:lnTo>
                  <a:cubicBezTo>
                    <a:pt x="547105" y="662039"/>
                    <a:pt x="547105" y="671623"/>
                    <a:pt x="557411" y="677590"/>
                  </a:cubicBezTo>
                  <a:lnTo>
                    <a:pt x="771150" y="801096"/>
                  </a:lnTo>
                  <a:cubicBezTo>
                    <a:pt x="782849" y="807063"/>
                    <a:pt x="796700" y="807063"/>
                    <a:pt x="808400" y="801096"/>
                  </a:cubicBezTo>
                  <a:lnTo>
                    <a:pt x="811293" y="799287"/>
                  </a:lnTo>
                  <a:cubicBezTo>
                    <a:pt x="821601" y="793320"/>
                    <a:pt x="821601" y="783736"/>
                    <a:pt x="811293" y="777769"/>
                  </a:cubicBezTo>
                  <a:moveTo>
                    <a:pt x="614010" y="779577"/>
                  </a:moveTo>
                  <a:lnTo>
                    <a:pt x="499185" y="713213"/>
                  </a:lnTo>
                  <a:cubicBezTo>
                    <a:pt x="486545" y="706884"/>
                    <a:pt x="471681" y="706884"/>
                    <a:pt x="459041" y="713213"/>
                  </a:cubicBezTo>
                  <a:cubicBezTo>
                    <a:pt x="452604" y="715365"/>
                    <a:pt x="449114" y="722327"/>
                    <a:pt x="451266" y="728765"/>
                  </a:cubicBezTo>
                  <a:cubicBezTo>
                    <a:pt x="452495" y="732436"/>
                    <a:pt x="455370" y="735311"/>
                    <a:pt x="459041" y="736540"/>
                  </a:cubicBezTo>
                  <a:lnTo>
                    <a:pt x="573867" y="802904"/>
                  </a:lnTo>
                  <a:cubicBezTo>
                    <a:pt x="586561" y="809233"/>
                    <a:pt x="601497" y="809233"/>
                    <a:pt x="614191" y="802904"/>
                  </a:cubicBezTo>
                  <a:cubicBezTo>
                    <a:pt x="620629" y="800752"/>
                    <a:pt x="624119" y="793790"/>
                    <a:pt x="621967" y="787353"/>
                  </a:cubicBezTo>
                  <a:cubicBezTo>
                    <a:pt x="620737" y="783682"/>
                    <a:pt x="617862" y="780807"/>
                    <a:pt x="614191" y="779577"/>
                  </a:cubicBezTo>
                  <a:moveTo>
                    <a:pt x="899356" y="1176494"/>
                  </a:moveTo>
                  <a:lnTo>
                    <a:pt x="221795" y="785364"/>
                  </a:lnTo>
                  <a:cubicBezTo>
                    <a:pt x="210458" y="779450"/>
                    <a:pt x="196968" y="779450"/>
                    <a:pt x="185630" y="785364"/>
                  </a:cubicBezTo>
                  <a:lnTo>
                    <a:pt x="182918" y="786991"/>
                  </a:lnTo>
                  <a:cubicBezTo>
                    <a:pt x="173153" y="792597"/>
                    <a:pt x="173153" y="801819"/>
                    <a:pt x="182918" y="807605"/>
                  </a:cubicBezTo>
                  <a:lnTo>
                    <a:pt x="860479" y="1198736"/>
                  </a:lnTo>
                  <a:cubicBezTo>
                    <a:pt x="871798" y="1204721"/>
                    <a:pt x="885324" y="1204721"/>
                    <a:pt x="896644" y="1198736"/>
                  </a:cubicBezTo>
                  <a:lnTo>
                    <a:pt x="899537" y="1197108"/>
                  </a:lnTo>
                  <a:cubicBezTo>
                    <a:pt x="909302" y="1191503"/>
                    <a:pt x="909121" y="1182280"/>
                    <a:pt x="899537" y="1176494"/>
                  </a:cubicBezTo>
                  <a:moveTo>
                    <a:pt x="80388" y="703629"/>
                  </a:moveTo>
                  <a:lnTo>
                    <a:pt x="45850" y="683738"/>
                  </a:lnTo>
                  <a:cubicBezTo>
                    <a:pt x="34531" y="677753"/>
                    <a:pt x="21004" y="677753"/>
                    <a:pt x="9685" y="683738"/>
                  </a:cubicBezTo>
                  <a:lnTo>
                    <a:pt x="6972" y="685366"/>
                  </a:lnTo>
                  <a:cubicBezTo>
                    <a:pt x="-2792" y="690972"/>
                    <a:pt x="-2792" y="700194"/>
                    <a:pt x="6972" y="705980"/>
                  </a:cubicBezTo>
                  <a:lnTo>
                    <a:pt x="41330" y="725871"/>
                  </a:lnTo>
                  <a:cubicBezTo>
                    <a:pt x="52686" y="731676"/>
                    <a:pt x="66139" y="731676"/>
                    <a:pt x="77495" y="725871"/>
                  </a:cubicBezTo>
                  <a:lnTo>
                    <a:pt x="80208" y="724244"/>
                  </a:lnTo>
                  <a:cubicBezTo>
                    <a:pt x="85904" y="722382"/>
                    <a:pt x="88996" y="716233"/>
                    <a:pt x="87133" y="710555"/>
                  </a:cubicBezTo>
                  <a:cubicBezTo>
                    <a:pt x="86048" y="707282"/>
                    <a:pt x="83481" y="704714"/>
                    <a:pt x="80208" y="703629"/>
                  </a:cubicBezTo>
                  <a:moveTo>
                    <a:pt x="1325206" y="20644"/>
                  </a:moveTo>
                  <a:cubicBezTo>
                    <a:pt x="1270560" y="-7222"/>
                    <a:pt x="1205895" y="-7222"/>
                    <a:pt x="1151249" y="20644"/>
                  </a:cubicBezTo>
                  <a:cubicBezTo>
                    <a:pt x="1103330" y="48491"/>
                    <a:pt x="1103511" y="92975"/>
                    <a:pt x="1151249" y="121365"/>
                  </a:cubicBezTo>
                  <a:cubicBezTo>
                    <a:pt x="1205950" y="149230"/>
                    <a:pt x="1270686" y="149230"/>
                    <a:pt x="1325386" y="121365"/>
                  </a:cubicBezTo>
                  <a:cubicBezTo>
                    <a:pt x="1373305" y="93698"/>
                    <a:pt x="1372944" y="49034"/>
                    <a:pt x="1325386" y="20644"/>
                  </a:cubicBezTo>
                </a:path>
              </a:pathLst>
            </a:custGeom>
            <a:solidFill>
              <a:schemeClr val="bg1"/>
            </a:solidFill>
            <a:ln w="18065" cap="flat">
              <a:noFill/>
              <a:prstDash val="solid"/>
              <a:miter/>
            </a:ln>
          </p:spPr>
          <p:txBody>
            <a:bodyPr rtlCol="0" anchor="ctr"/>
            <a:lstStyle/>
            <a:p>
              <a:endParaRPr lang="zh-CN" altLang="en-US"/>
            </a:p>
          </p:txBody>
        </p:sp>
        <p:pic>
          <p:nvPicPr>
            <p:cNvPr id="22" name="îSḷïdé">
              <a:extLst>
                <a:ext uri="{FF2B5EF4-FFF2-40B4-BE49-F238E27FC236}">
                  <a16:creationId xmlns:a16="http://schemas.microsoft.com/office/drawing/2014/main" id="{C6C4D64D-6A76-BA32-920A-32AB68BB41C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81527" y="2343935"/>
              <a:ext cx="1619016" cy="923439"/>
            </a:xfrm>
            <a:prstGeom prst="rect">
              <a:avLst/>
            </a:prstGeom>
          </p:spPr>
        </p:pic>
      </p:grpSp>
    </p:spTree>
    <p:custDataLst>
      <p:tags r:id="rId1"/>
    </p:custDataLst>
    <p:extLst>
      <p:ext uri="{BB962C8B-B14F-4D97-AF65-F5344CB8AC3E}">
        <p14:creationId xmlns:p14="http://schemas.microsoft.com/office/powerpoint/2010/main" val="29091886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例子</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graphicFrame>
        <p:nvGraphicFramePr>
          <p:cNvPr id="15" name="表格 14"/>
          <p:cNvGraphicFramePr>
            <a:graphicFrameLocks noGrp="1"/>
          </p:cNvGraphicFramePr>
          <p:nvPr>
            <p:extLst/>
          </p:nvPr>
        </p:nvGraphicFramePr>
        <p:xfrm>
          <a:off x="12684000" y="4757014"/>
          <a:ext cx="8948103" cy="5455920"/>
        </p:xfrm>
        <a:graphic>
          <a:graphicData uri="http://schemas.openxmlformats.org/drawingml/2006/table">
            <a:tbl>
              <a:tblPr>
                <a:tableStyleId>{5940675A-B579-460E-94D1-54222C63F5DA}</a:tableStyleId>
              </a:tblPr>
              <a:tblGrid>
                <a:gridCol w="8948103">
                  <a:extLst>
                    <a:ext uri="{9D8B030D-6E8A-4147-A177-3AD203B41FA5}">
                      <a16:colId xmlns:a16="http://schemas.microsoft.com/office/drawing/2014/main" val="1406598188"/>
                    </a:ext>
                  </a:extLst>
                </a:gridCol>
              </a:tblGrid>
              <a:tr h="4636294">
                <a:tc>
                  <a:txBody>
                    <a:bodyPr/>
                    <a:lstStyle/>
                    <a:p>
                      <a:pPr marL="238760" indent="-238760" algn="just"/>
                      <a:r>
                        <a:rPr lang="en-US" altLang="zh-CN" sz="4400" dirty="0" smtClean="0">
                          <a:latin typeface="宋体" panose="02010600030101010101" pitchFamily="2" charset="-122"/>
                          <a:ea typeface="宋体" panose="02010600030101010101" pitchFamily="2" charset="-122"/>
                        </a:rPr>
                        <a:t>import queue</a:t>
                      </a:r>
                    </a:p>
                    <a:p>
                      <a:pPr marL="238760" indent="-238760" algn="just"/>
                      <a:r>
                        <a:rPr lang="en-US" altLang="zh-CN" sz="4400" dirty="0" err="1" smtClean="0">
                          <a:latin typeface="宋体" panose="02010600030101010101" pitchFamily="2" charset="-122"/>
                          <a:ea typeface="宋体" panose="02010600030101010101" pitchFamily="2" charset="-122"/>
                        </a:rPr>
                        <a:t>pq</a:t>
                      </a:r>
                      <a:r>
                        <a:rPr lang="en-US" altLang="zh-CN" sz="4400" dirty="0" smtClean="0">
                          <a:latin typeface="宋体" panose="02010600030101010101" pitchFamily="2" charset="-122"/>
                          <a:ea typeface="宋体" panose="02010600030101010101" pitchFamily="2" charset="-122"/>
                        </a:rPr>
                        <a:t> = </a:t>
                      </a:r>
                      <a:r>
                        <a:rPr lang="en-US" altLang="zh-CN" sz="4400" dirty="0" err="1" smtClean="0">
                          <a:latin typeface="宋体" panose="02010600030101010101" pitchFamily="2" charset="-122"/>
                          <a:ea typeface="宋体" panose="02010600030101010101" pitchFamily="2" charset="-122"/>
                        </a:rPr>
                        <a:t>queue.PriorityQueue</a:t>
                      </a:r>
                      <a:r>
                        <a:rPr lang="en-US" altLang="zh-CN" sz="4400" dirty="0" smtClean="0">
                          <a:latin typeface="宋体" panose="02010600030101010101" pitchFamily="2" charset="-122"/>
                          <a:ea typeface="宋体" panose="02010600030101010101" pitchFamily="2" charset="-122"/>
                        </a:rPr>
                        <a:t>()</a:t>
                      </a:r>
                    </a:p>
                    <a:p>
                      <a:pPr marL="238760" indent="-238760" algn="just"/>
                      <a:r>
                        <a:rPr lang="en-US" altLang="zh-CN" sz="4400" dirty="0" err="1" smtClean="0">
                          <a:latin typeface="宋体" panose="02010600030101010101" pitchFamily="2" charset="-122"/>
                          <a:ea typeface="宋体" panose="02010600030101010101" pitchFamily="2" charset="-122"/>
                        </a:rPr>
                        <a:t>pq.put</a:t>
                      </a:r>
                      <a:r>
                        <a:rPr lang="en-US" altLang="zh-CN" sz="4400" dirty="0" smtClean="0">
                          <a:latin typeface="宋体" panose="02010600030101010101" pitchFamily="2" charset="-122"/>
                          <a:ea typeface="宋体" panose="02010600030101010101" pitchFamily="2" charset="-122"/>
                        </a:rPr>
                        <a:t>([1, '</a:t>
                      </a:r>
                      <a:r>
                        <a:rPr lang="en-US" altLang="zh-CN" sz="4400" dirty="0" err="1" smtClean="0">
                          <a:latin typeface="宋体" panose="02010600030101010101" pitchFamily="2" charset="-122"/>
                          <a:ea typeface="宋体" panose="02010600030101010101" pitchFamily="2" charset="-122"/>
                        </a:rPr>
                        <a:t>abc</a:t>
                      </a:r>
                      <a:r>
                        <a:rPr lang="en-US" altLang="zh-CN" sz="4400" dirty="0" smtClean="0">
                          <a:latin typeface="宋体" panose="02010600030101010101" pitchFamily="2" charset="-122"/>
                          <a:ea typeface="宋体" panose="02010600030101010101" pitchFamily="2" charset="-122"/>
                        </a:rPr>
                        <a:t>'])       </a:t>
                      </a:r>
                    </a:p>
                    <a:p>
                      <a:pPr marL="238760" indent="-238760" algn="just"/>
                      <a:r>
                        <a:rPr lang="en-US" altLang="zh-CN" sz="4400" dirty="0" err="1" smtClean="0">
                          <a:latin typeface="宋体" panose="02010600030101010101" pitchFamily="2" charset="-122"/>
                          <a:ea typeface="宋体" panose="02010600030101010101" pitchFamily="2" charset="-122"/>
                        </a:rPr>
                        <a:t>pq.put</a:t>
                      </a:r>
                      <a:r>
                        <a:rPr lang="en-US" altLang="zh-CN" sz="4400" dirty="0" smtClean="0">
                          <a:latin typeface="宋体" panose="02010600030101010101" pitchFamily="2" charset="-122"/>
                          <a:ea typeface="宋体" panose="02010600030101010101" pitchFamily="2" charset="-122"/>
                        </a:rPr>
                        <a:t>([7, 998])</a:t>
                      </a:r>
                    </a:p>
                    <a:p>
                      <a:pPr marL="238760" indent="-238760" algn="just"/>
                      <a:r>
                        <a:rPr lang="en-US" altLang="zh-CN" sz="4400" dirty="0" err="1" smtClean="0">
                          <a:latin typeface="宋体" panose="02010600030101010101" pitchFamily="2" charset="-122"/>
                          <a:ea typeface="宋体" panose="02010600030101010101" pitchFamily="2" charset="-122"/>
                        </a:rPr>
                        <a:t>pq.put</a:t>
                      </a:r>
                      <a:r>
                        <a:rPr lang="en-US" altLang="zh-CN" sz="4400" dirty="0" smtClean="0">
                          <a:latin typeface="宋体" panose="02010600030101010101" pitchFamily="2" charset="-122"/>
                          <a:ea typeface="宋体" panose="02010600030101010101" pitchFamily="2" charset="-122"/>
                        </a:rPr>
                        <a:t>([5, True])</a:t>
                      </a:r>
                    </a:p>
                    <a:p>
                      <a:pPr marL="238760" marR="0" lvl="0" indent="-238760" algn="just" defTabSz="1828800" rtl="0" eaLnBrk="1" fontAlgn="auto" latinLnBrk="0" hangingPunct="1">
                        <a:lnSpc>
                          <a:spcPct val="100000"/>
                        </a:lnSpc>
                        <a:spcBef>
                          <a:spcPts val="0"/>
                        </a:spcBef>
                        <a:spcAft>
                          <a:spcPts val="0"/>
                        </a:spcAft>
                        <a:buClrTx/>
                        <a:buSzTx/>
                        <a:buFontTx/>
                        <a:buNone/>
                        <a:tabLst/>
                        <a:defRPr/>
                      </a:pPr>
                      <a:r>
                        <a:rPr lang="en-US" altLang="zh-CN" sz="4400" dirty="0" smtClean="0">
                          <a:latin typeface="宋体" panose="02010600030101010101" pitchFamily="2" charset="-122"/>
                          <a:ea typeface="宋体" panose="02010600030101010101" pitchFamily="2" charset="-122"/>
                        </a:rPr>
                        <a:t>print(</a:t>
                      </a:r>
                      <a:r>
                        <a:rPr lang="en-US" altLang="zh-CN" sz="4400" dirty="0" err="1" smtClean="0">
                          <a:latin typeface="宋体" panose="02010600030101010101" pitchFamily="2" charset="-122"/>
                          <a:ea typeface="宋体" panose="02010600030101010101" pitchFamily="2" charset="-122"/>
                        </a:rPr>
                        <a:t>pq.qsize</a:t>
                      </a:r>
                      <a:r>
                        <a:rPr lang="en-US" altLang="zh-CN" sz="4400" dirty="0" smtClean="0">
                          <a:latin typeface="宋体" panose="02010600030101010101" pitchFamily="2" charset="-122"/>
                          <a:ea typeface="宋体" panose="02010600030101010101" pitchFamily="2" charset="-122"/>
                        </a:rPr>
                        <a:t>())</a:t>
                      </a:r>
                    </a:p>
                    <a:p>
                      <a:pPr marL="238760" indent="-238760" algn="just"/>
                      <a:r>
                        <a:rPr lang="en-US" altLang="zh-CN" sz="4400" dirty="0" smtClean="0">
                          <a:latin typeface="宋体" panose="02010600030101010101" pitchFamily="2" charset="-122"/>
                          <a:ea typeface="宋体" panose="02010600030101010101" pitchFamily="2" charset="-122"/>
                        </a:rPr>
                        <a:t>while not </a:t>
                      </a:r>
                      <a:r>
                        <a:rPr lang="en-US" altLang="zh-CN" sz="4400" dirty="0" err="1" smtClean="0">
                          <a:latin typeface="宋体" panose="02010600030101010101" pitchFamily="2" charset="-122"/>
                          <a:ea typeface="宋体" panose="02010600030101010101" pitchFamily="2" charset="-122"/>
                        </a:rPr>
                        <a:t>pq.empty</a:t>
                      </a:r>
                      <a:r>
                        <a:rPr lang="en-US" altLang="zh-CN" sz="4400" dirty="0" smtClean="0">
                          <a:latin typeface="宋体" panose="02010600030101010101" pitchFamily="2" charset="-122"/>
                          <a:ea typeface="宋体" panose="02010600030101010101" pitchFamily="2" charset="-122"/>
                        </a:rPr>
                        <a:t>():  </a:t>
                      </a:r>
                    </a:p>
                    <a:p>
                      <a:pPr marL="238760" indent="-238760" algn="just"/>
                      <a:r>
                        <a:rPr lang="en-US" altLang="zh-CN" sz="4400" dirty="0" smtClean="0">
                          <a:latin typeface="宋体" panose="02010600030101010101" pitchFamily="2" charset="-122"/>
                          <a:ea typeface="宋体" panose="02010600030101010101" pitchFamily="2" charset="-122"/>
                        </a:rPr>
                        <a:t>   print(</a:t>
                      </a:r>
                      <a:r>
                        <a:rPr lang="en-US" altLang="zh-CN" sz="4400" dirty="0" err="1" smtClean="0">
                          <a:latin typeface="宋体" panose="02010600030101010101" pitchFamily="2" charset="-122"/>
                          <a:ea typeface="宋体" panose="02010600030101010101" pitchFamily="2" charset="-122"/>
                        </a:rPr>
                        <a:t>pq.get</a:t>
                      </a:r>
                      <a:r>
                        <a:rPr lang="en-US" altLang="zh-CN" sz="4400" dirty="0" smtClean="0">
                          <a:latin typeface="宋体" panose="02010600030101010101" pitchFamily="2" charset="-122"/>
                          <a:ea typeface="宋体" panose="02010600030101010101" pitchFamily="2" charset="-122"/>
                        </a:rPr>
                        <a:t>(),end='  ')</a:t>
                      </a:r>
                      <a:endParaRPr lang="en-US" altLang="zh-CN" sz="4400" dirty="0">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902905171"/>
                  </a:ext>
                </a:extLst>
              </a:tr>
            </a:tbl>
          </a:graphicData>
        </a:graphic>
      </p:graphicFrame>
      <p:graphicFrame>
        <p:nvGraphicFramePr>
          <p:cNvPr id="17" name="表格 16"/>
          <p:cNvGraphicFramePr>
            <a:graphicFrameLocks noGrp="1"/>
          </p:cNvGraphicFramePr>
          <p:nvPr>
            <p:extLst/>
          </p:nvPr>
        </p:nvGraphicFramePr>
        <p:xfrm>
          <a:off x="1413025" y="4757014"/>
          <a:ext cx="8948103" cy="5455920"/>
        </p:xfrm>
        <a:graphic>
          <a:graphicData uri="http://schemas.openxmlformats.org/drawingml/2006/table">
            <a:tbl>
              <a:tblPr>
                <a:tableStyleId>{5940675A-B579-460E-94D1-54222C63F5DA}</a:tableStyleId>
              </a:tblPr>
              <a:tblGrid>
                <a:gridCol w="8948103">
                  <a:extLst>
                    <a:ext uri="{9D8B030D-6E8A-4147-A177-3AD203B41FA5}">
                      <a16:colId xmlns:a16="http://schemas.microsoft.com/office/drawing/2014/main" val="1406598188"/>
                    </a:ext>
                  </a:extLst>
                </a:gridCol>
              </a:tblGrid>
              <a:tr h="4636294">
                <a:tc>
                  <a:txBody>
                    <a:bodyPr/>
                    <a:lstStyle/>
                    <a:p>
                      <a:pPr marL="238760" indent="-238760" algn="just"/>
                      <a:r>
                        <a:rPr lang="en-US" altLang="zh-CN" sz="4400" dirty="0" smtClean="0">
                          <a:latin typeface="宋体" panose="02010600030101010101" pitchFamily="2" charset="-122"/>
                          <a:ea typeface="宋体" panose="02010600030101010101" pitchFamily="2" charset="-122"/>
                        </a:rPr>
                        <a:t>import queue</a:t>
                      </a:r>
                    </a:p>
                    <a:p>
                      <a:pPr marL="238760" indent="-238760" algn="just"/>
                      <a:r>
                        <a:rPr lang="en-US" altLang="zh-CN" sz="4400" dirty="0" err="1" smtClean="0">
                          <a:latin typeface="宋体" panose="02010600030101010101" pitchFamily="2" charset="-122"/>
                          <a:ea typeface="宋体" panose="02010600030101010101" pitchFamily="2" charset="-122"/>
                        </a:rPr>
                        <a:t>pq</a:t>
                      </a:r>
                      <a:r>
                        <a:rPr lang="en-US" altLang="zh-CN" sz="4400" dirty="0" smtClean="0">
                          <a:latin typeface="宋体" panose="02010600030101010101" pitchFamily="2" charset="-122"/>
                          <a:ea typeface="宋体" panose="02010600030101010101" pitchFamily="2" charset="-122"/>
                        </a:rPr>
                        <a:t> = </a:t>
                      </a:r>
                      <a:r>
                        <a:rPr lang="en-US" altLang="zh-CN" sz="4400" dirty="0" err="1" smtClean="0">
                          <a:latin typeface="宋体" panose="02010600030101010101" pitchFamily="2" charset="-122"/>
                          <a:ea typeface="宋体" panose="02010600030101010101" pitchFamily="2" charset="-122"/>
                        </a:rPr>
                        <a:t>queue.PriorityQueue</a:t>
                      </a:r>
                      <a:r>
                        <a:rPr lang="en-US" altLang="zh-CN" sz="4400" dirty="0" smtClean="0">
                          <a:latin typeface="宋体" panose="02010600030101010101" pitchFamily="2" charset="-122"/>
                          <a:ea typeface="宋体" panose="02010600030101010101" pitchFamily="2" charset="-122"/>
                        </a:rPr>
                        <a:t>()</a:t>
                      </a:r>
                    </a:p>
                    <a:p>
                      <a:pPr marL="238760" indent="-238760" algn="just"/>
                      <a:r>
                        <a:rPr lang="en-US" altLang="zh-CN" sz="4400" dirty="0" err="1" smtClean="0">
                          <a:latin typeface="宋体" panose="02010600030101010101" pitchFamily="2" charset="-122"/>
                          <a:ea typeface="宋体" panose="02010600030101010101" pitchFamily="2" charset="-122"/>
                        </a:rPr>
                        <a:t>pq.put</a:t>
                      </a:r>
                      <a:r>
                        <a:rPr lang="en-US" altLang="zh-CN" sz="4400" dirty="0" smtClean="0">
                          <a:latin typeface="宋体" panose="02010600030101010101" pitchFamily="2" charset="-122"/>
                          <a:ea typeface="宋体" panose="02010600030101010101" pitchFamily="2" charset="-122"/>
                        </a:rPr>
                        <a:t>(1)       </a:t>
                      </a:r>
                    </a:p>
                    <a:p>
                      <a:pPr marL="238760" indent="-238760" algn="just"/>
                      <a:r>
                        <a:rPr lang="en-US" altLang="zh-CN" sz="4400" dirty="0" err="1" smtClean="0">
                          <a:latin typeface="宋体" panose="02010600030101010101" pitchFamily="2" charset="-122"/>
                          <a:ea typeface="宋体" panose="02010600030101010101" pitchFamily="2" charset="-122"/>
                        </a:rPr>
                        <a:t>pq.put</a:t>
                      </a:r>
                      <a:r>
                        <a:rPr lang="en-US" altLang="zh-CN" sz="4400" dirty="0" smtClean="0">
                          <a:latin typeface="宋体" panose="02010600030101010101" pitchFamily="2" charset="-122"/>
                          <a:ea typeface="宋体" panose="02010600030101010101" pitchFamily="2" charset="-122"/>
                        </a:rPr>
                        <a:t>(7)</a:t>
                      </a:r>
                    </a:p>
                    <a:p>
                      <a:pPr marL="238760" indent="-238760" algn="just"/>
                      <a:r>
                        <a:rPr lang="en-US" altLang="zh-CN" sz="4400" dirty="0" err="1" smtClean="0">
                          <a:latin typeface="宋体" panose="02010600030101010101" pitchFamily="2" charset="-122"/>
                          <a:ea typeface="宋体" panose="02010600030101010101" pitchFamily="2" charset="-122"/>
                        </a:rPr>
                        <a:t>pq.put</a:t>
                      </a:r>
                      <a:r>
                        <a:rPr lang="en-US" altLang="zh-CN" sz="4400" dirty="0" smtClean="0">
                          <a:latin typeface="宋体" panose="02010600030101010101" pitchFamily="2" charset="-122"/>
                          <a:ea typeface="宋体" panose="02010600030101010101" pitchFamily="2" charset="-122"/>
                        </a:rPr>
                        <a:t>(5)</a:t>
                      </a:r>
                    </a:p>
                    <a:p>
                      <a:pPr marL="238760" indent="-238760" algn="just"/>
                      <a:r>
                        <a:rPr lang="en-US" altLang="zh-CN" sz="4400" dirty="0" smtClean="0">
                          <a:latin typeface="宋体" panose="02010600030101010101" pitchFamily="2" charset="-122"/>
                          <a:ea typeface="宋体" panose="02010600030101010101" pitchFamily="2" charset="-122"/>
                        </a:rPr>
                        <a:t>print(</a:t>
                      </a:r>
                      <a:r>
                        <a:rPr lang="en-US" altLang="zh-CN" sz="4400" dirty="0" err="1" smtClean="0">
                          <a:latin typeface="宋体" panose="02010600030101010101" pitchFamily="2" charset="-122"/>
                          <a:ea typeface="宋体" panose="02010600030101010101" pitchFamily="2" charset="-122"/>
                        </a:rPr>
                        <a:t>pq.qsize</a:t>
                      </a:r>
                      <a:r>
                        <a:rPr lang="en-US" altLang="zh-CN" sz="4400" dirty="0" smtClean="0">
                          <a:latin typeface="宋体" panose="02010600030101010101" pitchFamily="2" charset="-122"/>
                          <a:ea typeface="宋体" panose="02010600030101010101" pitchFamily="2" charset="-122"/>
                        </a:rPr>
                        <a:t>())</a:t>
                      </a:r>
                    </a:p>
                    <a:p>
                      <a:pPr marL="238760" indent="-238760" algn="just"/>
                      <a:r>
                        <a:rPr lang="en-US" altLang="zh-CN" sz="4400" dirty="0" smtClean="0">
                          <a:latin typeface="宋体" panose="02010600030101010101" pitchFamily="2" charset="-122"/>
                          <a:ea typeface="宋体" panose="02010600030101010101" pitchFamily="2" charset="-122"/>
                        </a:rPr>
                        <a:t>while not </a:t>
                      </a:r>
                      <a:r>
                        <a:rPr lang="en-US" altLang="zh-CN" sz="4400" dirty="0" err="1" smtClean="0">
                          <a:latin typeface="宋体" panose="02010600030101010101" pitchFamily="2" charset="-122"/>
                          <a:ea typeface="宋体" panose="02010600030101010101" pitchFamily="2" charset="-122"/>
                        </a:rPr>
                        <a:t>pq.empty</a:t>
                      </a:r>
                      <a:r>
                        <a:rPr lang="en-US" altLang="zh-CN" sz="4400" dirty="0" smtClean="0">
                          <a:latin typeface="宋体" panose="02010600030101010101" pitchFamily="2" charset="-122"/>
                          <a:ea typeface="宋体" panose="02010600030101010101" pitchFamily="2" charset="-122"/>
                        </a:rPr>
                        <a:t>():  </a:t>
                      </a:r>
                    </a:p>
                    <a:p>
                      <a:pPr marL="238760" indent="-238760" algn="just"/>
                      <a:r>
                        <a:rPr lang="en-US" altLang="zh-CN" sz="4400" dirty="0" smtClean="0">
                          <a:latin typeface="宋体" panose="02010600030101010101" pitchFamily="2" charset="-122"/>
                          <a:ea typeface="宋体" panose="02010600030101010101" pitchFamily="2" charset="-122"/>
                        </a:rPr>
                        <a:t>   print(</a:t>
                      </a:r>
                      <a:r>
                        <a:rPr lang="en-US" altLang="zh-CN" sz="4400" dirty="0" err="1" smtClean="0">
                          <a:latin typeface="宋体" panose="02010600030101010101" pitchFamily="2" charset="-122"/>
                          <a:ea typeface="宋体" panose="02010600030101010101" pitchFamily="2" charset="-122"/>
                        </a:rPr>
                        <a:t>pq.get</a:t>
                      </a:r>
                      <a:r>
                        <a:rPr lang="en-US" altLang="zh-CN" sz="4400" dirty="0" smtClean="0">
                          <a:latin typeface="宋体" panose="02010600030101010101" pitchFamily="2" charset="-122"/>
                          <a:ea typeface="宋体" panose="02010600030101010101" pitchFamily="2" charset="-122"/>
                        </a:rPr>
                        <a:t>(),end='  ')</a:t>
                      </a:r>
                      <a:endParaRPr lang="en-US" altLang="zh-CN" sz="4400" dirty="0">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902905171"/>
                  </a:ext>
                </a:extLst>
              </a:tr>
            </a:tbl>
          </a:graphicData>
        </a:graphic>
      </p:graphicFrame>
    </p:spTree>
    <p:custDataLst>
      <p:tags r:id="rId1"/>
    </p:custDataLst>
    <p:extLst>
      <p:ext uri="{BB962C8B-B14F-4D97-AF65-F5344CB8AC3E}">
        <p14:creationId xmlns:p14="http://schemas.microsoft.com/office/powerpoint/2010/main" val="4070909321"/>
      </p:ext>
    </p:extLst>
  </p:cSld>
  <p:clrMapOvr>
    <a:masterClrMapping/>
  </p:clrMapOvr>
  <p:transition spd="slow" advClick="0" advTm="1000">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954" y="1063"/>
              <a:ext cx="21362" cy="1599"/>
            </a:xfrm>
            <a:prstGeom prst="rect">
              <a:avLst/>
            </a:prstGeom>
            <a:noFill/>
          </p:spPr>
          <p:txBody>
            <a:bodyPr wrap="square">
              <a:spAutoFit/>
            </a:bodyPr>
            <a:lstStyle/>
            <a:p>
              <a:pPr algn="l"/>
              <a:r>
                <a:rPr lang="en-US" altLang="zh-CN" sz="6000" b="1" spc="600" dirty="0" err="1"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deque</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en-US" altLang="zh-CN" sz="6000" b="1" spc="600" dirty="0" err="1"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PriorityQueue</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性能比较</a:t>
              </a:r>
              <a:endParaRPr lang="zh-CN" altLang="en-US" sz="48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3" name="矩形 12"/>
          <p:cNvSpPr/>
          <p:nvPr/>
        </p:nvSpPr>
        <p:spPr>
          <a:xfrm>
            <a:off x="12487716" y="4272703"/>
            <a:ext cx="9755381"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queue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1000000</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pq</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PriorityQueue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pq.put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pq.get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14" name="矩形 13"/>
          <p:cNvSpPr/>
          <p:nvPr/>
        </p:nvSpPr>
        <p:spPr>
          <a:xfrm>
            <a:off x="1771144" y="4272703"/>
            <a:ext cx="9755381"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collections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 1000000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deque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q.append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q.popleft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Tree>
    <p:custDataLst>
      <p:tags r:id="rId1"/>
    </p:custDataLst>
    <p:extLst>
      <p:ext uri="{BB962C8B-B14F-4D97-AF65-F5344CB8AC3E}">
        <p14:creationId xmlns:p14="http://schemas.microsoft.com/office/powerpoint/2010/main" val="194958780"/>
      </p:ext>
    </p:extLst>
  </p:cSld>
  <p:clrMapOvr>
    <a:masterClrMapping/>
  </p:clrMapOvr>
  <p:transition spd="slow" advClick="0" advTm="1000">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3008630"/>
            <a:ext cx="11011587" cy="10556736"/>
          </a:xfrm>
          <a:prstGeom prst="rect">
            <a:avLst/>
          </a:prstGeom>
          <a:noFill/>
        </p:spPr>
        <p:txBody>
          <a:bodyPr wrap="square" rtlCol="0">
            <a:spAutoFit/>
          </a:bodyPr>
          <a:lstStyle/>
          <a:p>
            <a:pPr algn="l">
              <a:lnSpc>
                <a:spcPct val="170000"/>
              </a:lnSpc>
            </a:pPr>
            <a:r>
              <a:rPr lang="zh-CN" altLang="en-US" sz="4000" b="1" dirty="0">
                <a:solidFill>
                  <a:srgbClr val="2E7EF0"/>
                </a:solidFill>
                <a:latin typeface="思源宋体 CN" panose="02020400000000000000" charset="-122"/>
                <a:ea typeface="思源宋体 CN" panose="02020400000000000000" charset="-122"/>
                <a:cs typeface="思源宋体 CN" panose="02020400000000000000" charset="-122"/>
              </a:rPr>
              <a:t>【栈</a:t>
            </a:r>
            <a:r>
              <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rPr>
              <a:t>(stack)</a:t>
            </a:r>
            <a:r>
              <a:rPr lang="zh-CN" altLang="en-US" sz="4000" b="1" dirty="0">
                <a:solidFill>
                  <a:srgbClr val="2E7EF0"/>
                </a:solidFill>
                <a:latin typeface="思源宋体 CN" panose="02020400000000000000" charset="-122"/>
                <a:ea typeface="思源宋体 CN" panose="02020400000000000000" charset="-122"/>
                <a:cs typeface="思源宋体 CN" panose="02020400000000000000" charset="-122"/>
              </a:rPr>
              <a:t>】</a:t>
            </a:r>
            <a:r>
              <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rPr>
              <a:t>   </a:t>
            </a:r>
          </a:p>
          <a:p>
            <a:pPr lvl="2" algn="l">
              <a:lnSpc>
                <a:spcPct val="170000"/>
              </a:lnSpc>
              <a:buBlip>
                <a:blip r:embed="rId5"/>
              </a:buBlip>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先进后出</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 </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LIFO(</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last </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in first </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out</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lvl="2" algn="l">
              <a:lnSpc>
                <a:spcPct val="170000"/>
              </a:lnSpc>
              <a:buBlip>
                <a:blip r:embed="rId5"/>
              </a:buBlip>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栈：只有</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唯一的一个</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出入口</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lvl="2" algn="l">
              <a:lnSpc>
                <a:spcPct val="170000"/>
              </a:lnSpc>
              <a:buBlip>
                <a:blip r:embed="rId5"/>
              </a:buBlip>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队列：有</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两个口，一个入口和一个出口</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lvl="2" indent="0" algn="l">
              <a:lnSpc>
                <a:spcPct val="170000"/>
              </a:lnSpc>
            </a:pP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lvl="2" indent="0" algn="l">
              <a:lnSpc>
                <a:spcPct val="170000"/>
              </a:lnSpc>
            </a:pPr>
            <a:r>
              <a:rPr lang="zh-CN" altLang="en-US" sz="4000" b="1" dirty="0" smtClean="0">
                <a:solidFill>
                  <a:srgbClr val="2E7EF0"/>
                </a:solidFill>
                <a:latin typeface="思源宋体 CN" panose="02020400000000000000" charset="-122"/>
                <a:ea typeface="思源宋体 CN" panose="02020400000000000000" charset="-122"/>
                <a:cs typeface="思源宋体 CN" panose="02020400000000000000" charset="-122"/>
              </a:rPr>
              <a:t>【三种实现】</a:t>
            </a:r>
            <a:r>
              <a:rPr lang="en-US" altLang="zh-CN" sz="4000" b="1" dirty="0" smtClean="0">
                <a:solidFill>
                  <a:srgbClr val="2E7EF0"/>
                </a:solidFill>
                <a:latin typeface="思源宋体 CN" panose="02020400000000000000" charset="-122"/>
                <a:ea typeface="思源宋体 CN" panose="02020400000000000000" charset="-122"/>
                <a:cs typeface="思源宋体 CN" panose="02020400000000000000" charset="-122"/>
              </a:rPr>
              <a:t> </a:t>
            </a:r>
          </a:p>
          <a:p>
            <a:pPr lvl="2" algn="l">
              <a:lnSpc>
                <a:spcPct val="170000"/>
              </a:lnSpc>
              <a:buBlip>
                <a:blip r:embed="rId5"/>
              </a:buBlip>
            </a:pPr>
            <a:r>
              <a:rPr lang="en-US" altLang="zh-CN" sz="4000" b="1" dirty="0" err="1">
                <a:solidFill>
                  <a:schemeClr val="tx1"/>
                </a:solidFill>
                <a:latin typeface="思源宋体 CN" panose="02020400000000000000" charset="-122"/>
                <a:ea typeface="思源宋体 CN" panose="02020400000000000000" charset="-122"/>
                <a:cs typeface="思源宋体 CN" panose="02020400000000000000" charset="-122"/>
              </a:rPr>
              <a:t>LifoQueue</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list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en-US" altLang="zh-CN" sz="4000" b="1" dirty="0" err="1">
                <a:solidFill>
                  <a:schemeClr val="tx1"/>
                </a:solidFill>
                <a:latin typeface="思源宋体 CN" panose="02020400000000000000" charset="-122"/>
                <a:ea typeface="思源宋体 CN" panose="02020400000000000000" charset="-122"/>
                <a:cs typeface="思源宋体 CN" panose="02020400000000000000" charset="-122"/>
              </a:rPr>
              <a:t>deque</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  </a:t>
            </a:r>
          </a:p>
          <a:p>
            <a:pPr lvl="2" indent="0" algn="l">
              <a:lnSpc>
                <a:spcPct val="170000"/>
              </a:lnSpc>
            </a:pPr>
            <a:endPar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endParaRPr>
          </a:p>
          <a:p>
            <a:pPr lvl="2" indent="0" algn="l">
              <a:lnSpc>
                <a:spcPct val="170000"/>
              </a:lnSpc>
            </a:pP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lvl="2" algn="l">
              <a:lnSpc>
                <a:spcPct val="170000"/>
              </a:lnSpc>
              <a:buBlip>
                <a:blip r:embed="rId5"/>
              </a:buBlip>
            </a:pP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5824"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3.4 </a:t>
              </a:r>
              <a:r>
                <a:rPr lang="zh-CN" altLang="en-US" sz="5600" b="1" spc="600" dirty="0" smtClean="0">
                  <a:solidFill>
                    <a:schemeClr val="bg1"/>
                  </a:solidFill>
                  <a:latin typeface="思源宋体 CN Heavy" panose="02020900000000000000" charset="-122"/>
                  <a:ea typeface="思源宋体 CN Heavy" panose="02020900000000000000" charset="-122"/>
                </a:rPr>
                <a:t>栈</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0" name="矩形 9"/>
          <p:cNvSpPr/>
          <p:nvPr/>
        </p:nvSpPr>
        <p:spPr>
          <a:xfrm>
            <a:off x="15304958" y="-85725"/>
            <a:ext cx="9054912"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12" name="http://photo-static-api.fotomore.com/creative/vcg/400/new/VCG211303987637.jpg" descr="&amp;pky280_sjzg_VCG211303987637&amp;2&amp;src_toppic_insrchxs1&amp;"/>
          <p:cNvPicPr>
            <a:picLocks noChangeAspect="1"/>
          </p:cNvPicPr>
          <p:nvPr/>
        </p:nvPicPr>
        <p:blipFill>
          <a:blip r:embed="rId6">
            <a:extLst>
              <a:ext uri="{BEBA8EAE-BF5A-486C-A8C5-ECC9F3942E4B}">
                <a14:imgProps xmlns:a14="http://schemas.microsoft.com/office/drawing/2010/main">
                  <a14:imgLayer r:embed="rId7">
                    <a14:imgEffect>
                      <a14:backgroundRemoval t="9689" b="89941" l="10000" r="90000">
                        <a14:foregroundMark x1="27412" y1="33136" x2="43059" y2="32396"/>
                        <a14:foregroundMark x1="39471" y1="14201" x2="39941" y2="26257"/>
                        <a14:foregroundMark x1="36471" y1="12870" x2="36353" y2="19822"/>
                        <a14:foregroundMark x1="36588" y1="11464" x2="48647" y2="11612"/>
                        <a14:foregroundMark x1="44235" y1="76997" x2="43824" y2="81583"/>
                        <a14:foregroundMark x1="39941" y1="83876" x2="44824" y2="82396"/>
                        <a14:foregroundMark x1="29294" y1="84615" x2="36235" y2="84024"/>
                        <a14:foregroundMark x1="36235" y1="84024" x2="36353" y2="84024"/>
                        <a14:foregroundMark x1="22000" y1="84393" x2="30353" y2="84024"/>
                        <a14:foregroundMark x1="30353" y1="84024" x2="32294" y2="84467"/>
                        <a14:foregroundMark x1="40647" y1="84837" x2="58294" y2="83580"/>
                        <a14:foregroundMark x1="50118" y1="86021" x2="59471" y2="84985"/>
                        <a14:foregroundMark x1="59471" y1="84985" x2="66529" y2="84985"/>
                        <a14:foregroundMark x1="62471" y1="84615" x2="64235" y2="84246"/>
                        <a14:foregroundMark x1="55471" y1="76701" x2="56471" y2="81953"/>
                        <a14:foregroundMark x1="20941" y1="84246" x2="20941" y2="84246"/>
                        <a14:foregroundMark x1="19941" y1="84615" x2="19941" y2="84615"/>
                        <a14:foregroundMark x1="19118" y1="84467" x2="19118" y2="84467"/>
                        <a14:foregroundMark x1="38941" y1="38018" x2="40824" y2="50074"/>
                        <a14:foregroundMark x1="42353" y1="9467" x2="52941" y2="9689"/>
                        <a14:foregroundMark x1="52941" y1="9689" x2="56588" y2="22855"/>
                        <a14:foregroundMark x1="56588" y1="22855" x2="56588" y2="22855"/>
                        <a14:foregroundMark x1="76882" y1="85503" x2="84529" y2="84246"/>
                        <a14:foregroundMark x1="84529" y1="84246" x2="77882" y2="84763"/>
                        <a14:foregroundMark x1="18235" y1="84763" x2="18235" y2="84763"/>
                      </a14:backgroundRemoval>
                    </a14:imgEffect>
                  </a14:imgLayer>
                </a14:imgProps>
              </a:ext>
            </a:extLst>
          </a:blip>
          <a:stretch>
            <a:fillRect/>
          </a:stretch>
        </p:blipFill>
        <p:spPr>
          <a:xfrm>
            <a:off x="15600912" y="4543085"/>
            <a:ext cx="7958629" cy="6329907"/>
          </a:xfrm>
          <a:prstGeom prst="rect">
            <a:avLst/>
          </a:prstGeom>
        </p:spPr>
      </p:pic>
    </p:spTree>
    <p:custDataLst>
      <p:tags r:id="rId1"/>
    </p:custDataLst>
    <p:extLst>
      <p:ext uri="{BB962C8B-B14F-4D97-AF65-F5344CB8AC3E}">
        <p14:creationId xmlns:p14="http://schemas.microsoft.com/office/powerpoint/2010/main" val="350087210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45" y="4702519"/>
            <a:ext cx="5598753" cy="5847755"/>
          </a:xfrm>
          <a:prstGeom prst="rect">
            <a:avLst/>
          </a:prstGeom>
          <a:noFill/>
        </p:spPr>
        <p:txBody>
          <a:bodyPr wrap="square" rtlCol="0">
            <a:spAutoFit/>
          </a:bodyPr>
          <a:lstStyle/>
          <a:p>
            <a:pPr marL="571500" indent="-571500" algn="l">
              <a:lnSpc>
                <a:spcPct val="170000"/>
              </a:lnSpc>
              <a:buFont typeface="Wingdings" panose="05000000000000000000" pitchFamily="2" charset="2"/>
              <a:buChar char="Ø"/>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进栈</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出</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栈顶</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栈的容量</a:t>
            </a:r>
            <a:endPar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5824"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栈的操作</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2" name="图片 1"/>
          <p:cNvPicPr>
            <a:picLocks noChangeAspect="1"/>
          </p:cNvPicPr>
          <p:nvPr/>
        </p:nvPicPr>
        <p:blipFill>
          <a:blip r:embed="rId5"/>
          <a:stretch>
            <a:fillRect/>
          </a:stretch>
        </p:blipFill>
        <p:spPr>
          <a:xfrm>
            <a:off x="6533119" y="4865455"/>
            <a:ext cx="16950767" cy="6362178"/>
          </a:xfrm>
          <a:prstGeom prst="rect">
            <a:avLst/>
          </a:prstGeom>
        </p:spPr>
      </p:pic>
    </p:spTree>
    <p:custDataLst>
      <p:tags r:id="rId1"/>
    </p:custDataLst>
    <p:extLst>
      <p:ext uri="{BB962C8B-B14F-4D97-AF65-F5344CB8AC3E}">
        <p14:creationId xmlns:p14="http://schemas.microsoft.com/office/powerpoint/2010/main" val="236091601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259580" y="4660265"/>
            <a:ext cx="15526042" cy="8635365"/>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用LifoQueue</a:t>
              </a:r>
              <a:r>
                <a:rPr lang="zh-CN" altLang="en-US" sz="5600" b="1" spc="600" dirty="0">
                  <a:solidFill>
                    <a:schemeClr val="bg1"/>
                  </a:solidFill>
                  <a:latin typeface="思源宋体 CN Heavy" panose="02020900000000000000" charset="-122"/>
                  <a:ea typeface="思源宋体 CN Heavy" panose="02020900000000000000" charset="-122"/>
                </a:rPr>
                <a:t>实现栈</a:t>
              </a:r>
            </a:p>
          </p:txBody>
        </p:sp>
      </p:grpSp>
      <p:pic>
        <p:nvPicPr>
          <p:cNvPr id="10" name="图片 9"/>
          <p:cNvPicPr>
            <a:picLocks noChangeAspect="1"/>
          </p:cNvPicPr>
          <p:nvPr/>
        </p:nvPicPr>
        <p:blipFill>
          <a:blip r:embed="rId5"/>
          <a:srcRect t="1333" r="6406"/>
          <a:stretch>
            <a:fillRect/>
          </a:stretch>
        </p:blipFill>
        <p:spPr>
          <a:xfrm>
            <a:off x="8739266" y="4958715"/>
            <a:ext cx="14711076" cy="8088630"/>
          </a:xfrm>
          <a:prstGeom prst="rect">
            <a:avLst/>
          </a:prstGeom>
        </p:spPr>
      </p:pic>
      <p:pic>
        <p:nvPicPr>
          <p:cNvPr id="6" name="图片 5"/>
          <p:cNvPicPr>
            <a:picLocks noChangeAspect="1"/>
          </p:cNvPicPr>
          <p:nvPr/>
        </p:nvPicPr>
        <p:blipFill>
          <a:blip r:embed="rId6"/>
          <a:srcRect b="22933"/>
          <a:stretch>
            <a:fillRect/>
          </a:stretch>
        </p:blipFill>
        <p:spPr>
          <a:xfrm>
            <a:off x="9392712" y="5568319"/>
            <a:ext cx="14057630" cy="672909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3008630"/>
            <a:ext cx="13467080" cy="3545586"/>
          </a:xfrm>
          <a:prstGeom prst="rect">
            <a:avLst/>
          </a:prstGeom>
          <a:noFill/>
        </p:spPr>
        <p:txBody>
          <a:bodyPr wrap="square" rtlCol="0">
            <a:spAutoFit/>
          </a:bodyPr>
          <a:lstStyle/>
          <a:p>
            <a:pPr algn="l">
              <a:lnSpc>
                <a:spcPct val="170000"/>
              </a:lnSpc>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Lifo：last in first out，</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后进先出</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endPar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endPar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9" name="矩形 8"/>
          <p:cNvSpPr/>
          <p:nvPr/>
        </p:nvSpPr>
        <p:spPr>
          <a:xfrm>
            <a:off x="19578129" y="8932867"/>
            <a:ext cx="1269899" cy="3170099"/>
          </a:xfrm>
          <a:prstGeom prst="rect">
            <a:avLst/>
          </a:prstGeom>
        </p:spPr>
        <p:txBody>
          <a:bodyPr wrap="none">
            <a:spAutoFit/>
          </a:bodyPr>
          <a:lstStyle/>
          <a:p>
            <a:pPr marL="238760" indent="-238760" algn="just"/>
            <a:r>
              <a:rPr lang="en-US" altLang="zh-CN" sz="4000" b="1" dirty="0" smtClean="0">
                <a:solidFill>
                  <a:srgbClr val="FF0000"/>
                </a:solidFill>
                <a:latin typeface="思源宋体 CN" panose="02020400000000000000" charset="-122"/>
                <a:ea typeface="思源宋体 CN" panose="02020400000000000000" charset="-122"/>
              </a:rPr>
              <a:t>3</a:t>
            </a:r>
          </a:p>
          <a:p>
            <a:pPr marL="238760" indent="-238760" algn="just"/>
            <a:r>
              <a:rPr lang="en-US" altLang="zh-CN" sz="4000" b="1" dirty="0" smtClean="0">
                <a:solidFill>
                  <a:srgbClr val="FF0000"/>
                </a:solidFill>
                <a:latin typeface="思源宋体 CN" panose="02020400000000000000" charset="-122"/>
                <a:ea typeface="思源宋体 CN" panose="02020400000000000000" charset="-122"/>
              </a:rPr>
              <a:t>453</a:t>
            </a:r>
          </a:p>
          <a:p>
            <a:pPr marL="238760" indent="-238760" algn="just"/>
            <a:r>
              <a:rPr lang="en-US" altLang="zh-CN" sz="4000" b="1" dirty="0" smtClean="0">
                <a:solidFill>
                  <a:srgbClr val="FF0000"/>
                </a:solidFill>
                <a:latin typeface="思源宋体 CN" panose="02020400000000000000" charset="-122"/>
                <a:ea typeface="思源宋体 CN" panose="02020400000000000000" charset="-122"/>
              </a:rPr>
              <a:t>world</a:t>
            </a:r>
          </a:p>
          <a:p>
            <a:pPr marL="238760" indent="-238760" algn="just"/>
            <a:r>
              <a:rPr lang="en-US" altLang="zh-CN" sz="4000" b="1" dirty="0" smtClean="0">
                <a:solidFill>
                  <a:srgbClr val="FF0000"/>
                </a:solidFill>
                <a:latin typeface="思源宋体 CN" panose="02020400000000000000" charset="-122"/>
                <a:ea typeface="思源宋体 CN" panose="02020400000000000000" charset="-122"/>
              </a:rPr>
              <a:t>hello</a:t>
            </a:r>
          </a:p>
          <a:p>
            <a:pPr marL="238760" indent="-238760" algn="just"/>
            <a:r>
              <a:rPr lang="en-US" altLang="zh-CN" sz="4000" b="1" dirty="0" smtClean="0">
                <a:solidFill>
                  <a:srgbClr val="FF0000"/>
                </a:solidFill>
                <a:latin typeface="思源宋体 CN" panose="02020400000000000000" charset="-122"/>
                <a:ea typeface="思源宋体 CN" panose="02020400000000000000" charset="-122"/>
              </a:rPr>
              <a:t>True</a:t>
            </a:r>
            <a:endParaRPr lang="en-US" altLang="zh-CN" sz="4000" b="1" dirty="0" smtClean="0">
              <a:solidFill>
                <a:srgbClr val="FF0000"/>
              </a:solidFill>
              <a:latin typeface="思源宋体 CN" panose="02020400000000000000" charset="-122"/>
              <a:ea typeface="思源宋体 CN" panose="02020400000000000000" charset="-122"/>
              <a:cs typeface="Times New Roman" panose="02020603050405020304" pitchFamily="18" charset="0"/>
            </a:endParaRPr>
          </a:p>
        </p:txBody>
      </p:sp>
      <p:sp>
        <p:nvSpPr>
          <p:cNvPr id="13" name="文本框 12" descr="7b0a202020202262756c6c6574223a20227b5c2263617465676f727949645c223a31303030352c5c2274656d706c61746549645c223a32303233313332387d220a7d0a"/>
          <p:cNvSpPr txBox="1"/>
          <p:nvPr/>
        </p:nvSpPr>
        <p:spPr>
          <a:xfrm>
            <a:off x="667860" y="5568319"/>
            <a:ext cx="5598753" cy="4696670"/>
          </a:xfrm>
          <a:prstGeom prst="rect">
            <a:avLst/>
          </a:prstGeom>
          <a:noFill/>
        </p:spPr>
        <p:txBody>
          <a:bodyPr wrap="square" rtlCol="0">
            <a:spAutoFit/>
          </a:bodyPr>
          <a:lstStyle/>
          <a:p>
            <a:pPr marL="571500" indent="-571500" algn="l">
              <a:lnSpc>
                <a:spcPct val="170000"/>
              </a:lnSpc>
              <a:buFont typeface="Wingdings" panose="05000000000000000000" pitchFamily="2" charset="2"/>
              <a:buChar char="Ø"/>
            </a:pP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put()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进栈</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get()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出栈并读取</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en-US" altLang="zh-CN" sz="4400" b="1" dirty="0" err="1" smtClean="0">
                <a:solidFill>
                  <a:schemeClr val="tx1"/>
                </a:solidFill>
                <a:latin typeface="思源宋体 CN" panose="02020400000000000000" charset="-122"/>
                <a:ea typeface="思源宋体 CN" panose="02020400000000000000" charset="-122"/>
                <a:cs typeface="思源宋体 CN" panose="02020400000000000000" charset="-122"/>
              </a:rPr>
              <a:t>qsize</a:t>
            </a: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栈的大小</a:t>
            </a:r>
            <a:endPar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Tree>
    <p:custDataLst>
      <p:tags r:id="rId1"/>
    </p:custDataLst>
    <p:extLst>
      <p:ext uri="{BB962C8B-B14F-4D97-AF65-F5344CB8AC3E}">
        <p14:creationId xmlns:p14="http://schemas.microsoft.com/office/powerpoint/2010/main" val="6047181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3" grpId="0"/>
      <p:bldP spid="13"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909369" y="3025775"/>
            <a:ext cx="17400905" cy="1025398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用list实现栈</a:t>
              </a:r>
            </a:p>
          </p:txBody>
        </p:sp>
      </p:grpSp>
      <p:pic>
        <p:nvPicPr>
          <p:cNvPr id="3" name="图片 2"/>
          <p:cNvPicPr>
            <a:picLocks noChangeAspect="1"/>
          </p:cNvPicPr>
          <p:nvPr/>
        </p:nvPicPr>
        <p:blipFill>
          <a:blip r:embed="rId5"/>
          <a:stretch>
            <a:fillRect/>
          </a:stretch>
        </p:blipFill>
        <p:spPr>
          <a:xfrm>
            <a:off x="7190674" y="3313430"/>
            <a:ext cx="16831310" cy="9718040"/>
          </a:xfrm>
          <a:prstGeom prst="rect">
            <a:avLst/>
          </a:prstGeom>
        </p:spPr>
      </p:pic>
      <p:pic>
        <p:nvPicPr>
          <p:cNvPr id="10" name="图片 9"/>
          <p:cNvPicPr>
            <a:picLocks noChangeAspect="1"/>
          </p:cNvPicPr>
          <p:nvPr/>
        </p:nvPicPr>
        <p:blipFill>
          <a:blip r:embed="rId6"/>
          <a:srcRect t="1333" r="6406"/>
          <a:stretch>
            <a:fillRect/>
          </a:stretch>
        </p:blipFill>
        <p:spPr>
          <a:xfrm>
            <a:off x="7190674" y="3442970"/>
            <a:ext cx="16784320" cy="9588500"/>
          </a:xfrm>
          <a:prstGeom prst="rect">
            <a:avLst/>
          </a:prstGeom>
        </p:spPr>
      </p:pic>
      <p:pic>
        <p:nvPicPr>
          <p:cNvPr id="6" name="图片 5"/>
          <p:cNvPicPr>
            <a:picLocks noChangeAspect="1"/>
          </p:cNvPicPr>
          <p:nvPr/>
        </p:nvPicPr>
        <p:blipFill>
          <a:blip r:embed="rId7"/>
          <a:srcRect b="18941"/>
          <a:stretch>
            <a:fillRect/>
          </a:stretch>
        </p:blipFill>
        <p:spPr>
          <a:xfrm>
            <a:off x="7390064" y="3442970"/>
            <a:ext cx="15813405" cy="9005570"/>
          </a:xfrm>
          <a:prstGeom prst="rect">
            <a:avLst/>
          </a:prstGeom>
        </p:spPr>
      </p:pic>
      <p:sp>
        <p:nvSpPr>
          <p:cNvPr id="9" name="矩形 8"/>
          <p:cNvSpPr/>
          <p:nvPr/>
        </p:nvSpPr>
        <p:spPr>
          <a:xfrm>
            <a:off x="19604648" y="5592181"/>
            <a:ext cx="4262705" cy="5632311"/>
          </a:xfrm>
          <a:prstGeom prst="rect">
            <a:avLst/>
          </a:prstGeom>
        </p:spPr>
        <p:txBody>
          <a:bodyPr wrap="none">
            <a:spAutoFit/>
          </a:bodyPr>
          <a:lstStyle/>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['hello', 'world', 453]</a:t>
            </a: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3</a:t>
            </a: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453</a:t>
            </a: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453</a:t>
            </a: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453</a:t>
            </a: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world</a:t>
            </a: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hello</a:t>
            </a:r>
          </a:p>
          <a:p>
            <a:pPr marL="238760" indent="-238760" algn="just"/>
            <a:r>
              <a:rPr lang="en-US" altLang="zh-CN" sz="3600" b="1"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p>
          <a:p>
            <a:pPr marL="238760" indent="-238760" algn="just"/>
            <a:endPar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Empty</a:t>
            </a:r>
          </a:p>
        </p:txBody>
      </p:sp>
      <p:sp>
        <p:nvSpPr>
          <p:cNvPr id="13" name="文本框 12" descr="7b0a202020202262756c6c6574223a20227b5c2263617465676f727949645c223a31303030352c5c2274656d706c61746549645c223a32303233313332387d220a7d0a"/>
          <p:cNvSpPr txBox="1"/>
          <p:nvPr/>
        </p:nvSpPr>
        <p:spPr>
          <a:xfrm>
            <a:off x="667860" y="5568319"/>
            <a:ext cx="5598753" cy="4696670"/>
          </a:xfrm>
          <a:prstGeom prst="rect">
            <a:avLst/>
          </a:prstGeom>
          <a:noFill/>
        </p:spPr>
        <p:txBody>
          <a:bodyPr wrap="square" rtlCol="0">
            <a:spAutoFit/>
          </a:bodyPr>
          <a:lstStyle/>
          <a:p>
            <a:pPr marL="571500" indent="-571500" algn="l">
              <a:lnSpc>
                <a:spcPct val="170000"/>
              </a:lnSpc>
              <a:buFont typeface="Wingdings" panose="05000000000000000000" pitchFamily="2" charset="2"/>
              <a:buChar char="Ø"/>
            </a:pP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append()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进栈</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pop()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出栈并读取</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en-US" altLang="zh-CN" sz="4400" b="1" dirty="0" err="1" smtClean="0">
                <a:solidFill>
                  <a:schemeClr val="tx1"/>
                </a:solidFill>
                <a:latin typeface="思源宋体 CN" panose="02020400000000000000" charset="-122"/>
                <a:ea typeface="思源宋体 CN" panose="02020400000000000000" charset="-122"/>
                <a:cs typeface="思源宋体 CN" panose="02020400000000000000" charset="-122"/>
              </a:rPr>
              <a:t>len</a:t>
            </a: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栈的大小</a:t>
            </a:r>
            <a:endPar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Tree>
    <p:custDataLst>
      <p:tags r:id="rId1"/>
    </p:custDataLst>
    <p:extLst>
      <p:ext uri="{BB962C8B-B14F-4D97-AF65-F5344CB8AC3E}">
        <p14:creationId xmlns:p14="http://schemas.microsoft.com/office/powerpoint/2010/main" val="26942426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579585" y="3025775"/>
            <a:ext cx="17400905" cy="1025398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用deque</a:t>
              </a:r>
              <a:r>
                <a:rPr lang="zh-CN" altLang="en-US" sz="5600" b="1" spc="600" dirty="0">
                  <a:solidFill>
                    <a:schemeClr val="bg1"/>
                  </a:solidFill>
                  <a:latin typeface="思源宋体 CN Heavy" panose="02020900000000000000" charset="-122"/>
                  <a:ea typeface="思源宋体 CN Heavy" panose="02020900000000000000" charset="-122"/>
                </a:rPr>
                <a:t>实现栈</a:t>
              </a:r>
            </a:p>
          </p:txBody>
        </p:sp>
      </p:grpSp>
      <p:pic>
        <p:nvPicPr>
          <p:cNvPr id="3" name="图片 2"/>
          <p:cNvPicPr>
            <a:picLocks noChangeAspect="1"/>
          </p:cNvPicPr>
          <p:nvPr/>
        </p:nvPicPr>
        <p:blipFill>
          <a:blip r:embed="rId5"/>
          <a:stretch>
            <a:fillRect/>
          </a:stretch>
        </p:blipFill>
        <p:spPr>
          <a:xfrm>
            <a:off x="6860890" y="3313430"/>
            <a:ext cx="16831310" cy="9718040"/>
          </a:xfrm>
          <a:prstGeom prst="rect">
            <a:avLst/>
          </a:prstGeom>
        </p:spPr>
      </p:pic>
      <p:pic>
        <p:nvPicPr>
          <p:cNvPr id="10" name="图片 9"/>
          <p:cNvPicPr>
            <a:picLocks noChangeAspect="1"/>
          </p:cNvPicPr>
          <p:nvPr/>
        </p:nvPicPr>
        <p:blipFill>
          <a:blip r:embed="rId6"/>
          <a:srcRect t="1333" r="6406"/>
          <a:stretch>
            <a:fillRect/>
          </a:stretch>
        </p:blipFill>
        <p:spPr>
          <a:xfrm>
            <a:off x="6860890" y="3442970"/>
            <a:ext cx="16784320" cy="9588500"/>
          </a:xfrm>
          <a:prstGeom prst="rect">
            <a:avLst/>
          </a:prstGeom>
        </p:spPr>
      </p:pic>
      <p:pic>
        <p:nvPicPr>
          <p:cNvPr id="4" name="图片 3"/>
          <p:cNvPicPr>
            <a:picLocks noChangeAspect="1"/>
          </p:cNvPicPr>
          <p:nvPr/>
        </p:nvPicPr>
        <p:blipFill>
          <a:blip r:embed="rId7"/>
          <a:srcRect r="13474" b="21851"/>
          <a:stretch>
            <a:fillRect/>
          </a:stretch>
        </p:blipFill>
        <p:spPr>
          <a:xfrm>
            <a:off x="7080600" y="3608070"/>
            <a:ext cx="14622780" cy="8634730"/>
          </a:xfrm>
          <a:prstGeom prst="rect">
            <a:avLst/>
          </a:prstGeom>
        </p:spPr>
      </p:pic>
      <p:sp>
        <p:nvSpPr>
          <p:cNvPr id="12" name="矩形 11"/>
          <p:cNvSpPr/>
          <p:nvPr/>
        </p:nvSpPr>
        <p:spPr>
          <a:xfrm>
            <a:off x="17867179" y="6202331"/>
            <a:ext cx="5750292" cy="5576911"/>
          </a:xfrm>
          <a:prstGeom prst="rect">
            <a:avLst/>
          </a:prstGeom>
        </p:spPr>
        <p:txBody>
          <a:bodyPr wrap="none">
            <a:spAutoFit/>
          </a:bodyPr>
          <a:lstStyle/>
          <a:p>
            <a:pPr marL="238760" indent="-238760" algn="just">
              <a:lnSpc>
                <a:spcPct val="90000"/>
              </a:lnSpc>
            </a:pPr>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deque(['hello', 'world', 453])</a:t>
            </a:r>
          </a:p>
          <a:p>
            <a:pPr marL="238760" indent="-238760" algn="just">
              <a:lnSpc>
                <a:spcPct val="90000"/>
              </a:lnSpc>
            </a:pPr>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3</a:t>
            </a:r>
          </a:p>
          <a:p>
            <a:pPr marL="238760" indent="-238760" algn="just">
              <a:lnSpc>
                <a:spcPct val="90000"/>
              </a:lnSpc>
            </a:pPr>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453</a:t>
            </a:r>
          </a:p>
          <a:p>
            <a:pPr marL="238760" indent="-238760" algn="just">
              <a:lnSpc>
                <a:spcPct val="90000"/>
              </a:lnSpc>
            </a:pPr>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453</a:t>
            </a:r>
          </a:p>
          <a:p>
            <a:pPr marL="238760" indent="-238760" algn="just">
              <a:lnSpc>
                <a:spcPct val="90000"/>
              </a:lnSpc>
            </a:pPr>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world</a:t>
            </a:r>
          </a:p>
          <a:p>
            <a:pPr marL="238760" indent="-238760" algn="just">
              <a:lnSpc>
                <a:spcPct val="90000"/>
              </a:lnSpc>
            </a:pPr>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hello</a:t>
            </a:r>
          </a:p>
          <a:p>
            <a:pPr marL="238760" indent="-238760" algn="just">
              <a:lnSpc>
                <a:spcPct val="90000"/>
              </a:lnSpc>
            </a:pPr>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deque([])</a:t>
            </a:r>
          </a:p>
          <a:p>
            <a:pPr marL="238760" indent="-238760" algn="just"/>
            <a:endPar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a:p>
            <a:pPr marL="238760" indent="-238760" algn="just"/>
            <a:endPar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a:p>
            <a:pPr marL="238760" indent="-238760" algn="just">
              <a:lnSpc>
                <a:spcPct val="60000"/>
              </a:lnSpc>
            </a:pPr>
            <a:endPar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a:p>
            <a:pPr marL="238760" indent="-238760" algn="just"/>
            <a:r>
              <a:rPr lang="en-US" altLang="zh-CN" sz="36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Empty</a:t>
            </a:r>
          </a:p>
        </p:txBody>
      </p:sp>
      <p:sp>
        <p:nvSpPr>
          <p:cNvPr id="13" name="文本框 12" descr="7b0a202020202262756c6c6574223a20227b5c2263617465676f727949645c223a31303030352c5c2274656d706c61746549645c223a32303233313332387d220a7d0a"/>
          <p:cNvSpPr txBox="1"/>
          <p:nvPr/>
        </p:nvSpPr>
        <p:spPr>
          <a:xfrm>
            <a:off x="667860" y="5568319"/>
            <a:ext cx="5598753" cy="4696670"/>
          </a:xfrm>
          <a:prstGeom prst="rect">
            <a:avLst/>
          </a:prstGeom>
          <a:noFill/>
        </p:spPr>
        <p:txBody>
          <a:bodyPr wrap="square" rtlCol="0">
            <a:spAutoFit/>
          </a:bodyPr>
          <a:lstStyle/>
          <a:p>
            <a:pPr marL="571500" indent="-571500" algn="l">
              <a:lnSpc>
                <a:spcPct val="170000"/>
              </a:lnSpc>
              <a:buFont typeface="Wingdings" panose="05000000000000000000" pitchFamily="2" charset="2"/>
              <a:buChar char="Ø"/>
            </a:pP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append()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进栈</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pop()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出栈并读取</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en-US" altLang="zh-CN" sz="4400" b="1" dirty="0" err="1" smtClean="0">
                <a:solidFill>
                  <a:schemeClr val="tx1"/>
                </a:solidFill>
                <a:latin typeface="思源宋体 CN" panose="02020400000000000000" charset="-122"/>
                <a:ea typeface="思源宋体 CN" panose="02020400000000000000" charset="-122"/>
                <a:cs typeface="思源宋体 CN" panose="02020400000000000000" charset="-122"/>
              </a:rPr>
              <a:t>len</a:t>
            </a: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栈的大小</a:t>
            </a:r>
            <a:endPar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Tree>
    <p:custDataLst>
      <p:tags r:id="rId1"/>
    </p:custDataLst>
    <p:extLst>
      <p:ext uri="{BB962C8B-B14F-4D97-AF65-F5344CB8AC3E}">
        <p14:creationId xmlns:p14="http://schemas.microsoft.com/office/powerpoint/2010/main" val="347660208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643505"/>
            <a:ext cx="19121904" cy="1138773"/>
          </a:xfrm>
          <a:prstGeom prst="rect">
            <a:avLst/>
          </a:prstGeom>
          <a:noFill/>
        </p:spPr>
        <p:txBody>
          <a:bodyPr wrap="square" rtlCol="0">
            <a:spAutoFit/>
          </a:bodyPr>
          <a:lstStyle/>
          <a:p>
            <a:pPr lvl="2" algn="l">
              <a:lnSpc>
                <a:spcPct val="170000"/>
              </a:lnSpc>
              <a:buBlip>
                <a:blip r:embed="rId5"/>
              </a:buBlip>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一样快。为什么</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用</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list</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模拟栈，速度极快？</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954" y="1063"/>
              <a:ext cx="21362" cy="1599"/>
            </a:xfrm>
            <a:prstGeom prst="rect">
              <a:avLst/>
            </a:prstGeom>
            <a:noFill/>
          </p:spPr>
          <p:txBody>
            <a:bodyPr wrap="square">
              <a:spAutoFit/>
            </a:bodyPr>
            <a:lstStyle/>
            <a:p>
              <a:pPr algn="l"/>
              <a:r>
                <a:rPr lang="en-US" altLang="zh-CN"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list</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en-US" altLang="zh-CN" sz="6000" b="1" spc="600" dirty="0" err="1"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deque</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性能比较</a:t>
              </a:r>
              <a:endParaRPr lang="zh-CN" altLang="en-US" sz="48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3" name="矩形 12"/>
          <p:cNvSpPr/>
          <p:nvPr/>
        </p:nvSpPr>
        <p:spPr>
          <a:xfrm>
            <a:off x="605790" y="4232947"/>
            <a:ext cx="10653333" cy="6863417"/>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n=1000000</a:t>
            </a:r>
          </a:p>
          <a:p>
            <a:pPr algn="l"/>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st.append</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送入</a:t>
            </a: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栈</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栈的长度</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st.pop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弹出栈顶</a:t>
            </a:r>
          </a:p>
          <a:p>
            <a:pPr algn="l"/>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
        <p:nvSpPr>
          <p:cNvPr id="14" name="矩形 13"/>
          <p:cNvSpPr/>
          <p:nvPr/>
        </p:nvSpPr>
        <p:spPr>
          <a:xfrm>
            <a:off x="12828819" y="3673595"/>
            <a:ext cx="9755381"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collections import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deque</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n=1000000</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deque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st.append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栈的长度</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st.pop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Tree>
    <p:custDataLst>
      <p:tags r:id="rId1"/>
    </p:custDataLst>
    <p:extLst>
      <p:ext uri="{BB962C8B-B14F-4D97-AF65-F5344CB8AC3E}">
        <p14:creationId xmlns:p14="http://schemas.microsoft.com/office/powerpoint/2010/main" val="24569941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643505"/>
            <a:ext cx="19121904" cy="1030090"/>
          </a:xfrm>
          <a:prstGeom prst="rect">
            <a:avLst/>
          </a:prstGeom>
          <a:noFill/>
        </p:spPr>
        <p:txBody>
          <a:bodyPr wrap="square" rtlCol="0">
            <a:spAutoFit/>
          </a:bodyPr>
          <a:lstStyle/>
          <a:p>
            <a:pPr lvl="2" algn="l">
              <a:lnSpc>
                <a:spcPct val="170000"/>
              </a:lnSpc>
              <a:buBlip>
                <a:blip r:embed="rId5"/>
              </a:buBlip>
            </a:pP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LifoQueue</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慢很多</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954" y="1063"/>
              <a:ext cx="21362" cy="1599"/>
            </a:xfrm>
            <a:prstGeom prst="rect">
              <a:avLst/>
            </a:prstGeom>
            <a:noFill/>
          </p:spPr>
          <p:txBody>
            <a:bodyPr wrap="square">
              <a:spAutoFit/>
            </a:bodyPr>
            <a:lstStyle/>
            <a:p>
              <a:pPr algn="l"/>
              <a:r>
                <a:rPr lang="en-US" altLang="zh-CN" sz="6000" b="1" spc="600" dirty="0" err="1">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LifoQueue</a:t>
              </a:r>
              <a:r>
                <a:rPr lang="en-US" altLang="zh-CN" sz="60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a:t>
              </a:r>
              <a:r>
                <a:rPr lang="en-US" altLang="zh-CN" sz="6000" b="1" spc="600" dirty="0" err="1"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deque</a:t>
              </a:r>
              <a:r>
                <a:rPr lang="zh-CN" altLang="en-US" sz="60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性能比较</a:t>
              </a:r>
              <a:endParaRPr lang="zh-CN" altLang="en-US" sz="48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3" name="矩形 12"/>
          <p:cNvSpPr/>
          <p:nvPr/>
        </p:nvSpPr>
        <p:spPr>
          <a:xfrm>
            <a:off x="652145" y="4994395"/>
            <a:ext cx="10653333"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queue import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LifoQueue</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time</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n=1000000</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LifoQueue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maxsize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n)</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st.put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送入栈</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栈的长度</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st.get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弹出栈顶</a:t>
            </a:r>
          </a:p>
          <a:p>
            <a:pPr algn="l"/>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
        <p:nvSpPr>
          <p:cNvPr id="14" name="矩形 13"/>
          <p:cNvSpPr/>
          <p:nvPr/>
        </p:nvSpPr>
        <p:spPr>
          <a:xfrm>
            <a:off x="12192000" y="4994395"/>
            <a:ext cx="9755381" cy="7478970"/>
          </a:xfrm>
          <a:prstGeom prst="rect">
            <a:avLst/>
          </a:prstGeom>
          <a:ln>
            <a:solidFill>
              <a:schemeClr val="tx1"/>
            </a:solidFill>
          </a:ln>
        </p:spPr>
        <p:txBody>
          <a:bodyPr wrap="square">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collections import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deque</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from time import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start = time</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n=1000000</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deque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st.append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栈的长度</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st.pop</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time()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print("time=", end - start)</a:t>
            </a:r>
          </a:p>
        </p:txBody>
      </p:sp>
    </p:spTree>
    <p:custDataLst>
      <p:tags r:id="rId1"/>
    </p:custDataLst>
    <p:extLst>
      <p:ext uri="{BB962C8B-B14F-4D97-AF65-F5344CB8AC3E}">
        <p14:creationId xmlns:p14="http://schemas.microsoft.com/office/powerpoint/2010/main" val="269019730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23075265" cy="10584372"/>
          </a:xfrm>
          <a:prstGeom prst="rect">
            <a:avLst/>
          </a:prstGeom>
          <a:noFill/>
        </p:spPr>
        <p:txBody>
          <a:bodyPr wrap="square" rtlCol="0">
            <a:spAutoFit/>
          </a:bodyPr>
          <a:lstStyle/>
          <a:p>
            <a:pPr algn="l">
              <a:lnSpc>
                <a:spcPct val="120000"/>
              </a:lnSpc>
            </a:pP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汉诺塔是一个古老的数学问题：有三根杆子</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杆上有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(N&gt;1)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穿孔圆盘，盘的尺寸由下到上依次变小。要求按下列规则将所有圆盘移至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a:t>
            </a:r>
          </a:p>
          <a:p>
            <a:pPr algn="l">
              <a:lnSpc>
                <a:spcPct val="12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每次只能移动一个圆盘</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；大盘</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不能叠在小盘上面。</a:t>
            </a:r>
          </a:p>
          <a:p>
            <a:pPr algn="l">
              <a:lnSpc>
                <a:spcPct val="12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问</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：如何移？最少要移动多少次？</a:t>
            </a:r>
          </a:p>
          <a:p>
            <a:pPr algn="l">
              <a:lnSpc>
                <a:spcPct val="120000"/>
              </a:lnSpc>
            </a:pP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一行，包含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个正整数，一个是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，表示要移动的盘子数；一个是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，表示最少移动步数的第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a:t>
            </a:r>
          </a:p>
          <a:p>
            <a:pPr algn="l">
              <a:lnSpc>
                <a:spcPct val="120000"/>
              </a:lnSpc>
            </a:pP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共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行。第一行输出格式为：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 a-&gt;b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步骤具体移动方法，其中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步移动的盘子的编号（</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个盘子从上到下依次编号为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步是将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号盘子从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杆移动到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的取值均为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2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行输出一个整数，表示最少移动步数。</a:t>
            </a:r>
          </a:p>
          <a:p>
            <a:pPr algn="l">
              <a:lnSpc>
                <a:spcPct val="120000"/>
              </a:lnSpc>
            </a:pP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2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 2                                        #2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A-&gt;B</a:t>
            </a:r>
          </a:p>
          <a:p>
            <a:pPr algn="l">
              <a:lnSpc>
                <a:spcPct val="12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7</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860"/>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例题：汉诺塔 </a:t>
              </a:r>
              <a:endParaRPr lang="en-US" altLang="zh-CN" sz="5600" b="1" spc="600" dirty="0" smtClean="0">
                <a:solidFill>
                  <a:schemeClr val="bg1"/>
                </a:solidFill>
                <a:latin typeface="思源宋体 CN Heavy" panose="02020900000000000000" charset="-122"/>
                <a:ea typeface="思源宋体 CN Heavy" panose="02020900000000000000" charset="-122"/>
              </a:endParaRPr>
            </a:p>
            <a:p>
              <a:pPr algn="l"/>
              <a:r>
                <a:rPr lang="en-US" altLang="zh-CN" sz="5600" b="1" spc="600" dirty="0" err="1" smtClean="0">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1512</a:t>
              </a:r>
              <a:endParaRPr lang="zh-CN" altLang="en-US" sz="44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3950008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3" y="882763"/>
            <a:ext cx="9498625"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sym typeface="+mn-lt"/>
              </a:rPr>
              <a:t>一维正向遍历</a:t>
            </a:r>
          </a:p>
        </p:txBody>
      </p:sp>
      <p:sp>
        <p:nvSpPr>
          <p:cNvPr id="10" name="矩形 9"/>
          <p:cNvSpPr/>
          <p:nvPr/>
        </p:nvSpPr>
        <p:spPr>
          <a:xfrm>
            <a:off x="13065658" y="4455227"/>
            <a:ext cx="9205822" cy="871392"/>
          </a:xfrm>
          <a:prstGeom prst="rect">
            <a:avLst/>
          </a:prstGeom>
        </p:spPr>
        <p:txBody>
          <a:bodyPr wrap="square">
            <a:spAutoFit/>
          </a:bodyPr>
          <a:lstStyle/>
          <a:p>
            <a:pPr algn="l">
              <a:lnSpc>
                <a:spcPct val="150000"/>
              </a:lnSpc>
            </a:pPr>
            <a:r>
              <a:rPr lang="en-US" altLang="zh-CN" sz="4000" dirty="0">
                <a:solidFill>
                  <a:srgbClr val="0070C0"/>
                </a:solidFill>
                <a:latin typeface="宋体" panose="02010600030101010101" pitchFamily="2" charset="-122"/>
                <a:ea typeface="宋体" panose="02010600030101010101" pitchFamily="2" charset="-122"/>
                <a:cs typeface="+mn-ea"/>
                <a:sym typeface="+mn-lt"/>
              </a:rPr>
              <a:t>0 1 2 3 4 5 6 7 8 9 </a:t>
            </a:r>
            <a:endParaRPr lang="zh-CN" altLang="en-US" sz="4000" dirty="0">
              <a:solidFill>
                <a:srgbClr val="0070C0"/>
              </a:solidFill>
              <a:latin typeface="宋体" panose="02010600030101010101" pitchFamily="2" charset="-122"/>
              <a:ea typeface="宋体" panose="02010600030101010101" pitchFamily="2" charset="-122"/>
              <a:cs typeface="+mn-ea"/>
              <a:sym typeface="+mn-lt"/>
            </a:endParaRPr>
          </a:p>
        </p:txBody>
      </p:sp>
      <p:sp>
        <p:nvSpPr>
          <p:cNvPr id="11" name="矩形 10"/>
          <p:cNvSpPr/>
          <p:nvPr/>
        </p:nvSpPr>
        <p:spPr>
          <a:xfrm>
            <a:off x="13065658" y="7801020"/>
            <a:ext cx="9205822" cy="1015663"/>
          </a:xfrm>
          <a:prstGeom prst="rect">
            <a:avLst/>
          </a:prstGeom>
        </p:spPr>
        <p:txBody>
          <a:bodyPr wrap="square">
            <a:spAutoFit/>
          </a:bodyPr>
          <a:lstStyle/>
          <a:p>
            <a:pPr algn="l">
              <a:lnSpc>
                <a:spcPct val="150000"/>
              </a:lnSpc>
            </a:pPr>
            <a:r>
              <a:rPr lang="en-US" altLang="zh-CN" sz="4000" dirty="0">
                <a:solidFill>
                  <a:srgbClr val="0070C0"/>
                </a:solidFill>
                <a:latin typeface="宋体" panose="02010600030101010101" pitchFamily="2" charset="-122"/>
                <a:ea typeface="宋体" panose="02010600030101010101" pitchFamily="2" charset="-122"/>
                <a:cs typeface="+mn-ea"/>
                <a:sym typeface="+mn-lt"/>
              </a:rPr>
              <a:t>0 1 2 3 4 5 6 7 8 9 </a:t>
            </a:r>
            <a:endParaRPr lang="zh-CN" altLang="en-US" sz="4000" dirty="0">
              <a:solidFill>
                <a:srgbClr val="0070C0"/>
              </a:solidFill>
              <a:latin typeface="宋体" panose="02010600030101010101" pitchFamily="2" charset="-122"/>
              <a:ea typeface="宋体" panose="02010600030101010101" pitchFamily="2" charset="-122"/>
              <a:cs typeface="+mn-ea"/>
              <a:sym typeface="+mn-lt"/>
            </a:endParaRPr>
          </a:p>
        </p:txBody>
      </p:sp>
      <p:sp>
        <p:nvSpPr>
          <p:cNvPr id="12" name="矩形 11"/>
          <p:cNvSpPr/>
          <p:nvPr/>
        </p:nvSpPr>
        <p:spPr>
          <a:xfrm>
            <a:off x="13065658" y="11085815"/>
            <a:ext cx="5505621" cy="1015663"/>
          </a:xfrm>
          <a:prstGeom prst="rect">
            <a:avLst/>
          </a:prstGeom>
        </p:spPr>
        <p:txBody>
          <a:bodyPr wrap="square">
            <a:spAutoFit/>
          </a:bodyPr>
          <a:lstStyle/>
          <a:p>
            <a:pPr algn="l">
              <a:lnSpc>
                <a:spcPct val="150000"/>
              </a:lnSpc>
            </a:pPr>
            <a:r>
              <a:rPr lang="en-US" altLang="zh-CN" sz="4000" dirty="0">
                <a:solidFill>
                  <a:srgbClr val="0070C0"/>
                </a:solidFill>
                <a:latin typeface="宋体" panose="02010600030101010101" pitchFamily="2" charset="-122"/>
                <a:ea typeface="宋体" panose="02010600030101010101" pitchFamily="2" charset="-122"/>
                <a:cs typeface="+mn-ea"/>
                <a:sym typeface="+mn-lt"/>
              </a:rPr>
              <a:t>0 1 2 3 4 0 1 2 3 4 </a:t>
            </a:r>
            <a:endParaRPr lang="zh-CN" altLang="en-US" sz="4000" dirty="0">
              <a:solidFill>
                <a:srgbClr val="0070C0"/>
              </a:solidFill>
              <a:latin typeface="宋体" panose="02010600030101010101" pitchFamily="2" charset="-122"/>
              <a:ea typeface="宋体" panose="02010600030101010101" pitchFamily="2" charset="-122"/>
              <a:cs typeface="+mn-ea"/>
              <a:sym typeface="+mn-lt"/>
            </a:endParaRPr>
          </a:p>
        </p:txBody>
      </p:sp>
      <p:pic>
        <p:nvPicPr>
          <p:cNvPr id="4" name="图片 3">
            <a:extLst>
              <a:ext uri="{FF2B5EF4-FFF2-40B4-BE49-F238E27FC236}">
                <a16:creationId xmlns:a16="http://schemas.microsoft.com/office/drawing/2014/main" id="{ACA9FA1A-89CD-4A8A-6A50-7DA7B2B88564}"/>
              </a:ext>
            </a:extLst>
          </p:cNvPr>
          <p:cNvPicPr>
            <a:picLocks noChangeAspect="1"/>
          </p:cNvPicPr>
          <p:nvPr/>
        </p:nvPicPr>
        <p:blipFill>
          <a:blip r:embed="rId3"/>
          <a:stretch>
            <a:fillRect/>
          </a:stretch>
        </p:blipFill>
        <p:spPr>
          <a:xfrm>
            <a:off x="1751013" y="3473451"/>
            <a:ext cx="10157452" cy="1963552"/>
          </a:xfrm>
          <a:prstGeom prst="rect">
            <a:avLst/>
          </a:prstGeom>
        </p:spPr>
      </p:pic>
      <p:pic>
        <p:nvPicPr>
          <p:cNvPr id="8" name="图片 7">
            <a:extLst>
              <a:ext uri="{FF2B5EF4-FFF2-40B4-BE49-F238E27FC236}">
                <a16:creationId xmlns:a16="http://schemas.microsoft.com/office/drawing/2014/main" id="{72CEC4D3-416C-F766-F771-FC89F756DB7F}"/>
              </a:ext>
            </a:extLst>
          </p:cNvPr>
          <p:cNvPicPr>
            <a:picLocks noChangeAspect="1"/>
          </p:cNvPicPr>
          <p:nvPr/>
        </p:nvPicPr>
        <p:blipFill>
          <a:blip r:embed="rId4"/>
          <a:stretch>
            <a:fillRect/>
          </a:stretch>
        </p:blipFill>
        <p:spPr>
          <a:xfrm>
            <a:off x="1751013" y="6628160"/>
            <a:ext cx="10157452" cy="2345720"/>
          </a:xfrm>
          <a:prstGeom prst="rect">
            <a:avLst/>
          </a:prstGeom>
        </p:spPr>
      </p:pic>
      <p:pic>
        <p:nvPicPr>
          <p:cNvPr id="14" name="图片 13">
            <a:extLst>
              <a:ext uri="{FF2B5EF4-FFF2-40B4-BE49-F238E27FC236}">
                <a16:creationId xmlns:a16="http://schemas.microsoft.com/office/drawing/2014/main" id="{F2732D17-DA2C-364A-A809-66C79AD463D6}"/>
              </a:ext>
            </a:extLst>
          </p:cNvPr>
          <p:cNvPicPr>
            <a:picLocks noChangeAspect="1"/>
          </p:cNvPicPr>
          <p:nvPr/>
        </p:nvPicPr>
        <p:blipFill>
          <a:blip r:embed="rId5"/>
          <a:stretch>
            <a:fillRect/>
          </a:stretch>
        </p:blipFill>
        <p:spPr>
          <a:xfrm>
            <a:off x="1751013" y="9912955"/>
            <a:ext cx="10157452" cy="2345720"/>
          </a:xfrm>
          <a:prstGeom prst="rect">
            <a:avLst/>
          </a:prstGeom>
        </p:spPr>
      </p:pic>
    </p:spTree>
    <p:custDataLst>
      <p:tags r:id="rId1"/>
    </p:custDataLst>
    <p:extLst>
      <p:ext uri="{BB962C8B-B14F-4D97-AF65-F5344CB8AC3E}">
        <p14:creationId xmlns:p14="http://schemas.microsoft.com/office/powerpoint/2010/main" val="25943882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89" y="3008630"/>
            <a:ext cx="21957649" cy="7201972"/>
          </a:xfrm>
          <a:prstGeom prst="rect">
            <a:avLst/>
          </a:prstGeom>
          <a:noFill/>
        </p:spPr>
        <p:txBody>
          <a:bodyPr wrap="square" rtlCol="0">
            <a:spAutoFit/>
          </a:bodyPr>
          <a:lstStyle/>
          <a:p>
            <a:pPr algn="l">
              <a:lnSpc>
                <a:spcPct val="15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个盘子的问题，递归成</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个盘子的</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a:t>
            </a:r>
            <a:endPar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三个杆子，开始时</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个盘子都位于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个盘子中最下面的大盘子看成一个整体</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，把上面的</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个盘子看成一个整体</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方法：</a:t>
            </a:r>
          </a:p>
          <a:p>
            <a:pPr algn="l">
              <a:lnSpc>
                <a:spcPct val="150000"/>
              </a:lnSpc>
              <a:buBlip>
                <a:blip r:embed="rId5"/>
              </a:buBlip>
            </a:pP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移动到</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ii</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移动到</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p>
          <a:p>
            <a:pPr algn="l">
              <a:lnSpc>
                <a:spcPct val="150000"/>
              </a:lnSpc>
              <a:buBlip>
                <a:blip r:embed="rId5"/>
              </a:buBlip>
            </a:pP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iii</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移动到</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5824"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汉诺塔</a:t>
              </a:r>
              <a:r>
                <a:rPr lang="en-US" altLang="zh-CN"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smtClean="0">
                  <a:solidFill>
                    <a:schemeClr val="bg1"/>
                  </a:solidFill>
                  <a:latin typeface="思源宋体 CN Heavy" panose="02020900000000000000" charset="-122"/>
                  <a:ea typeface="思源宋体 CN Heavy" panose="02020900000000000000" charset="-122"/>
                </a:rPr>
                <a:t>递归</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2050" name="Picture 2" descr="https://gimg2.baidu.com/image_search/src=http%3A%2F%2Fwww.hqs123.com%2Fd%2Ffile%2Fwenjian%2F2020032114%2Ffks1i1y0jke.jpg&amp;refer=http%3A%2F%2Fwww.hqs123.com&amp;app=2002&amp;size=f9999,10000&amp;q=a80&amp;n=0&amp;g=0n&amp;fmt=auto?sec=1667270014&amp;t=74ecb4e390522905f7278523fc5e5f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4937" y="7214716"/>
            <a:ext cx="7394404" cy="44181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93889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110489" y="3100705"/>
            <a:ext cx="10452735" cy="2123658"/>
          </a:xfrm>
          <a:prstGeom prst="rect">
            <a:avLst/>
          </a:prstGeom>
          <a:noFill/>
        </p:spPr>
        <p:txBody>
          <a:bodyPr wrap="square" rtlCol="0">
            <a:spAutoFit/>
          </a:bodyPr>
          <a:lstStyle/>
          <a:p>
            <a:pPr algn="l">
              <a:lnSpc>
                <a:spcPct val="150000"/>
              </a:lnSpc>
            </a:pPr>
            <a:r>
              <a:rPr lang="zh-CN" altLang="en-US" sz="44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b="1"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）递归实现</a:t>
            </a:r>
          </a:p>
          <a:p>
            <a:pPr algn="l">
              <a:lnSpc>
                <a:spcPct val="15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缺点：递归深度不能太大，容易“爆栈”</a:t>
            </a:r>
            <a:endParaRPr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192" y="1282"/>
              <a:ext cx="15824"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汉诺塔</a:t>
              </a:r>
              <a:r>
                <a:rPr lang="en-US" altLang="zh-CN"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endParaRPr lang="zh-CN" altLang="en-US" sz="5600"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0" name="矩形 9"/>
          <p:cNvSpPr/>
          <p:nvPr/>
        </p:nvSpPr>
        <p:spPr>
          <a:xfrm>
            <a:off x="10036624" y="3100705"/>
            <a:ext cx="13589540" cy="8710077"/>
          </a:xfrm>
          <a:prstGeom prst="rect">
            <a:avLst/>
          </a:prstGeom>
          <a:ln>
            <a:solidFill>
              <a:schemeClr val="tx1"/>
            </a:solidFill>
          </a:ln>
        </p:spPr>
        <p:txBody>
          <a:bodyPr wrap="square">
            <a:spAutoFit/>
          </a:bodyPr>
          <a:lstStyle/>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def</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 y, z, 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global sum</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(n == 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 += 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(sum == m):  print(f"#{n}: {x}-&gt;{z}")</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 z, y, n-1)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 += 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sum == m:    print(f"#{n}: {x}-&gt;{z}")</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(y, x, z, n-1)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m = map(</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input().split())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sum = 0</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 'B', 'C', 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print(sum)</a:t>
            </a:r>
          </a:p>
        </p:txBody>
      </p:sp>
      <p:pic>
        <p:nvPicPr>
          <p:cNvPr id="12" name="Picture 2" descr="https://gimg2.baidu.com/image_search/src=http%3A%2F%2Fwww.hqs123.com%2Fd%2Ffile%2Fwenjian%2F2020032114%2Ffks1i1y0jke.jpg&amp;refer=http%3A%2F%2Fwww.hqs123.com&amp;app=2002&amp;size=f9999,10000&amp;q=a80&amp;n=0&amp;g=0n&amp;fmt=auto?sec=1667270014&amp;t=74ecb4e390522905f7278523fc5e5f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979" y="7677964"/>
            <a:ext cx="7394404" cy="44181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070366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680719" y="771525"/>
            <a:ext cx="8739505" cy="954107"/>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a:t>
            </a:r>
            <a:r>
              <a:rPr lang="en-US" altLang="zh-CN" sz="5600" b="1" spc="600" dirty="0">
                <a:solidFill>
                  <a:schemeClr val="bg1"/>
                </a:solidFill>
                <a:latin typeface="思源宋体 CN Heavy" panose="02020900000000000000" charset="-122"/>
                <a:ea typeface="思源宋体 CN Heavy" panose="02020900000000000000" charset="-122"/>
              </a:rPr>
              <a:t>2</a:t>
            </a:r>
            <a:r>
              <a:rPr lang="zh-CN" altLang="en-US" sz="5600" b="1" spc="600" dirty="0">
                <a:solidFill>
                  <a:schemeClr val="bg1"/>
                </a:solidFill>
                <a:latin typeface="思源宋体 CN Heavy" panose="02020900000000000000" charset="-122"/>
                <a:ea typeface="思源宋体 CN Heavy" panose="02020900000000000000" charset="-122"/>
              </a:rPr>
              <a:t>）用栈模拟汉诺塔</a:t>
            </a:r>
          </a:p>
        </p:txBody>
      </p:sp>
      <p:sp>
        <p:nvSpPr>
          <p:cNvPr id="15" name="文本框 14" descr="7b0a202020202262756c6c6574223a20227b5c2263617465676f727949645c223a31303030352c5c2274656d706c61746549645c223a32303233313332387d220a7d0a"/>
          <p:cNvSpPr txBox="1"/>
          <p:nvPr/>
        </p:nvSpPr>
        <p:spPr>
          <a:xfrm>
            <a:off x="634366" y="2585085"/>
            <a:ext cx="7435124" cy="4708981"/>
          </a:xfrm>
          <a:prstGeom prst="rect">
            <a:avLst/>
          </a:prstGeom>
          <a:noFill/>
        </p:spPr>
        <p:txBody>
          <a:bodyPr wrap="square" rtlCol="0">
            <a:spAutoFit/>
          </a:bodyPr>
          <a:lstStyle/>
          <a:p>
            <a:pPr algn="l">
              <a:lnSpc>
                <a:spcPct val="150000"/>
              </a:lnSpc>
              <a:buBlip>
                <a:blip r:embed="rId4"/>
              </a:buBlip>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汉诺塔有</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根杆子，每根杆子上的圆盘是“先进后出”的，正是一个栈，</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根杆子就是</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个栈。</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4"/>
              </a:buBlip>
            </a:pPr>
            <a:r>
              <a:rPr lang="zh-CN" altLang="en-US" sz="4000" b="1"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栈模拟汉诺塔</a:t>
            </a:r>
            <a:r>
              <a:rPr lang="zh-CN" altLang="en-US" sz="4000" b="1"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b="1"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4"/>
              </a:buBlip>
            </a:pPr>
            <a:r>
              <a:rPr lang="zh-CN" altLang="en-US" sz="4000" b="1"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栈</a:t>
            </a:r>
            <a:r>
              <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用列表实现。</a:t>
            </a:r>
          </a:p>
        </p:txBody>
      </p:sp>
      <p:sp>
        <p:nvSpPr>
          <p:cNvPr id="13" name="矩形 12"/>
          <p:cNvSpPr/>
          <p:nvPr/>
        </p:nvSpPr>
        <p:spPr>
          <a:xfrm>
            <a:off x="9797755" y="0"/>
            <a:ext cx="13945259" cy="13942278"/>
          </a:xfrm>
          <a:prstGeom prst="rect">
            <a:avLst/>
          </a:prstGeom>
          <a:ln>
            <a:solidFill>
              <a:schemeClr val="tx1"/>
            </a:solidFill>
          </a:ln>
        </p:spPr>
        <p:txBody>
          <a:bodyPr wrap="square">
            <a:spAutoFit/>
          </a:bodyPr>
          <a:lstStyle/>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[[0 for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range(30000)] for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range(4)]</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sum,m</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0,0</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def</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move(x, y, 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global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sum,m</a:t>
            </a:r>
            <a:endPar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element =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[x].pop()</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[y].append(element)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 +=1</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a,b</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x==1: a='A'</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x==2: a='B'</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x==3: a='C'</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y==1: b='A'</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y==2: b='B'</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y==3: b='C'</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sum == m: print('#',n,': ',a,"-&gt;",b,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sep</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endParaRPr lang="zh-CN" altLang="en-US"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def</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n,x</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y, z):    </a:t>
            </a:r>
          </a:p>
          <a:p>
            <a:pPr algn="l"/>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if (n == 1): move(</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x,z,n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(n-1,x, z, y)</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move(</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x,z,n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(n-1,y, x, z)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m = map(</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input().split())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in range(n):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[1].append(</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(n,1,2,3)</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print(sum)</a:t>
            </a:r>
          </a:p>
        </p:txBody>
      </p:sp>
      <p:pic>
        <p:nvPicPr>
          <p:cNvPr id="14" name="Picture 2" descr="https://gimg2.baidu.com/image_search/src=http%3A%2F%2Fwww.hqs123.com%2Fd%2Ffile%2Fwenjian%2F2020032114%2Ffks1i1y0jke.jpg&amp;refer=http%3A%2F%2Fwww.hqs123.com&amp;app=2002&amp;size=f9999,10000&amp;q=a80&amp;n=0&amp;g=0n&amp;fmt=auto?sec=1667270014&amp;t=74ecb4e390522905f7278523fc5e5f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66" y="8806104"/>
            <a:ext cx="7394404" cy="441815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5347969" y="1724660"/>
            <a:ext cx="8294485" cy="954107"/>
          </a:xfrm>
          <a:prstGeom prst="rect">
            <a:avLst/>
          </a:prstGeom>
          <a:noFill/>
        </p:spPr>
        <p:txBody>
          <a:bodyPr wrap="square">
            <a:spAutoFit/>
          </a:bodyPr>
          <a:lstStyle/>
          <a:p>
            <a:pPr algn="l"/>
            <a:endParaRPr lang="zh-CN" altLang="en-US" sz="5600" b="1" spc="600" dirty="0">
              <a:solidFill>
                <a:srgbClr val="FF0000"/>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41849848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269438" y="-85725"/>
            <a:ext cx="9090432"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3.5 </a:t>
              </a:r>
              <a:r>
                <a:rPr lang="zh-CN" altLang="en-US" sz="5600" b="1" spc="600" dirty="0" smtClean="0">
                  <a:solidFill>
                    <a:schemeClr val="bg1"/>
                  </a:solidFill>
                  <a:latin typeface="思源宋体 CN Heavy" panose="02020900000000000000" charset="-122"/>
                  <a:ea typeface="思源宋体 CN Heavy" panose="02020900000000000000" charset="-122"/>
                </a:rPr>
                <a:t>二叉树</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77932" y="4591939"/>
            <a:ext cx="13624039" cy="3545586"/>
          </a:xfrm>
          <a:prstGeom prst="rect">
            <a:avLst/>
          </a:prstGeom>
          <a:noFill/>
        </p:spPr>
        <p:txBody>
          <a:bodyPr wrap="square" rtlCol="0">
            <a:spAutoFit/>
          </a:bodyPr>
          <a:lstStyle/>
          <a:p>
            <a:pPr algn="l">
              <a:lnSpc>
                <a:spcPct val="170000"/>
              </a:lnSpc>
              <a:buBlip>
                <a:blip r:embed="rId5"/>
              </a:buBlip>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高级数据结构之</a:t>
            </a:r>
            <a:r>
              <a:rPr lang="zh-CN" altLang="en-US" sz="4400" b="1" dirty="0" smtClean="0">
                <a:solidFill>
                  <a:srgbClr val="FF0000"/>
                </a:solidFill>
                <a:latin typeface="思源宋体 CN" panose="02020400000000000000" charset="-122"/>
                <a:ea typeface="思源宋体 CN" panose="02020400000000000000" charset="-122"/>
                <a:cs typeface="思源宋体 CN" panose="02020400000000000000" charset="-122"/>
              </a:rPr>
              <a:t>根基</a:t>
            </a:r>
            <a:endParaRPr lang="en-US" altLang="zh-CN" sz="4400" b="1" dirty="0" smtClean="0">
              <a:solidFill>
                <a:srgbClr val="FF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效率极高</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适合复杂操作：区间（查询、更新、合并）、分治</a:t>
            </a: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pic>
        <p:nvPicPr>
          <p:cNvPr id="4" name="图片 3"/>
          <p:cNvPicPr>
            <a:picLocks noChangeAspect="1"/>
          </p:cNvPicPr>
          <p:nvPr/>
        </p:nvPicPr>
        <p:blipFill>
          <a:blip r:embed="rId6"/>
          <a:srcRect r="55896"/>
          <a:stretch>
            <a:fillRect/>
          </a:stretch>
        </p:blipFill>
        <p:spPr>
          <a:xfrm rot="10800000">
            <a:off x="15179903" y="-85725"/>
            <a:ext cx="11682274" cy="14899640"/>
          </a:xfrm>
          <a:prstGeom prst="rect">
            <a:avLst/>
          </a:prstGeom>
        </p:spPr>
      </p:pic>
    </p:spTree>
    <p:custDataLst>
      <p:tags r:id="rId1"/>
    </p:custDataLst>
    <p:extLst>
      <p:ext uri="{BB962C8B-B14F-4D97-AF65-F5344CB8AC3E}">
        <p14:creationId xmlns:p14="http://schemas.microsoft.com/office/powerpoint/2010/main" val="36479054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二叉树性质</a:t>
              </a: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2" name="文本框 1" descr="7b0a202020202262756c6c6574223a20227b5c2263617465676f727949645c223a31303030352c5c2274656d706c61746549645c223a32303233313332387d220a7d0a"/>
          <p:cNvSpPr txBox="1"/>
          <p:nvPr/>
        </p:nvSpPr>
        <p:spPr>
          <a:xfrm>
            <a:off x="946150" y="3656011"/>
            <a:ext cx="11499850" cy="7478970"/>
          </a:xfrm>
          <a:prstGeom prst="rect">
            <a:avLst/>
          </a:prstGeom>
          <a:noFill/>
        </p:spPr>
        <p:txBody>
          <a:bodyPr wrap="square" rtlCol="0">
            <a:spAutoFit/>
          </a:bodyPr>
          <a:lstStyle/>
          <a:p>
            <a:pPr algn="l">
              <a:buBlip>
                <a:blip r:embed="rId5"/>
              </a:buBlip>
            </a:pP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每个节点最多有两个子节点：左孩子、</a:t>
            </a: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右孩子</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以它们为根的子树称为左子树</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、右子树</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二叉树的每个节点不必全有左</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、右孩子，可以只有一个孩子或没有孩子，没有孩子的结点称为叶子节点</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二叉树的第i层，最多有2</a:t>
            </a:r>
            <a:r>
              <a:rPr lang="en-US" altLang="zh-CN" sz="4000" b="1"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个节点</a:t>
            </a:r>
          </a:p>
          <a:p>
            <a:pPr algn="l">
              <a:buBlip>
                <a:blip r:embed="rId5"/>
              </a:buBlip>
            </a:pP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个点的平衡二叉树，共有</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层</a:t>
            </a: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a:picLocks noChangeAspect="1"/>
          </p:cNvPicPr>
          <p:nvPr/>
        </p:nvPicPr>
        <p:blipFill>
          <a:blip r:embed="rId6"/>
          <a:stretch>
            <a:fillRect/>
          </a:stretch>
        </p:blipFill>
        <p:spPr>
          <a:xfrm>
            <a:off x="16127156" y="2973705"/>
            <a:ext cx="7312673" cy="3639820"/>
          </a:xfrm>
          <a:prstGeom prst="rect">
            <a:avLst/>
          </a:prstGeom>
        </p:spPr>
      </p:pic>
      <p:pic>
        <p:nvPicPr>
          <p:cNvPr id="14" name="图片 13"/>
          <p:cNvPicPr>
            <a:picLocks noChangeAspect="1"/>
          </p:cNvPicPr>
          <p:nvPr/>
        </p:nvPicPr>
        <p:blipFill>
          <a:blip r:embed="rId7"/>
          <a:stretch>
            <a:fillRect/>
          </a:stretch>
        </p:blipFill>
        <p:spPr>
          <a:xfrm>
            <a:off x="17526000" y="7897044"/>
            <a:ext cx="4707549" cy="5205548"/>
          </a:xfrm>
          <a:prstGeom prst="rect">
            <a:avLst/>
          </a:prstGeom>
        </p:spPr>
      </p:pic>
    </p:spTree>
    <p:custDataLst>
      <p:tags r:id="rId1"/>
    </p:custDataLst>
    <p:extLst>
      <p:ext uri="{BB962C8B-B14F-4D97-AF65-F5344CB8AC3E}">
        <p14:creationId xmlns:p14="http://schemas.microsoft.com/office/powerpoint/2010/main" val="1042227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满二叉树、完全二叉树</a:t>
              </a:r>
            </a:p>
          </p:txBody>
        </p:sp>
      </p:grpSp>
      <p:sp>
        <p:nvSpPr>
          <p:cNvPr id="2" name="文本框 1" descr="7b0a202020202262756c6c6574223a20227b5c2263617465676f727949645c223a31303030352c5c2274656d706c61746549645c223a32303233313332387d220a7d0a"/>
          <p:cNvSpPr txBox="1"/>
          <p:nvPr/>
        </p:nvSpPr>
        <p:spPr>
          <a:xfrm>
            <a:off x="13237210" y="3137535"/>
            <a:ext cx="11329035" cy="741741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【满二叉树】</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每一层的结点数都是满的</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【完全二叉树】</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只在最后一层有缺失，缺失的编号都在最后</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000" b="1" dirty="0">
                <a:solidFill>
                  <a:srgbClr val="2E7EEF"/>
                </a:solidFill>
                <a:latin typeface="思源宋体 CN" panose="02020400000000000000" charset="-122"/>
                <a:ea typeface="思源宋体 CN" panose="02020400000000000000" charset="-122"/>
                <a:cs typeface="思源宋体 CN" panose="02020400000000000000" charset="-122"/>
              </a:rPr>
              <a:t>几乎完美的平衡二叉树</a:t>
            </a:r>
          </a:p>
        </p:txBody>
      </p:sp>
      <p:pic>
        <p:nvPicPr>
          <p:cNvPr id="9" name="图片 8"/>
          <p:cNvPicPr>
            <a:picLocks noChangeAspect="1"/>
          </p:cNvPicPr>
          <p:nvPr/>
        </p:nvPicPr>
        <p:blipFill>
          <a:blip r:embed="rId6"/>
          <a:stretch>
            <a:fillRect/>
          </a:stretch>
        </p:blipFill>
        <p:spPr>
          <a:xfrm>
            <a:off x="1877695" y="2938780"/>
            <a:ext cx="7821295" cy="4439920"/>
          </a:xfrm>
          <a:prstGeom prst="rect">
            <a:avLst/>
          </a:prstGeom>
        </p:spPr>
      </p:pic>
      <p:sp>
        <p:nvSpPr>
          <p:cNvPr id="10" name="文本框 9" descr="7b0a202020202262756c6c6574223a20227b5c2263617465676f727949645c223a31303030352c5c2274656d706c61746549645c223a32303233313332387d220a7d0a"/>
          <p:cNvSpPr txBox="1"/>
          <p:nvPr/>
        </p:nvSpPr>
        <p:spPr>
          <a:xfrm>
            <a:off x="4700905" y="7066915"/>
            <a:ext cx="2468245"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满二叉树</a:t>
            </a:r>
          </a:p>
        </p:txBody>
      </p:sp>
      <p:pic>
        <p:nvPicPr>
          <p:cNvPr id="14" name="图片 13"/>
          <p:cNvPicPr>
            <a:picLocks noChangeAspect="1"/>
          </p:cNvPicPr>
          <p:nvPr/>
        </p:nvPicPr>
        <p:blipFill>
          <a:blip r:embed="rId7"/>
          <a:stretch>
            <a:fillRect/>
          </a:stretch>
        </p:blipFill>
        <p:spPr>
          <a:xfrm>
            <a:off x="1641475" y="8204200"/>
            <a:ext cx="8293735" cy="412813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99280" y="12332335"/>
            <a:ext cx="3072130"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完全二叉树</a:t>
            </a:r>
          </a:p>
        </p:txBody>
      </p:sp>
    </p:spTree>
    <p:custDataLst>
      <p:tags r:id="rId1"/>
    </p:custDataLst>
    <p:extLst>
      <p:ext uri="{BB962C8B-B14F-4D97-AF65-F5344CB8AC3E}">
        <p14:creationId xmlns:p14="http://schemas.microsoft.com/office/powerpoint/2010/main" val="25328652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15" grpId="0"/>
      <p:bldP spid="15"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平衡二叉树</a:t>
              </a:r>
            </a:p>
          </p:txBody>
        </p:sp>
      </p:grpSp>
      <p:sp>
        <p:nvSpPr>
          <p:cNvPr id="2" name="文本框 1" descr="7b0a202020202262756c6c6574223a20227b5c2263617465676f727949645c223a31303030352c5c2274656d706c61746549645c223a32303233313332387d220a7d0a"/>
          <p:cNvSpPr txBox="1"/>
          <p:nvPr/>
        </p:nvSpPr>
        <p:spPr>
          <a:xfrm>
            <a:off x="13237210" y="3137535"/>
            <a:ext cx="10319385" cy="9509125"/>
          </a:xfrm>
          <a:prstGeom prst="rect">
            <a:avLst/>
          </a:prstGeom>
          <a:noFill/>
        </p:spPr>
        <p:txBody>
          <a:bodyPr wrap="square" rtlCol="0">
            <a:spAutoFit/>
          </a:bodyPr>
          <a:lstStyle/>
          <a:p>
            <a:pPr algn="l">
              <a:lnSpc>
                <a:spcPct val="170000"/>
              </a:lnSpc>
              <a:buBlip>
                <a:blip r:embed="rId5"/>
              </a:buBlip>
            </a:pPr>
            <a:r>
              <a:rPr lang="en-US" altLang="zh-CN" sz="40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在平衡二叉树上能进行极高效率的访问。</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例如满二叉树或完全二叉树，二叉树每一层的结点数量按2的倍数递增，能极快地扩展到很大的范围。一棵有N个结点的满二叉树，树的高度是O(logN)。从根结点到叶子结点，只需要走logN步，例如N = 100万，树的高度仅有20，只需要20步就能到达100万个结点中的任意一个。</a:t>
            </a:r>
          </a:p>
          <a:p>
            <a:pPr algn="l">
              <a:lnSpc>
                <a:spcPct val="170000"/>
              </a:lnSpc>
              <a:buBlip>
                <a:blip r:embed="rId5"/>
              </a:buBlip>
            </a:pPr>
            <a:r>
              <a:rPr lang="en-US" altLang="zh-CN" sz="40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高级数据结构≈基于二叉树的数据结构</a:t>
            </a:r>
          </a:p>
        </p:txBody>
      </p:sp>
      <p:pic>
        <p:nvPicPr>
          <p:cNvPr id="9" name="图片 8"/>
          <p:cNvPicPr>
            <a:picLocks noChangeAspect="1"/>
          </p:cNvPicPr>
          <p:nvPr/>
        </p:nvPicPr>
        <p:blipFill>
          <a:blip r:embed="rId6"/>
          <a:stretch>
            <a:fillRect/>
          </a:stretch>
        </p:blipFill>
        <p:spPr>
          <a:xfrm>
            <a:off x="1877695" y="2938780"/>
            <a:ext cx="7821295" cy="4439920"/>
          </a:xfrm>
          <a:prstGeom prst="rect">
            <a:avLst/>
          </a:prstGeom>
        </p:spPr>
      </p:pic>
      <p:sp>
        <p:nvSpPr>
          <p:cNvPr id="10" name="文本框 9" descr="7b0a202020202262756c6c6574223a20227b5c2263617465676f727949645c223a31303030352c5c2274656d706c61746549645c223a32303233313332387d220a7d0a"/>
          <p:cNvSpPr txBox="1"/>
          <p:nvPr/>
        </p:nvSpPr>
        <p:spPr>
          <a:xfrm>
            <a:off x="4700905" y="7066915"/>
            <a:ext cx="2468245"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满二叉树</a:t>
            </a:r>
          </a:p>
        </p:txBody>
      </p:sp>
      <p:pic>
        <p:nvPicPr>
          <p:cNvPr id="14" name="图片 13"/>
          <p:cNvPicPr>
            <a:picLocks noChangeAspect="1"/>
          </p:cNvPicPr>
          <p:nvPr/>
        </p:nvPicPr>
        <p:blipFill>
          <a:blip r:embed="rId7"/>
          <a:stretch>
            <a:fillRect/>
          </a:stretch>
        </p:blipFill>
        <p:spPr>
          <a:xfrm>
            <a:off x="1641475" y="8204200"/>
            <a:ext cx="8293735" cy="412813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99280" y="12332335"/>
            <a:ext cx="3072130"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完全二叉树</a:t>
            </a:r>
          </a:p>
        </p:txBody>
      </p:sp>
    </p:spTree>
    <p:custDataLst>
      <p:tags r:id="rId1"/>
    </p:custDataLst>
    <p:extLst>
      <p:ext uri="{BB962C8B-B14F-4D97-AF65-F5344CB8AC3E}">
        <p14:creationId xmlns:p14="http://schemas.microsoft.com/office/powerpoint/2010/main" val="5374693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15" grpId="0"/>
      <p:bldP spid="1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80" y="6613525"/>
            <a:ext cx="11792585" cy="7102475"/>
          </a:xfrm>
          <a:prstGeom prst="rect">
            <a:avLst/>
          </a:prstGeom>
          <a:ln w="12700" cap="flat">
            <a:noFill/>
            <a:miter lim="400000"/>
            <a:headEnd/>
            <a:tailEnd/>
          </a:ln>
          <a:effectLst/>
        </p:spPr>
      </p:pic>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不平衡二叉树</a:t>
              </a:r>
            </a:p>
          </p:txBody>
        </p:sp>
      </p:grpSp>
      <p:sp>
        <p:nvSpPr>
          <p:cNvPr id="2" name="文本框 1" descr="7b0a202020202262756c6c6574223a20227b5c2263617465676f727949645c223a31303030352c5c2274656d706c61746549645c223a32303233313332387d220a7d0a"/>
          <p:cNvSpPr txBox="1"/>
          <p:nvPr/>
        </p:nvSpPr>
        <p:spPr>
          <a:xfrm>
            <a:off x="13237210" y="3137535"/>
            <a:ext cx="11506835" cy="6369685"/>
          </a:xfrm>
          <a:prstGeom prst="rect">
            <a:avLst/>
          </a:prstGeom>
          <a:noFill/>
        </p:spPr>
        <p:txBody>
          <a:bodyPr wrap="square" rtlCol="0">
            <a:spAutoFit/>
          </a:bodyPr>
          <a:lstStyle/>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“链状”二叉树。</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每一层都缺失很多结点，退化成一个长链条状。</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失去了二叉树天然的优势。</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只有在平衡的二叉树上才能进行高效的操作。</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不平衡的二叉树退化成了线性结构，和低效的</a:t>
            </a:r>
          </a:p>
          <a:p>
            <a:pPr algn="l">
              <a:lnSpc>
                <a:spcPct val="170000"/>
              </a:lnSpc>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   链表没多大区别。</a:t>
            </a:r>
          </a:p>
        </p:txBody>
      </p:sp>
      <p:sp>
        <p:nvSpPr>
          <p:cNvPr id="15" name="文本框 14" descr="7b0a202020202262756c6c6574223a20227b5c2263617465676f727949645c223a31303030352c5c2274656d706c61746549645c223a32303233313332387d220a7d0a"/>
          <p:cNvSpPr txBox="1"/>
          <p:nvPr/>
        </p:nvSpPr>
        <p:spPr>
          <a:xfrm>
            <a:off x="4128135" y="11795760"/>
            <a:ext cx="4353560" cy="1137285"/>
          </a:xfrm>
          <a:prstGeom prst="rect">
            <a:avLst/>
          </a:prstGeom>
          <a:noFill/>
        </p:spPr>
        <p:txBody>
          <a:bodyPr wrap="square" rtlCol="0">
            <a:spAutoFit/>
          </a:bodyPr>
          <a:lstStyle/>
          <a:p>
            <a:pPr algn="l">
              <a:lnSpc>
                <a:spcPct val="170000"/>
              </a:lnSpc>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链状</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二叉树</a:t>
            </a:r>
          </a:p>
        </p:txBody>
      </p:sp>
      <p:pic>
        <p:nvPicPr>
          <p:cNvPr id="3" name="图片 2"/>
          <p:cNvPicPr>
            <a:picLocks noChangeAspect="1"/>
          </p:cNvPicPr>
          <p:nvPr/>
        </p:nvPicPr>
        <p:blipFill>
          <a:blip r:embed="rId7"/>
          <a:stretch>
            <a:fillRect/>
          </a:stretch>
        </p:blipFill>
        <p:spPr>
          <a:xfrm>
            <a:off x="1579880" y="3137535"/>
            <a:ext cx="8097520" cy="8954135"/>
          </a:xfrm>
          <a:prstGeom prst="rect">
            <a:avLst/>
          </a:prstGeom>
        </p:spPr>
      </p:pic>
    </p:spTree>
    <p:custDataLst>
      <p:tags r:id="rId1"/>
    </p:custDataLst>
    <p:extLst>
      <p:ext uri="{BB962C8B-B14F-4D97-AF65-F5344CB8AC3E}">
        <p14:creationId xmlns:p14="http://schemas.microsoft.com/office/powerpoint/2010/main" val="25162994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24251920" cy="846385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给定一棵包含N 个节点的完全二叉树，树上每个节点都有一个权值</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按从上到下、从左到右</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的顺序依次是A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。现在小明要把相同深度的节点的权值加在一起</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他想知道哪个深度的结点</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权值之和最大？如果有多个深度的权值和同为最大</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请你输出其中最小的深度。注：根的深度是1。</a:t>
            </a:r>
          </a:p>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第一行包含一个整数 </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≤N≤10</a:t>
            </a:r>
            <a:r>
              <a:rPr lang="zh-CN" altLang="en-US"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）。第二行包含 N 个整数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0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0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一个整数表示答案。</a:t>
            </a:r>
          </a:p>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【输出样例】 </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7                                                                     2</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1 6 5 4 3 2 1</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例题：完全二叉树的权值 </a:t>
              </a:r>
            </a:p>
            <a:p>
              <a:pPr algn="l">
                <a:lnSpc>
                  <a:spcPct val="30000"/>
                </a:lnSpc>
              </a:pP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2019年第十届省赛，lanqiaoOJ题号183</a:t>
              </a:r>
            </a:p>
          </p:txBody>
        </p:sp>
      </p:grpSp>
    </p:spTree>
    <p:custDataLst>
      <p:tags r:id="rId1"/>
    </p:custDataLst>
    <p:extLst>
      <p:ext uri="{BB962C8B-B14F-4D97-AF65-F5344CB8AC3E}">
        <p14:creationId xmlns:p14="http://schemas.microsoft.com/office/powerpoint/2010/main" val="9374092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0279378" y="-30480"/>
            <a:ext cx="14216436"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endPar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10" name="文本框 9" descr="7b0a202020202262756c6c6574223a20227b5c2263617465676f727949645c223a31303030352c5c2274656d706c61746549645c223a32303233313332387d220a7d0a"/>
          <p:cNvSpPr txBox="1"/>
          <p:nvPr/>
        </p:nvSpPr>
        <p:spPr>
          <a:xfrm>
            <a:off x="348100" y="2579370"/>
            <a:ext cx="9850323" cy="4030980"/>
          </a:xfrm>
          <a:prstGeom prst="rect">
            <a:avLst/>
          </a:prstGeom>
          <a:noFill/>
        </p:spPr>
        <p:txBody>
          <a:bodyPr wrap="square" rtlCol="0">
            <a:spAutoFit/>
          </a:bodyPr>
          <a:lstStyle/>
          <a:p>
            <a:pPr algn="l">
              <a:lnSpc>
                <a:spcPct val="160000"/>
              </a:lnSpc>
              <a:buBlip>
                <a:blip r:embed="rId6"/>
              </a:buBlip>
            </a:pPr>
            <a:r>
              <a:rPr sz="4000" b="1"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一棵完全二叉树</a:t>
            </a:r>
            <a:endPar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60000"/>
              </a:lnSpc>
              <a:buBlip>
                <a:blip r:embed="rId6"/>
              </a:buBlip>
            </a:pPr>
            <a:r>
              <a:rPr sz="4000" b="1"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a:t>
            </a:r>
            <a:r>
              <a:rPr lang="en-US" sz="4000" b="1"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sz="4000" b="1"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层</a:t>
            </a: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1个，第2层2个，第3层4个，…，</a:t>
            </a:r>
          </a:p>
          <a:p>
            <a:pPr algn="l">
              <a:lnSpc>
                <a:spcPct val="160000"/>
              </a:lnSpc>
              <a:buBlip>
                <a:blip r:embed="rId6"/>
              </a:buBlip>
            </a:pP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最后第k层最多2</a:t>
            </a:r>
            <a:r>
              <a:rPr sz="4000" b="1" kern="1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k-1</a:t>
            </a: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个</a:t>
            </a:r>
          </a:p>
          <a:p>
            <a:pPr algn="l">
              <a:lnSpc>
                <a:spcPct val="160000"/>
              </a:lnSpc>
              <a:buBlip>
                <a:blip r:embed="rId6"/>
              </a:buBlip>
            </a:pP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第i层存储第2</a:t>
            </a:r>
            <a:r>
              <a:rPr sz="4000" b="1" kern="1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i-1</a:t>
            </a: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个到第2</a:t>
            </a:r>
            <a:r>
              <a:rPr lang="en-US" sz="4000" b="1" kern="1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个数。</a:t>
            </a:r>
          </a:p>
        </p:txBody>
      </p:sp>
      <p:pic>
        <p:nvPicPr>
          <p:cNvPr id="12" name="图片 11"/>
          <p:cNvPicPr>
            <a:picLocks noChangeAspect="1"/>
          </p:cNvPicPr>
          <p:nvPr/>
        </p:nvPicPr>
        <p:blipFill>
          <a:blip r:embed="rId7"/>
          <a:stretch>
            <a:fillRect/>
          </a:stretch>
        </p:blipFill>
        <p:spPr>
          <a:xfrm>
            <a:off x="-55320" y="6902767"/>
            <a:ext cx="8293735" cy="4128135"/>
          </a:xfrm>
          <a:prstGeom prst="rect">
            <a:avLst/>
          </a:prstGeom>
        </p:spPr>
      </p:pic>
      <p:sp>
        <p:nvSpPr>
          <p:cNvPr id="17" name="文本框 16"/>
          <p:cNvSpPr txBox="1"/>
          <p:nvPr>
            <p:custDataLst>
              <p:tags r:id="rId2"/>
            </p:custDataLst>
          </p:nvPr>
        </p:nvSpPr>
        <p:spPr>
          <a:xfrm>
            <a:off x="10279377" y="3559714"/>
            <a:ext cx="14051659" cy="7478970"/>
          </a:xfrm>
          <a:prstGeom prst="rect">
            <a:avLst/>
          </a:prstGeom>
          <a:noFill/>
          <a:ln w="12700" cmpd="sng">
            <a:solidFill>
              <a:schemeClr val="dk1"/>
            </a:solidFill>
            <a:prstDash val="solid"/>
          </a:ln>
        </p:spPr>
        <p:txBody>
          <a:bodyPr wrap="square" rtlCol="0">
            <a:spAutoFit/>
          </a:bodyPr>
          <a:lstStyle/>
          <a:p>
            <a:pPr lvl="1" algn="l"/>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import math</a:t>
            </a:r>
          </a:p>
          <a:p>
            <a:pPr lvl="1" algn="l"/>
            <a:endPar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endParaRPr>
          </a:p>
          <a:p>
            <a:pPr lvl="1" algn="l"/>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n = </a:t>
            </a:r>
            <a:r>
              <a:rPr lang="en-US" altLang="zh-CN" sz="4000" dirty="0" err="1">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(input())</a:t>
            </a:r>
          </a:p>
          <a:p>
            <a:pPr lvl="1" algn="l"/>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c = </a:t>
            </a:r>
            <a:r>
              <a:rPr lang="en-US" altLang="zh-CN" sz="4000" dirty="0" err="1">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(math.log(n,2))+1   #</a:t>
            </a:r>
            <a:r>
              <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一共有</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c</a:t>
            </a:r>
            <a:r>
              <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层</a:t>
            </a:r>
          </a:p>
          <a:p>
            <a:pPr lvl="1" algn="l"/>
            <a:endPar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endParaRPr>
          </a:p>
          <a:p>
            <a:pPr lvl="1" algn="l"/>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a = [0]+list(map(</a:t>
            </a:r>
            <a:r>
              <a:rPr lang="en-US" altLang="zh-CN" sz="4000" dirty="0" err="1">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 input().split())) </a:t>
            </a:r>
            <a:r>
              <a:rPr lang="en-US" altLang="zh-CN" sz="4000" dirty="0" smtClean="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#a[1]~a[n]</a:t>
            </a:r>
          </a:p>
          <a:p>
            <a:pPr lvl="1" algn="l"/>
            <a:r>
              <a:rPr lang="en-US" altLang="zh-CN" sz="4000" dirty="0" smtClean="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s = [0] * (c+1)   #</a:t>
            </a:r>
            <a:r>
              <a:rPr lang="zh-CN" altLang="en-US" sz="4000" dirty="0" smtClean="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记录每层的和，</a:t>
            </a:r>
            <a:r>
              <a:rPr lang="en-US" altLang="zh-CN" sz="4000" dirty="0" smtClean="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s[1]~s[c]</a:t>
            </a:r>
          </a:p>
          <a:p>
            <a:pPr lvl="1" algn="l"/>
            <a:endPar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endParaRPr>
          </a:p>
          <a:p>
            <a:pPr lvl="1" algn="l"/>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for </a:t>
            </a:r>
            <a:r>
              <a:rPr lang="en-US" altLang="zh-CN" sz="4000" dirty="0" err="1">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i</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 in range(1,c+1):            #</a:t>
            </a:r>
            <a:r>
              <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第</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1</a:t>
            </a:r>
            <a:r>
              <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层到第</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c</a:t>
            </a:r>
            <a:r>
              <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层</a:t>
            </a:r>
          </a:p>
          <a:p>
            <a:pPr lvl="1" algn="l"/>
            <a:r>
              <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s[</a:t>
            </a:r>
            <a:r>
              <a:rPr lang="en-US" altLang="zh-CN" sz="4000" dirty="0" err="1">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i</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 = sum(a[2**(i-1): 2**i-1 +1</a:t>
            </a:r>
            <a:r>
              <a:rPr lang="en-US" altLang="zh-CN" sz="4000" dirty="0" smtClean="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a:t>
            </a:r>
            <a:r>
              <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注意切片范围</a:t>
            </a:r>
          </a:p>
          <a:p>
            <a:pPr lvl="1" algn="l"/>
            <a:endParaRPr lang="zh-CN" altLang="en-US"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endParaRPr>
          </a:p>
          <a:p>
            <a:pPr lvl="1" algn="l"/>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print(</a:t>
            </a:r>
            <a:r>
              <a:rPr lang="en-US" altLang="zh-CN" sz="4000" dirty="0" err="1">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s.index</a:t>
            </a:r>
            <a:r>
              <a:rPr lang="en-US" altLang="zh-CN" sz="4000" dirty="0">
                <a:solidFill>
                  <a:schemeClr val="tx1"/>
                </a:solidFill>
                <a:latin typeface="宋体" panose="02010600030101010101" pitchFamily="2" charset="-122"/>
                <a:ea typeface="宋体" panose="02010600030101010101" pitchFamily="2" charset="-122"/>
                <a:cs typeface="隶书" panose="02010509060101010101" pitchFamily="49" charset="-122"/>
                <a:sym typeface="+mn-ea"/>
              </a:rPr>
              <a:t>(max(s)))</a:t>
            </a:r>
          </a:p>
        </p:txBody>
      </p:sp>
    </p:spTree>
    <p:custDataLst>
      <p:tags r:id="rId1"/>
    </p:custDataLst>
    <p:extLst>
      <p:ext uri="{BB962C8B-B14F-4D97-AF65-F5344CB8AC3E}">
        <p14:creationId xmlns:p14="http://schemas.microsoft.com/office/powerpoint/2010/main" val="337049586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3" y="857160"/>
            <a:ext cx="7948583"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7200" b="1" spc="600">
                <a:solidFill>
                  <a:schemeClr val="bg1"/>
                </a:solidFill>
                <a:cs typeface="+mn-ea"/>
              </a:defRPr>
            </a:lvl1pPr>
          </a:lstStyle>
          <a:p>
            <a:r>
              <a:rPr lang="zh-CN" altLang="en-US" dirty="0">
                <a:latin typeface="宋体" panose="02010600030101010101" pitchFamily="2" charset="-122"/>
                <a:ea typeface="宋体" panose="02010600030101010101" pitchFamily="2" charset="-122"/>
                <a:sym typeface="+mn-lt"/>
              </a:rPr>
              <a:t>一维反向遍历</a:t>
            </a:r>
          </a:p>
        </p:txBody>
      </p:sp>
      <p:sp>
        <p:nvSpPr>
          <p:cNvPr id="8" name="矩形 7"/>
          <p:cNvSpPr/>
          <p:nvPr/>
        </p:nvSpPr>
        <p:spPr>
          <a:xfrm>
            <a:off x="7093884" y="5943458"/>
            <a:ext cx="9205822" cy="871392"/>
          </a:xfrm>
          <a:prstGeom prst="rect">
            <a:avLst/>
          </a:prstGeom>
        </p:spPr>
        <p:txBody>
          <a:bodyPr wrap="square">
            <a:spAutoFit/>
          </a:bodyPr>
          <a:lstStyle/>
          <a:p>
            <a:pPr algn="l">
              <a:lnSpc>
                <a:spcPct val="150000"/>
              </a:lnSpc>
            </a:pPr>
            <a:r>
              <a:rPr lang="en-US" altLang="zh-CN" sz="4000" dirty="0">
                <a:solidFill>
                  <a:srgbClr val="0070C0"/>
                </a:solidFill>
                <a:latin typeface="宋体" panose="02010600030101010101" pitchFamily="2" charset="-122"/>
                <a:ea typeface="宋体" panose="02010600030101010101" pitchFamily="2" charset="-122"/>
                <a:cs typeface="+mn-ea"/>
                <a:sym typeface="+mn-lt"/>
              </a:rPr>
              <a:t>9 8 7 6 5 4 3 2 1 0 </a:t>
            </a:r>
            <a:endParaRPr lang="zh-CN" altLang="en-US" sz="4000" dirty="0">
              <a:solidFill>
                <a:srgbClr val="0070C0"/>
              </a:solidFill>
              <a:latin typeface="宋体" panose="02010600030101010101" pitchFamily="2" charset="-122"/>
              <a:ea typeface="宋体" panose="02010600030101010101" pitchFamily="2" charset="-122"/>
              <a:cs typeface="+mn-ea"/>
              <a:sym typeface="+mn-lt"/>
            </a:endParaRPr>
          </a:p>
        </p:txBody>
      </p:sp>
      <p:sp>
        <p:nvSpPr>
          <p:cNvPr id="9" name="矩形 8"/>
          <p:cNvSpPr/>
          <p:nvPr/>
        </p:nvSpPr>
        <p:spPr>
          <a:xfrm>
            <a:off x="7093884" y="10865859"/>
            <a:ext cx="9205822" cy="1015663"/>
          </a:xfrm>
          <a:prstGeom prst="rect">
            <a:avLst/>
          </a:prstGeom>
        </p:spPr>
        <p:txBody>
          <a:bodyPr wrap="square">
            <a:spAutoFit/>
          </a:bodyPr>
          <a:lstStyle/>
          <a:p>
            <a:pPr algn="l">
              <a:lnSpc>
                <a:spcPct val="150000"/>
              </a:lnSpc>
            </a:pPr>
            <a:r>
              <a:rPr lang="en-US" altLang="zh-CN" sz="4000" dirty="0">
                <a:solidFill>
                  <a:srgbClr val="0070C0"/>
                </a:solidFill>
                <a:latin typeface="宋体" panose="02010600030101010101" pitchFamily="2" charset="-122"/>
                <a:ea typeface="宋体" panose="02010600030101010101" pitchFamily="2" charset="-122"/>
                <a:cs typeface="+mn-ea"/>
                <a:sym typeface="+mn-lt"/>
              </a:rPr>
              <a:t>9 8 7 6 5 4 3 2 1 0 </a:t>
            </a:r>
            <a:endParaRPr lang="zh-CN" altLang="en-US" sz="4000" dirty="0">
              <a:solidFill>
                <a:srgbClr val="0070C0"/>
              </a:solidFill>
              <a:latin typeface="宋体" panose="02010600030101010101" pitchFamily="2" charset="-122"/>
              <a:ea typeface="宋体" panose="02010600030101010101" pitchFamily="2" charset="-122"/>
              <a:cs typeface="+mn-ea"/>
              <a:sym typeface="+mn-lt"/>
            </a:endParaRPr>
          </a:p>
        </p:txBody>
      </p:sp>
      <p:pic>
        <p:nvPicPr>
          <p:cNvPr id="4" name="图片 3">
            <a:extLst>
              <a:ext uri="{FF2B5EF4-FFF2-40B4-BE49-F238E27FC236}">
                <a16:creationId xmlns:a16="http://schemas.microsoft.com/office/drawing/2014/main" id="{E7754D59-EFED-A7ED-C588-AC85250DF656}"/>
              </a:ext>
            </a:extLst>
          </p:cNvPr>
          <p:cNvPicPr>
            <a:picLocks noChangeAspect="1"/>
          </p:cNvPicPr>
          <p:nvPr/>
        </p:nvPicPr>
        <p:blipFill>
          <a:blip r:embed="rId3"/>
          <a:stretch>
            <a:fillRect/>
          </a:stretch>
        </p:blipFill>
        <p:spPr>
          <a:xfrm>
            <a:off x="1751013" y="3473450"/>
            <a:ext cx="10440987" cy="2595329"/>
          </a:xfrm>
          <a:prstGeom prst="rect">
            <a:avLst/>
          </a:prstGeom>
        </p:spPr>
      </p:pic>
      <p:pic>
        <p:nvPicPr>
          <p:cNvPr id="10" name="图片 9">
            <a:extLst>
              <a:ext uri="{FF2B5EF4-FFF2-40B4-BE49-F238E27FC236}">
                <a16:creationId xmlns:a16="http://schemas.microsoft.com/office/drawing/2014/main" id="{3F7F3C2D-3F7F-DDC6-FBF0-38E524F3034F}"/>
              </a:ext>
            </a:extLst>
          </p:cNvPr>
          <p:cNvPicPr>
            <a:picLocks noChangeAspect="1"/>
          </p:cNvPicPr>
          <p:nvPr/>
        </p:nvPicPr>
        <p:blipFill>
          <a:blip r:embed="rId4"/>
          <a:stretch>
            <a:fillRect/>
          </a:stretch>
        </p:blipFill>
        <p:spPr>
          <a:xfrm>
            <a:off x="1751013" y="8000671"/>
            <a:ext cx="10440987" cy="2865188"/>
          </a:xfrm>
          <a:prstGeom prst="rect">
            <a:avLst/>
          </a:prstGeom>
        </p:spPr>
      </p:pic>
      <p:grpSp>
        <p:nvGrpSpPr>
          <p:cNvPr id="11" name="组合 10">
            <a:extLst>
              <a:ext uri="{FF2B5EF4-FFF2-40B4-BE49-F238E27FC236}">
                <a16:creationId xmlns:a16="http://schemas.microsoft.com/office/drawing/2014/main" id="{08C04094-8874-4E52-CC63-A2A146854DEF}"/>
              </a:ext>
            </a:extLst>
          </p:cNvPr>
          <p:cNvGrpSpPr/>
          <p:nvPr/>
        </p:nvGrpSpPr>
        <p:grpSpPr>
          <a:xfrm>
            <a:off x="17453499" y="5385544"/>
            <a:ext cx="5101057" cy="4331775"/>
            <a:chOff x="3139045" y="2138772"/>
            <a:chExt cx="5141273" cy="2928657"/>
          </a:xfrm>
        </p:grpSpPr>
        <p:grpSp>
          <p:nvGrpSpPr>
            <p:cNvPr id="12" name="iŝļíḍê">
              <a:extLst>
                <a:ext uri="{FF2B5EF4-FFF2-40B4-BE49-F238E27FC236}">
                  <a16:creationId xmlns:a16="http://schemas.microsoft.com/office/drawing/2014/main" id="{0C8E627E-1206-A3F9-2376-2CE57027D01D}"/>
                </a:ext>
              </a:extLst>
            </p:cNvPr>
            <p:cNvGrpSpPr/>
            <p:nvPr/>
          </p:nvGrpSpPr>
          <p:grpSpPr>
            <a:xfrm>
              <a:off x="4269101" y="2138772"/>
              <a:ext cx="3734767" cy="2928657"/>
              <a:chOff x="4269101" y="2138772"/>
              <a:chExt cx="3734767" cy="2928657"/>
            </a:xfrm>
          </p:grpSpPr>
          <p:sp>
            <p:nvSpPr>
              <p:cNvPr id="34" name="î$ḷiḓê">
                <a:extLst>
                  <a:ext uri="{FF2B5EF4-FFF2-40B4-BE49-F238E27FC236}">
                    <a16:creationId xmlns:a16="http://schemas.microsoft.com/office/drawing/2014/main" id="{B471E588-BD4F-8C57-4A9C-0DE8CB3A71DC}"/>
                  </a:ext>
                </a:extLst>
              </p:cNvPr>
              <p:cNvSpPr/>
              <p:nvPr/>
            </p:nvSpPr>
            <p:spPr>
              <a:xfrm>
                <a:off x="5845429" y="2666024"/>
                <a:ext cx="1000074" cy="1917819"/>
              </a:xfrm>
              <a:custGeom>
                <a:avLst/>
                <a:gdLst>
                  <a:gd name="connsiteX0" fmla="*/ 984920 w 1000074"/>
                  <a:gd name="connsiteY0" fmla="*/ 253096 h 1917819"/>
                  <a:gd name="connsiteX1" fmla="*/ 949030 w 1000074"/>
                  <a:gd name="connsiteY1" fmla="*/ 96112 h 1917819"/>
                  <a:gd name="connsiteX2" fmla="*/ 918523 w 1000074"/>
                  <a:gd name="connsiteY2" fmla="*/ 45866 h 1917819"/>
                  <a:gd name="connsiteX3" fmla="*/ 848322 w 1000074"/>
                  <a:gd name="connsiteY3" fmla="*/ 24332 h 1917819"/>
                  <a:gd name="connsiteX4" fmla="*/ 713733 w 1000074"/>
                  <a:gd name="connsiteY4" fmla="*/ 9258 h 1917819"/>
                  <a:gd name="connsiteX5" fmla="*/ 712657 w 1000074"/>
                  <a:gd name="connsiteY5" fmla="*/ 8396 h 1917819"/>
                  <a:gd name="connsiteX6" fmla="*/ 637359 w 1000074"/>
                  <a:gd name="connsiteY6" fmla="*/ 20743 h 1917819"/>
                  <a:gd name="connsiteX7" fmla="*/ 519639 w 1000074"/>
                  <a:gd name="connsiteY7" fmla="*/ 160355 h 1917819"/>
                  <a:gd name="connsiteX8" fmla="*/ 470469 w 1000074"/>
                  <a:gd name="connsiteY8" fmla="*/ 335859 h 1917819"/>
                  <a:gd name="connsiteX9" fmla="*/ 457262 w 1000074"/>
                  <a:gd name="connsiteY9" fmla="*/ 481788 h 1917819"/>
                  <a:gd name="connsiteX10" fmla="*/ 470254 w 1000074"/>
                  <a:gd name="connsiteY10" fmla="*/ 1034498 h 1917819"/>
                  <a:gd name="connsiteX11" fmla="*/ 415414 w 1000074"/>
                  <a:gd name="connsiteY11" fmla="*/ 1011026 h 1917819"/>
                  <a:gd name="connsiteX12" fmla="*/ -124 w 1000074"/>
                  <a:gd name="connsiteY12" fmla="*/ 575031 h 1917819"/>
                  <a:gd name="connsiteX13" fmla="*/ 270130 w 1000074"/>
                  <a:gd name="connsiteY13" fmla="*/ 1659634 h 1917819"/>
                  <a:gd name="connsiteX14" fmla="*/ 483390 w 1000074"/>
                  <a:gd name="connsiteY14" fmla="*/ 1917541 h 1917819"/>
                  <a:gd name="connsiteX15" fmla="*/ 924768 w 1000074"/>
                  <a:gd name="connsiteY15" fmla="*/ 1231033 h 1917819"/>
                  <a:gd name="connsiteX16" fmla="*/ 878685 w 1000074"/>
                  <a:gd name="connsiteY16" fmla="*/ 639131 h 1917819"/>
                  <a:gd name="connsiteX17" fmla="*/ 867272 w 1000074"/>
                  <a:gd name="connsiteY17" fmla="*/ 413238 h 1917819"/>
                  <a:gd name="connsiteX18" fmla="*/ 920963 w 1000074"/>
                  <a:gd name="connsiteY18" fmla="*/ 406060 h 1917819"/>
                  <a:gd name="connsiteX19" fmla="*/ 970348 w 1000074"/>
                  <a:gd name="connsiteY19" fmla="*/ 389048 h 1917819"/>
                  <a:gd name="connsiteX20" fmla="*/ 985135 w 1000074"/>
                  <a:gd name="connsiteY20" fmla="*/ 252665 h 191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74" h="1917819">
                    <a:moveTo>
                      <a:pt x="984920" y="253096"/>
                    </a:moveTo>
                    <a:cubicBezTo>
                      <a:pt x="972430" y="200840"/>
                      <a:pt x="966975" y="146861"/>
                      <a:pt x="949030" y="96112"/>
                    </a:cubicBezTo>
                    <a:cubicBezTo>
                      <a:pt x="943395" y="77004"/>
                      <a:pt x="932879" y="59683"/>
                      <a:pt x="918523" y="45866"/>
                    </a:cubicBezTo>
                    <a:cubicBezTo>
                      <a:pt x="898353" y="30720"/>
                      <a:pt x="873517" y="23104"/>
                      <a:pt x="848322" y="24332"/>
                    </a:cubicBezTo>
                    <a:cubicBezTo>
                      <a:pt x="804320" y="24332"/>
                      <a:pt x="753213" y="35745"/>
                      <a:pt x="713733" y="9258"/>
                    </a:cubicBezTo>
                    <a:lnTo>
                      <a:pt x="712657" y="8396"/>
                    </a:lnTo>
                    <a:cubicBezTo>
                      <a:pt x="687993" y="-6836"/>
                      <a:pt x="655871" y="-1567"/>
                      <a:pt x="637359" y="20743"/>
                    </a:cubicBezTo>
                    <a:lnTo>
                      <a:pt x="519639" y="160355"/>
                    </a:lnTo>
                    <a:cubicBezTo>
                      <a:pt x="490216" y="214399"/>
                      <a:pt x="473405" y="274400"/>
                      <a:pt x="470469" y="335859"/>
                    </a:cubicBezTo>
                    <a:lnTo>
                      <a:pt x="457262" y="481788"/>
                    </a:lnTo>
                    <a:lnTo>
                      <a:pt x="470254" y="1034498"/>
                    </a:lnTo>
                    <a:lnTo>
                      <a:pt x="415414" y="1011026"/>
                    </a:lnTo>
                    <a:cubicBezTo>
                      <a:pt x="177462" y="598862"/>
                      <a:pt x="-124" y="575031"/>
                      <a:pt x="-124" y="575031"/>
                    </a:cubicBezTo>
                    <a:cubicBezTo>
                      <a:pt x="15955" y="753406"/>
                      <a:pt x="270130" y="1659634"/>
                      <a:pt x="270130" y="1659634"/>
                    </a:cubicBezTo>
                    <a:lnTo>
                      <a:pt x="483390" y="1917541"/>
                    </a:lnTo>
                    <a:lnTo>
                      <a:pt x="924768" y="1231033"/>
                    </a:lnTo>
                    <a:lnTo>
                      <a:pt x="878685" y="639131"/>
                    </a:lnTo>
                    <a:lnTo>
                      <a:pt x="867272" y="413238"/>
                    </a:lnTo>
                    <a:lnTo>
                      <a:pt x="920963" y="406060"/>
                    </a:lnTo>
                    <a:cubicBezTo>
                      <a:pt x="938686" y="405070"/>
                      <a:pt x="955777" y="399183"/>
                      <a:pt x="970348" y="389048"/>
                    </a:cubicBezTo>
                    <a:cubicBezTo>
                      <a:pt x="1018298" y="355311"/>
                      <a:pt x="996189" y="299107"/>
                      <a:pt x="985135" y="252665"/>
                    </a:cubicBezTo>
                    <a:close/>
                  </a:path>
                </a:pathLst>
              </a:custGeom>
              <a:solidFill>
                <a:srgbClr val="F19B9B"/>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5" name="ïS1idè">
                <a:extLst>
                  <a:ext uri="{FF2B5EF4-FFF2-40B4-BE49-F238E27FC236}">
                    <a16:creationId xmlns:a16="http://schemas.microsoft.com/office/drawing/2014/main" id="{CD4542BF-DAE9-C398-C595-D403F3DAE58C}"/>
                  </a:ext>
                </a:extLst>
              </p:cNvPr>
              <p:cNvSpPr/>
              <p:nvPr/>
            </p:nvSpPr>
            <p:spPr>
              <a:xfrm>
                <a:off x="6273887" y="3682855"/>
                <a:ext cx="51179" cy="321791"/>
              </a:xfrm>
              <a:custGeom>
                <a:avLst/>
                <a:gdLst>
                  <a:gd name="connsiteX0" fmla="*/ 47303 w 51179"/>
                  <a:gd name="connsiteY0" fmla="*/ 321792 h 321791"/>
                  <a:gd name="connsiteX1" fmla="*/ 0 w 51179"/>
                  <a:gd name="connsiteY1" fmla="*/ 0 h 321791"/>
                  <a:gd name="connsiteX2" fmla="*/ 51180 w 51179"/>
                  <a:gd name="connsiteY2" fmla="*/ 21678 h 321791"/>
                  <a:gd name="connsiteX3" fmla="*/ 47303 w 51179"/>
                  <a:gd name="connsiteY3" fmla="*/ 321792 h 321791"/>
                  <a:gd name="connsiteX4" fmla="*/ 47303 w 51179"/>
                  <a:gd name="connsiteY4" fmla="*/ 321792 h 321791"/>
                  <a:gd name="connsiteX5" fmla="*/ 47303 w 51179"/>
                  <a:gd name="connsiteY5" fmla="*/ 321792 h 32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79" h="321791">
                    <a:moveTo>
                      <a:pt x="47303" y="321792"/>
                    </a:moveTo>
                    <a:lnTo>
                      <a:pt x="0" y="0"/>
                    </a:lnTo>
                    <a:lnTo>
                      <a:pt x="51180" y="21678"/>
                    </a:lnTo>
                    <a:lnTo>
                      <a:pt x="47303" y="321792"/>
                    </a:lnTo>
                    <a:lnTo>
                      <a:pt x="47303" y="321792"/>
                    </a:lnTo>
                    <a:lnTo>
                      <a:pt x="47303" y="321792"/>
                    </a:lnTo>
                    <a:close/>
                  </a:path>
                </a:pathLst>
              </a:custGeom>
              <a:solidFill>
                <a:srgbClr val="EF8989">
                  <a:alpha val="33000"/>
                </a:srgbClr>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6" name="ís1ïḓe">
                <a:extLst>
                  <a:ext uri="{FF2B5EF4-FFF2-40B4-BE49-F238E27FC236}">
                    <a16:creationId xmlns:a16="http://schemas.microsoft.com/office/drawing/2014/main" id="{FF50637B-2B4B-258C-2A8E-01DC695B2243}"/>
                  </a:ext>
                </a:extLst>
              </p:cNvPr>
              <p:cNvSpPr/>
              <p:nvPr/>
            </p:nvSpPr>
            <p:spPr>
              <a:xfrm>
                <a:off x="5845214" y="3242123"/>
                <a:ext cx="415896" cy="630446"/>
              </a:xfrm>
              <a:custGeom>
                <a:avLst/>
                <a:gdLst>
                  <a:gd name="connsiteX0" fmla="*/ -124 w 415896"/>
                  <a:gd name="connsiteY0" fmla="*/ -278 h 630446"/>
                  <a:gd name="connsiteX1" fmla="*/ 415773 w 415896"/>
                  <a:gd name="connsiteY1" fmla="*/ 435071 h 630446"/>
                  <a:gd name="connsiteX2" fmla="*/ 143007 w 415896"/>
                  <a:gd name="connsiteY2" fmla="*/ 613804 h 630446"/>
                  <a:gd name="connsiteX3" fmla="*/ 92 w 415896"/>
                  <a:gd name="connsiteY3" fmla="*/ -278 h 630446"/>
                </a:gdLst>
                <a:ahLst/>
                <a:cxnLst>
                  <a:cxn ang="0">
                    <a:pos x="connsiteX0" y="connsiteY0"/>
                  </a:cxn>
                  <a:cxn ang="0">
                    <a:pos x="connsiteX1" y="connsiteY1"/>
                  </a:cxn>
                  <a:cxn ang="0">
                    <a:pos x="connsiteX2" y="connsiteY2"/>
                  </a:cxn>
                  <a:cxn ang="0">
                    <a:pos x="connsiteX3" y="connsiteY3"/>
                  </a:cxn>
                </a:cxnLst>
                <a:rect l="l" t="t" r="r" b="b"/>
                <a:pathLst>
                  <a:path w="415896" h="630446">
                    <a:moveTo>
                      <a:pt x="-124" y="-278"/>
                    </a:moveTo>
                    <a:cubicBezTo>
                      <a:pt x="-124" y="-278"/>
                      <a:pt x="177605" y="23481"/>
                      <a:pt x="415773" y="435071"/>
                    </a:cubicBezTo>
                    <a:cubicBezTo>
                      <a:pt x="415773" y="435071"/>
                      <a:pt x="164541" y="697141"/>
                      <a:pt x="143007" y="613804"/>
                    </a:cubicBezTo>
                    <a:cubicBezTo>
                      <a:pt x="76825" y="363793"/>
                      <a:pt x="8275" y="89807"/>
                      <a:pt x="92" y="-278"/>
                    </a:cubicBezTo>
                    <a:close/>
                  </a:path>
                </a:pathLst>
              </a:custGeom>
              <a:solidFill>
                <a:srgbClr val="E9C847"/>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7" name="işḻíḋé">
                <a:extLst>
                  <a:ext uri="{FF2B5EF4-FFF2-40B4-BE49-F238E27FC236}">
                    <a16:creationId xmlns:a16="http://schemas.microsoft.com/office/drawing/2014/main" id="{575FFE87-EEFF-F2D0-4FDC-B71D65BB7318}"/>
                  </a:ext>
                </a:extLst>
              </p:cNvPr>
              <p:cNvSpPr/>
              <p:nvPr/>
            </p:nvSpPr>
            <p:spPr>
              <a:xfrm>
                <a:off x="6004854" y="3575615"/>
                <a:ext cx="133727" cy="252451"/>
              </a:xfrm>
              <a:custGeom>
                <a:avLst/>
                <a:gdLst>
                  <a:gd name="connsiteX0" fmla="*/ 92238 w 133727"/>
                  <a:gd name="connsiteY0" fmla="*/ 252452 h 252451"/>
                  <a:gd name="connsiteX1" fmla="*/ 0 w 133727"/>
                  <a:gd name="connsiteY1" fmla="*/ 0 h 252451"/>
                  <a:gd name="connsiteX2" fmla="*/ 133727 w 133727"/>
                  <a:gd name="connsiteY2" fmla="*/ 219074 h 252451"/>
                  <a:gd name="connsiteX3" fmla="*/ 92238 w 133727"/>
                  <a:gd name="connsiteY3" fmla="*/ 252452 h 252451"/>
                  <a:gd name="connsiteX4" fmla="*/ 92238 w 133727"/>
                  <a:gd name="connsiteY4" fmla="*/ 252452 h 252451"/>
                  <a:gd name="connsiteX5" fmla="*/ 92238 w 133727"/>
                  <a:gd name="connsiteY5" fmla="*/ 252452 h 25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27" h="252451">
                    <a:moveTo>
                      <a:pt x="92238" y="252452"/>
                    </a:moveTo>
                    <a:lnTo>
                      <a:pt x="0" y="0"/>
                    </a:lnTo>
                    <a:lnTo>
                      <a:pt x="133727" y="219074"/>
                    </a:lnTo>
                    <a:lnTo>
                      <a:pt x="92238" y="252452"/>
                    </a:lnTo>
                    <a:lnTo>
                      <a:pt x="92238" y="252452"/>
                    </a:lnTo>
                    <a:lnTo>
                      <a:pt x="92238" y="252452"/>
                    </a:lnTo>
                    <a:close/>
                  </a:path>
                </a:pathLst>
              </a:custGeom>
              <a:solidFill>
                <a:srgbClr val="EAB325"/>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8" name="íśļîďé">
                <a:extLst>
                  <a:ext uri="{FF2B5EF4-FFF2-40B4-BE49-F238E27FC236}">
                    <a16:creationId xmlns:a16="http://schemas.microsoft.com/office/drawing/2014/main" id="{B480E6DD-314F-E544-14F0-BEDAC1EBB8AB}"/>
                  </a:ext>
                </a:extLst>
              </p:cNvPr>
              <p:cNvSpPr/>
              <p:nvPr/>
            </p:nvSpPr>
            <p:spPr>
              <a:xfrm>
                <a:off x="4389089" y="3192625"/>
                <a:ext cx="1809285" cy="1874804"/>
              </a:xfrm>
              <a:custGeom>
                <a:avLst/>
                <a:gdLst>
                  <a:gd name="connsiteX0" fmla="*/ 1673856 w 1809285"/>
                  <a:gd name="connsiteY0" fmla="*/ 558144 h 1874804"/>
                  <a:gd name="connsiteX1" fmla="*/ 1656413 w 1809285"/>
                  <a:gd name="connsiteY1" fmla="*/ 476099 h 1874804"/>
                  <a:gd name="connsiteX2" fmla="*/ 1620523 w 1809285"/>
                  <a:gd name="connsiteY2" fmla="*/ 335050 h 1874804"/>
                  <a:gd name="connsiteX3" fmla="*/ 1202976 w 1809285"/>
                  <a:gd name="connsiteY3" fmla="*/ -236 h 1874804"/>
                  <a:gd name="connsiteX4" fmla="*/ 820099 w 1809285"/>
                  <a:gd name="connsiteY4" fmla="*/ 2850 h 1874804"/>
                  <a:gd name="connsiteX5" fmla="*/ 182904 w 1809285"/>
                  <a:gd name="connsiteY5" fmla="*/ 354144 h 1874804"/>
                  <a:gd name="connsiteX6" fmla="*/ 10631 w 1809285"/>
                  <a:gd name="connsiteY6" fmla="*/ 754966 h 1874804"/>
                  <a:gd name="connsiteX7" fmla="*/ 36974 w 1809285"/>
                  <a:gd name="connsiteY7" fmla="*/ 859335 h 1874804"/>
                  <a:gd name="connsiteX8" fmla="*/ 50899 w 1809285"/>
                  <a:gd name="connsiteY8" fmla="*/ 865795 h 1874804"/>
                  <a:gd name="connsiteX9" fmla="*/ 50899 w 1809285"/>
                  <a:gd name="connsiteY9" fmla="*/ 865795 h 1874804"/>
                  <a:gd name="connsiteX10" fmla="*/ 321296 w 1809285"/>
                  <a:gd name="connsiteY10" fmla="*/ 960761 h 1874804"/>
                  <a:gd name="connsiteX11" fmla="*/ 328475 w 1809285"/>
                  <a:gd name="connsiteY11" fmla="*/ 1874526 h 1874804"/>
                  <a:gd name="connsiteX12" fmla="*/ 1809162 w 1809285"/>
                  <a:gd name="connsiteY12" fmla="*/ 1874526 h 1874804"/>
                  <a:gd name="connsiteX13" fmla="*/ 1673856 w 1809285"/>
                  <a:gd name="connsiteY13" fmla="*/ 558144 h 18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285" h="1874804">
                    <a:moveTo>
                      <a:pt x="1673856" y="558144"/>
                    </a:moveTo>
                    <a:cubicBezTo>
                      <a:pt x="1670977" y="530250"/>
                      <a:pt x="1665127" y="502751"/>
                      <a:pt x="1656413" y="476099"/>
                    </a:cubicBezTo>
                    <a:cubicBezTo>
                      <a:pt x="1640521" y="430174"/>
                      <a:pt x="1628512" y="382986"/>
                      <a:pt x="1620523" y="335050"/>
                    </a:cubicBezTo>
                    <a:cubicBezTo>
                      <a:pt x="1580685" y="72765"/>
                      <a:pt x="1452700" y="-2318"/>
                      <a:pt x="1202976" y="-236"/>
                    </a:cubicBezTo>
                    <a:lnTo>
                      <a:pt x="820099" y="2850"/>
                    </a:lnTo>
                    <a:cubicBezTo>
                      <a:pt x="561919" y="4501"/>
                      <a:pt x="322115" y="136707"/>
                      <a:pt x="182904" y="354144"/>
                    </a:cubicBezTo>
                    <a:cubicBezTo>
                      <a:pt x="105266" y="478130"/>
                      <a:pt x="47167" y="613315"/>
                      <a:pt x="10631" y="754966"/>
                    </a:cubicBezTo>
                    <a:cubicBezTo>
                      <a:pt x="-10889" y="791065"/>
                      <a:pt x="897" y="837772"/>
                      <a:pt x="36974" y="859335"/>
                    </a:cubicBezTo>
                    <a:cubicBezTo>
                      <a:pt x="41410" y="861905"/>
                      <a:pt x="46069" y="864072"/>
                      <a:pt x="50899" y="865795"/>
                    </a:cubicBezTo>
                    <a:lnTo>
                      <a:pt x="50899" y="865795"/>
                    </a:lnTo>
                    <a:lnTo>
                      <a:pt x="321296" y="960761"/>
                    </a:lnTo>
                    <a:lnTo>
                      <a:pt x="328475" y="1874526"/>
                    </a:lnTo>
                    <a:lnTo>
                      <a:pt x="1809162" y="1874526"/>
                    </a:lnTo>
                    <a:lnTo>
                      <a:pt x="1673856" y="558144"/>
                    </a:lnTo>
                    <a:close/>
                  </a:path>
                </a:pathLst>
              </a:custGeom>
              <a:solidFill>
                <a:srgbClr val="E9C847"/>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9" name="ísḷiḓè">
                <a:extLst>
                  <a:ext uri="{FF2B5EF4-FFF2-40B4-BE49-F238E27FC236}">
                    <a16:creationId xmlns:a16="http://schemas.microsoft.com/office/drawing/2014/main" id="{D2E272B1-3FA2-7739-C872-A8C6B66CBF69}"/>
                  </a:ext>
                </a:extLst>
              </p:cNvPr>
              <p:cNvSpPr/>
              <p:nvPr/>
            </p:nvSpPr>
            <p:spPr>
              <a:xfrm>
                <a:off x="5056443" y="2316298"/>
                <a:ext cx="845775" cy="1112310"/>
              </a:xfrm>
              <a:custGeom>
                <a:avLst/>
                <a:gdLst>
                  <a:gd name="connsiteX0" fmla="*/ 709115 w 845775"/>
                  <a:gd name="connsiteY0" fmla="*/ 25563 h 1112310"/>
                  <a:gd name="connsiteX1" fmla="*/ 697702 w 845775"/>
                  <a:gd name="connsiteY1" fmla="*/ -278 h 1112310"/>
                  <a:gd name="connsiteX2" fmla="*/ 318486 w 845775"/>
                  <a:gd name="connsiteY2" fmla="*/ 204871 h 1112310"/>
                  <a:gd name="connsiteX3" fmla="*/ 170546 w 845775"/>
                  <a:gd name="connsiteY3" fmla="*/ 260501 h 1112310"/>
                  <a:gd name="connsiteX4" fmla="*/ 170546 w 845775"/>
                  <a:gd name="connsiteY4" fmla="*/ 260501 h 1112310"/>
                  <a:gd name="connsiteX5" fmla="*/ 79600 w 845775"/>
                  <a:gd name="connsiteY5" fmla="*/ 221165 h 1112310"/>
                  <a:gd name="connsiteX6" fmla="*/ -76 w 845775"/>
                  <a:gd name="connsiteY6" fmla="*/ 337521 h 1112310"/>
                  <a:gd name="connsiteX7" fmla="*/ 113337 w 845775"/>
                  <a:gd name="connsiteY7" fmla="*/ 453303 h 1112310"/>
                  <a:gd name="connsiteX8" fmla="*/ 132000 w 845775"/>
                  <a:gd name="connsiteY8" fmla="*/ 454882 h 1112310"/>
                  <a:gd name="connsiteX9" fmla="*/ 132000 w 845775"/>
                  <a:gd name="connsiteY9" fmla="*/ 912339 h 1112310"/>
                  <a:gd name="connsiteX10" fmla="*/ 331765 w 845775"/>
                  <a:gd name="connsiteY10" fmla="*/ 1112032 h 1112310"/>
                  <a:gd name="connsiteX11" fmla="*/ 368804 w 845775"/>
                  <a:gd name="connsiteY11" fmla="*/ 1112032 h 1112310"/>
                  <a:gd name="connsiteX12" fmla="*/ 568569 w 845775"/>
                  <a:gd name="connsiteY12" fmla="*/ 912339 h 1112310"/>
                  <a:gd name="connsiteX13" fmla="*/ 568569 w 845775"/>
                  <a:gd name="connsiteY13" fmla="*/ 846373 h 1112310"/>
                  <a:gd name="connsiteX14" fmla="*/ 752327 w 845775"/>
                  <a:gd name="connsiteY14" fmla="*/ 723987 h 1112310"/>
                  <a:gd name="connsiteX15" fmla="*/ 831285 w 845775"/>
                  <a:gd name="connsiteY15" fmla="*/ 522141 h 1112310"/>
                  <a:gd name="connsiteX16" fmla="*/ 845641 w 845775"/>
                  <a:gd name="connsiteY16" fmla="*/ 168263 h 1112310"/>
                  <a:gd name="connsiteX17" fmla="*/ 752327 w 845775"/>
                  <a:gd name="connsiteY17" fmla="*/ 64325 h 1112310"/>
                  <a:gd name="connsiteX18" fmla="*/ 709259 w 845775"/>
                  <a:gd name="connsiteY18" fmla="*/ 25563 h 111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775" h="1112310">
                    <a:moveTo>
                      <a:pt x="709115" y="25563"/>
                    </a:moveTo>
                    <a:cubicBezTo>
                      <a:pt x="704815" y="17179"/>
                      <a:pt x="701004" y="8551"/>
                      <a:pt x="697702" y="-278"/>
                    </a:cubicBezTo>
                    <a:cubicBezTo>
                      <a:pt x="644225" y="116150"/>
                      <a:pt x="553280" y="187356"/>
                      <a:pt x="318486" y="204871"/>
                    </a:cubicBezTo>
                    <a:cubicBezTo>
                      <a:pt x="318486" y="204871"/>
                      <a:pt x="246705" y="270191"/>
                      <a:pt x="170546" y="260501"/>
                    </a:cubicBezTo>
                    <a:lnTo>
                      <a:pt x="170546" y="260501"/>
                    </a:lnTo>
                    <a:cubicBezTo>
                      <a:pt x="137879" y="253696"/>
                      <a:pt x="106934" y="240309"/>
                      <a:pt x="79600" y="221165"/>
                    </a:cubicBezTo>
                    <a:cubicBezTo>
                      <a:pt x="30639" y="238593"/>
                      <a:pt x="-1533" y="285566"/>
                      <a:pt x="-76" y="337521"/>
                    </a:cubicBezTo>
                    <a:cubicBezTo>
                      <a:pt x="3125" y="399188"/>
                      <a:pt x="51750" y="448824"/>
                      <a:pt x="113337" y="453303"/>
                    </a:cubicBezTo>
                    <a:lnTo>
                      <a:pt x="132000" y="454882"/>
                    </a:lnTo>
                    <a:lnTo>
                      <a:pt x="132000" y="912339"/>
                    </a:lnTo>
                    <a:cubicBezTo>
                      <a:pt x="132316" y="1022522"/>
                      <a:pt x="221582" y="1111760"/>
                      <a:pt x="331765" y="1112032"/>
                    </a:cubicBezTo>
                    <a:lnTo>
                      <a:pt x="368804" y="1112032"/>
                    </a:lnTo>
                    <a:cubicBezTo>
                      <a:pt x="479008" y="1111795"/>
                      <a:pt x="568296" y="1022544"/>
                      <a:pt x="568569" y="912339"/>
                    </a:cubicBezTo>
                    <a:lnTo>
                      <a:pt x="568569" y="846373"/>
                    </a:lnTo>
                    <a:cubicBezTo>
                      <a:pt x="641756" y="827208"/>
                      <a:pt x="706438" y="784132"/>
                      <a:pt x="752327" y="723987"/>
                    </a:cubicBezTo>
                    <a:cubicBezTo>
                      <a:pt x="805516" y="668644"/>
                      <a:pt x="824753" y="598658"/>
                      <a:pt x="831285" y="522141"/>
                    </a:cubicBezTo>
                    <a:lnTo>
                      <a:pt x="845641" y="168263"/>
                    </a:lnTo>
                    <a:cubicBezTo>
                      <a:pt x="846790" y="154768"/>
                      <a:pt x="752901" y="77819"/>
                      <a:pt x="752327" y="64325"/>
                    </a:cubicBezTo>
                    <a:cubicBezTo>
                      <a:pt x="696123" y="6111"/>
                      <a:pt x="736248" y="79758"/>
                      <a:pt x="709259" y="25563"/>
                    </a:cubicBezTo>
                    <a:close/>
                  </a:path>
                </a:pathLst>
              </a:custGeom>
              <a:solidFill>
                <a:srgbClr val="F19B9B"/>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0" name="îsľiḓè">
                <a:extLst>
                  <a:ext uri="{FF2B5EF4-FFF2-40B4-BE49-F238E27FC236}">
                    <a16:creationId xmlns:a16="http://schemas.microsoft.com/office/drawing/2014/main" id="{D5BC08D6-57A3-C726-3303-EFC37B394F6E}"/>
                  </a:ext>
                </a:extLst>
              </p:cNvPr>
              <p:cNvSpPr/>
              <p:nvPr/>
            </p:nvSpPr>
            <p:spPr>
              <a:xfrm>
                <a:off x="5198083" y="2748704"/>
                <a:ext cx="610666" cy="511504"/>
              </a:xfrm>
              <a:custGeom>
                <a:avLst/>
                <a:gdLst>
                  <a:gd name="connsiteX0" fmla="*/ 4070 w 610666"/>
                  <a:gd name="connsiteY0" fmla="*/ 59084 h 511504"/>
                  <a:gd name="connsiteX1" fmla="*/ 132342 w 610666"/>
                  <a:gd name="connsiteY1" fmla="*/ 353384 h 511504"/>
                  <a:gd name="connsiteX2" fmla="*/ 285435 w 610666"/>
                  <a:gd name="connsiteY2" fmla="*/ 511208 h 511504"/>
                  <a:gd name="connsiteX3" fmla="*/ 432169 w 610666"/>
                  <a:gd name="connsiteY3" fmla="*/ 413465 h 511504"/>
                  <a:gd name="connsiteX4" fmla="*/ 610543 w 610666"/>
                  <a:gd name="connsiteY4" fmla="*/ 293304 h 511504"/>
                  <a:gd name="connsiteX5" fmla="*/ 340720 w 610666"/>
                  <a:gd name="connsiteY5" fmla="*/ 394443 h 511504"/>
                  <a:gd name="connsiteX6" fmla="*/ 340720 w 610666"/>
                  <a:gd name="connsiteY6" fmla="*/ 394443 h 511504"/>
                  <a:gd name="connsiteX7" fmla="*/ 4788 w 610666"/>
                  <a:gd name="connsiteY7" fmla="*/ 30444 h 511504"/>
                  <a:gd name="connsiteX8" fmla="*/ 8951 w 610666"/>
                  <a:gd name="connsiteY8" fmla="*/ -278 h 511504"/>
                  <a:gd name="connsiteX9" fmla="*/ 3926 w 610666"/>
                  <a:gd name="connsiteY9" fmla="*/ 59084 h 5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666" h="511504">
                    <a:moveTo>
                      <a:pt x="4070" y="59084"/>
                    </a:moveTo>
                    <a:cubicBezTo>
                      <a:pt x="-5728" y="172569"/>
                      <a:pt x="42537" y="283312"/>
                      <a:pt x="132342" y="353384"/>
                    </a:cubicBezTo>
                    <a:cubicBezTo>
                      <a:pt x="131035" y="439241"/>
                      <a:pt x="199571" y="509902"/>
                      <a:pt x="285435" y="511208"/>
                    </a:cubicBezTo>
                    <a:cubicBezTo>
                      <a:pt x="349879" y="512191"/>
                      <a:pt x="408244" y="473315"/>
                      <a:pt x="432169" y="413465"/>
                    </a:cubicBezTo>
                    <a:cubicBezTo>
                      <a:pt x="503088" y="393818"/>
                      <a:pt x="565695" y="351647"/>
                      <a:pt x="610543" y="293304"/>
                    </a:cubicBezTo>
                    <a:cubicBezTo>
                      <a:pt x="540406" y="365910"/>
                      <a:pt x="441299" y="403057"/>
                      <a:pt x="340720" y="394443"/>
                    </a:cubicBezTo>
                    <a:lnTo>
                      <a:pt x="340720" y="394443"/>
                    </a:lnTo>
                    <a:cubicBezTo>
                      <a:pt x="-67280" y="362572"/>
                      <a:pt x="4788" y="30444"/>
                      <a:pt x="4788" y="30444"/>
                    </a:cubicBezTo>
                    <a:lnTo>
                      <a:pt x="8951" y="-278"/>
                    </a:lnTo>
                    <a:lnTo>
                      <a:pt x="3926" y="59084"/>
                    </a:lnTo>
                    <a:close/>
                  </a:path>
                </a:pathLst>
              </a:custGeom>
              <a:solidFill>
                <a:srgbClr val="EF8989"/>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1" name="îṡļïďe">
                <a:extLst>
                  <a:ext uri="{FF2B5EF4-FFF2-40B4-BE49-F238E27FC236}">
                    <a16:creationId xmlns:a16="http://schemas.microsoft.com/office/drawing/2014/main" id="{6895EC59-A184-9231-DFDA-B3354FCC4012}"/>
                  </a:ext>
                </a:extLst>
              </p:cNvPr>
              <p:cNvSpPr/>
              <p:nvPr/>
            </p:nvSpPr>
            <p:spPr>
              <a:xfrm>
                <a:off x="5503474" y="2777091"/>
                <a:ext cx="42995" cy="43070"/>
              </a:xfrm>
              <a:custGeom>
                <a:avLst/>
                <a:gdLst>
                  <a:gd name="connsiteX0" fmla="*/ 42723 w 42995"/>
                  <a:gd name="connsiteY0" fmla="*/ 24381 h 43070"/>
                  <a:gd name="connsiteX1" fmla="*/ 18296 w 42995"/>
                  <a:gd name="connsiteY1" fmla="*/ 42563 h 43070"/>
                  <a:gd name="connsiteX2" fmla="*/ 106 w 42995"/>
                  <a:gd name="connsiteY2" fmla="*/ 18136 h 43070"/>
                  <a:gd name="connsiteX3" fmla="*/ 24541 w 42995"/>
                  <a:gd name="connsiteY3" fmla="*/ -46 h 43070"/>
                  <a:gd name="connsiteX4" fmla="*/ 24706 w 42995"/>
                  <a:gd name="connsiteY4" fmla="*/ -25 h 43070"/>
                  <a:gd name="connsiteX5" fmla="*/ 24706 w 42995"/>
                  <a:gd name="connsiteY5" fmla="*/ -25 h 43070"/>
                  <a:gd name="connsiteX6" fmla="*/ 42651 w 42995"/>
                  <a:gd name="connsiteY6" fmla="*/ 24309 h 4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95" h="43070">
                    <a:moveTo>
                      <a:pt x="42723" y="24381"/>
                    </a:moveTo>
                    <a:cubicBezTo>
                      <a:pt x="41000" y="36146"/>
                      <a:pt x="30061" y="44285"/>
                      <a:pt x="18296" y="42563"/>
                    </a:cubicBezTo>
                    <a:cubicBezTo>
                      <a:pt x="6524" y="40840"/>
                      <a:pt x="-1616" y="29901"/>
                      <a:pt x="106" y="18136"/>
                    </a:cubicBezTo>
                    <a:cubicBezTo>
                      <a:pt x="1836" y="6364"/>
                      <a:pt x="12776" y="-1776"/>
                      <a:pt x="24541" y="-46"/>
                    </a:cubicBezTo>
                    <a:cubicBezTo>
                      <a:pt x="24598" y="-39"/>
                      <a:pt x="24648" y="-32"/>
                      <a:pt x="24706" y="-25"/>
                    </a:cubicBezTo>
                    <a:lnTo>
                      <a:pt x="24706" y="-25"/>
                    </a:lnTo>
                    <a:cubicBezTo>
                      <a:pt x="36334" y="1820"/>
                      <a:pt x="44323" y="12659"/>
                      <a:pt x="42651" y="24309"/>
                    </a:cubicBezTo>
                    <a:close/>
                  </a:path>
                </a:pathLst>
              </a:custGeom>
              <a:solidFill>
                <a:srgbClr val="1A1819"/>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2" name="îśḻíḋé">
                <a:extLst>
                  <a:ext uri="{FF2B5EF4-FFF2-40B4-BE49-F238E27FC236}">
                    <a16:creationId xmlns:a16="http://schemas.microsoft.com/office/drawing/2014/main" id="{085FA4A2-FD2E-7B7D-FB88-7B848F1EEFF1}"/>
                  </a:ext>
                </a:extLst>
              </p:cNvPr>
              <p:cNvSpPr/>
              <p:nvPr/>
            </p:nvSpPr>
            <p:spPr>
              <a:xfrm>
                <a:off x="5751047" y="2798563"/>
                <a:ext cx="42932" cy="43074"/>
              </a:xfrm>
              <a:custGeom>
                <a:avLst/>
                <a:gdLst>
                  <a:gd name="connsiteX0" fmla="*/ 42721 w 42932"/>
                  <a:gd name="connsiteY0" fmla="*/ 24372 h 43074"/>
                  <a:gd name="connsiteX1" fmla="*/ 18301 w 42932"/>
                  <a:gd name="connsiteY1" fmla="*/ 42568 h 43074"/>
                  <a:gd name="connsiteX2" fmla="*/ 105 w 42932"/>
                  <a:gd name="connsiteY2" fmla="*/ 18148 h 43074"/>
                  <a:gd name="connsiteX3" fmla="*/ 24524 w 42932"/>
                  <a:gd name="connsiteY3" fmla="*/ -48 h 43074"/>
                  <a:gd name="connsiteX4" fmla="*/ 24632 w 42932"/>
                  <a:gd name="connsiteY4" fmla="*/ -34 h 43074"/>
                  <a:gd name="connsiteX5" fmla="*/ 24632 w 42932"/>
                  <a:gd name="connsiteY5" fmla="*/ -34 h 43074"/>
                  <a:gd name="connsiteX6" fmla="*/ 42577 w 42932"/>
                  <a:gd name="connsiteY6" fmla="*/ 24372 h 4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32" h="43074">
                    <a:moveTo>
                      <a:pt x="42721" y="24372"/>
                    </a:moveTo>
                    <a:cubicBezTo>
                      <a:pt x="40998" y="36136"/>
                      <a:pt x="30066" y="44284"/>
                      <a:pt x="18301" y="42568"/>
                    </a:cubicBezTo>
                    <a:cubicBezTo>
                      <a:pt x="6529" y="40845"/>
                      <a:pt x="-1611" y="29913"/>
                      <a:pt x="105" y="18148"/>
                    </a:cubicBezTo>
                    <a:cubicBezTo>
                      <a:pt x="1827" y="6376"/>
                      <a:pt x="12760" y="-1771"/>
                      <a:pt x="24524" y="-48"/>
                    </a:cubicBezTo>
                    <a:cubicBezTo>
                      <a:pt x="24560" y="-41"/>
                      <a:pt x="24596" y="-41"/>
                      <a:pt x="24632" y="-34"/>
                    </a:cubicBezTo>
                    <a:lnTo>
                      <a:pt x="24632" y="-34"/>
                    </a:lnTo>
                    <a:cubicBezTo>
                      <a:pt x="36289" y="1811"/>
                      <a:pt x="44293" y="12693"/>
                      <a:pt x="42577" y="24372"/>
                    </a:cubicBezTo>
                    <a:close/>
                  </a:path>
                </a:pathLst>
              </a:custGeom>
              <a:solidFill>
                <a:srgbClr val="1A1819"/>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3" name="ïṡ1iḓè">
                <a:extLst>
                  <a:ext uri="{FF2B5EF4-FFF2-40B4-BE49-F238E27FC236}">
                    <a16:creationId xmlns:a16="http://schemas.microsoft.com/office/drawing/2014/main" id="{8998C47A-7998-7346-00CD-29E8DD335AAF}"/>
                  </a:ext>
                </a:extLst>
              </p:cNvPr>
              <p:cNvSpPr/>
              <p:nvPr/>
            </p:nvSpPr>
            <p:spPr>
              <a:xfrm>
                <a:off x="4709719" y="3970049"/>
                <a:ext cx="285542" cy="302041"/>
              </a:xfrm>
              <a:custGeom>
                <a:avLst/>
                <a:gdLst>
                  <a:gd name="connsiteX0" fmla="*/ -124 w 285542"/>
                  <a:gd name="connsiteY0" fmla="*/ 183121 h 302041"/>
                  <a:gd name="connsiteX1" fmla="*/ 189018 w 285542"/>
                  <a:gd name="connsiteY1" fmla="*/ 243273 h 302041"/>
                  <a:gd name="connsiteX2" fmla="*/ 219955 w 285542"/>
                  <a:gd name="connsiteY2" fmla="*/ 227123 h 302041"/>
                  <a:gd name="connsiteX3" fmla="*/ 219955 w 285542"/>
                  <a:gd name="connsiteY3" fmla="*/ 226548 h 302041"/>
                  <a:gd name="connsiteX4" fmla="*/ 285419 w 285542"/>
                  <a:gd name="connsiteY4" fmla="*/ -278 h 302041"/>
                  <a:gd name="connsiteX5" fmla="*/ 274078 w 285542"/>
                  <a:gd name="connsiteY5" fmla="*/ 269617 h 302041"/>
                  <a:gd name="connsiteX6" fmla="*/ 239774 w 285542"/>
                  <a:gd name="connsiteY6" fmla="*/ 301746 h 302041"/>
                  <a:gd name="connsiteX7" fmla="*/ 231010 w 285542"/>
                  <a:gd name="connsiteY7" fmla="*/ 300267 h 302041"/>
                  <a:gd name="connsiteX8" fmla="*/ 92 w 285542"/>
                  <a:gd name="connsiteY8" fmla="*/ 230927 h 302041"/>
                  <a:gd name="connsiteX9" fmla="*/ 92 w 285542"/>
                  <a:gd name="connsiteY9" fmla="*/ 183193 h 3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42" h="302041">
                    <a:moveTo>
                      <a:pt x="-124" y="183121"/>
                    </a:moveTo>
                    <a:lnTo>
                      <a:pt x="189018" y="243273"/>
                    </a:lnTo>
                    <a:cubicBezTo>
                      <a:pt x="202017" y="247350"/>
                      <a:pt x="215864" y="240122"/>
                      <a:pt x="219955" y="227123"/>
                    </a:cubicBezTo>
                    <a:cubicBezTo>
                      <a:pt x="219934" y="226929"/>
                      <a:pt x="219934" y="226742"/>
                      <a:pt x="219955" y="226548"/>
                    </a:cubicBezTo>
                    <a:lnTo>
                      <a:pt x="285419" y="-278"/>
                    </a:lnTo>
                    <a:lnTo>
                      <a:pt x="274078" y="269617"/>
                    </a:lnTo>
                    <a:cubicBezTo>
                      <a:pt x="273475" y="287964"/>
                      <a:pt x="258114" y="302341"/>
                      <a:pt x="239774" y="301746"/>
                    </a:cubicBezTo>
                    <a:cubicBezTo>
                      <a:pt x="236795" y="301645"/>
                      <a:pt x="233852" y="301150"/>
                      <a:pt x="231010" y="300267"/>
                    </a:cubicBezTo>
                    <a:lnTo>
                      <a:pt x="92" y="230927"/>
                    </a:lnTo>
                    <a:lnTo>
                      <a:pt x="92" y="183193"/>
                    </a:lnTo>
                    <a:close/>
                  </a:path>
                </a:pathLst>
              </a:custGeom>
              <a:solidFill>
                <a:srgbClr val="EAB325"/>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4" name="islíḓê">
                <a:extLst>
                  <a:ext uri="{FF2B5EF4-FFF2-40B4-BE49-F238E27FC236}">
                    <a16:creationId xmlns:a16="http://schemas.microsoft.com/office/drawing/2014/main" id="{7C73488B-7A14-4F36-37A0-18905D0B665C}"/>
                  </a:ext>
                </a:extLst>
              </p:cNvPr>
              <p:cNvSpPr/>
              <p:nvPr/>
            </p:nvSpPr>
            <p:spPr>
              <a:xfrm>
                <a:off x="4269101" y="4055755"/>
                <a:ext cx="1630555" cy="891201"/>
              </a:xfrm>
              <a:custGeom>
                <a:avLst/>
                <a:gdLst>
                  <a:gd name="connsiteX0" fmla="*/ 1607502 w 1630555"/>
                  <a:gd name="connsiteY0" fmla="*/ 766122 h 891201"/>
                  <a:gd name="connsiteX1" fmla="*/ 1565797 w 1630555"/>
                  <a:gd name="connsiteY1" fmla="*/ 688671 h 891201"/>
                  <a:gd name="connsiteX2" fmla="*/ 1462074 w 1630555"/>
                  <a:gd name="connsiteY2" fmla="*/ 537071 h 891201"/>
                  <a:gd name="connsiteX3" fmla="*/ 1296979 w 1630555"/>
                  <a:gd name="connsiteY3" fmla="*/ 423227 h 891201"/>
                  <a:gd name="connsiteX4" fmla="*/ 545725 w 1630555"/>
                  <a:gd name="connsiteY4" fmla="*/ 242196 h 891201"/>
                  <a:gd name="connsiteX5" fmla="*/ 582046 w 1630555"/>
                  <a:gd name="connsiteY5" fmla="*/ 159147 h 891201"/>
                  <a:gd name="connsiteX6" fmla="*/ 573145 w 1630555"/>
                  <a:gd name="connsiteY6" fmla="*/ 141632 h 891201"/>
                  <a:gd name="connsiteX7" fmla="*/ 170385 w 1630555"/>
                  <a:gd name="connsiteY7" fmla="*/ -278 h 891201"/>
                  <a:gd name="connsiteX8" fmla="*/ 15196 w 1630555"/>
                  <a:gd name="connsiteY8" fmla="*/ 358624 h 891201"/>
                  <a:gd name="connsiteX9" fmla="*/ 10530 w 1630555"/>
                  <a:gd name="connsiteY9" fmla="*/ 371258 h 891201"/>
                  <a:gd name="connsiteX10" fmla="*/ 207280 w 1630555"/>
                  <a:gd name="connsiteY10" fmla="*/ 653929 h 891201"/>
                  <a:gd name="connsiteX11" fmla="*/ 1100516 w 1630555"/>
                  <a:gd name="connsiteY11" fmla="*/ 711354 h 891201"/>
                  <a:gd name="connsiteX12" fmla="*/ 1097071 w 1630555"/>
                  <a:gd name="connsiteY12" fmla="*/ 712358 h 891201"/>
                  <a:gd name="connsiteX13" fmla="*/ 1085729 w 1630555"/>
                  <a:gd name="connsiteY13" fmla="*/ 737410 h 891201"/>
                  <a:gd name="connsiteX14" fmla="*/ 1218093 w 1630555"/>
                  <a:gd name="connsiteY14" fmla="*/ 890805 h 891201"/>
                  <a:gd name="connsiteX15" fmla="*/ 1281905 w 1630555"/>
                  <a:gd name="connsiteY15" fmla="*/ 734539 h 891201"/>
                  <a:gd name="connsiteX16" fmla="*/ 1279967 w 1630555"/>
                  <a:gd name="connsiteY16" fmla="*/ 848454 h 891201"/>
                  <a:gd name="connsiteX17" fmla="*/ 1341268 w 1630555"/>
                  <a:gd name="connsiteY17" fmla="*/ 857858 h 891201"/>
                  <a:gd name="connsiteX18" fmla="*/ 1383403 w 1630555"/>
                  <a:gd name="connsiteY18" fmla="*/ 719608 h 891201"/>
                  <a:gd name="connsiteX19" fmla="*/ 1387853 w 1630555"/>
                  <a:gd name="connsiteY19" fmla="*/ 754853 h 891201"/>
                  <a:gd name="connsiteX20" fmla="*/ 1368186 w 1630555"/>
                  <a:gd name="connsiteY20" fmla="*/ 842640 h 891201"/>
                  <a:gd name="connsiteX21" fmla="*/ 1365458 w 1630555"/>
                  <a:gd name="connsiteY21" fmla="*/ 846875 h 891201"/>
                  <a:gd name="connsiteX22" fmla="*/ 1377948 w 1630555"/>
                  <a:gd name="connsiteY22" fmla="*/ 848741 h 891201"/>
                  <a:gd name="connsiteX23" fmla="*/ 1461428 w 1630555"/>
                  <a:gd name="connsiteY23" fmla="*/ 809693 h 891201"/>
                  <a:gd name="connsiteX24" fmla="*/ 1474708 w 1630555"/>
                  <a:gd name="connsiteY24" fmla="*/ 709990 h 891201"/>
                  <a:gd name="connsiteX25" fmla="*/ 1535290 w 1630555"/>
                  <a:gd name="connsiteY25" fmla="*/ 819168 h 891201"/>
                  <a:gd name="connsiteX26" fmla="*/ 1611593 w 1630555"/>
                  <a:gd name="connsiteY26" fmla="*/ 876592 h 891201"/>
                  <a:gd name="connsiteX27" fmla="*/ 1607502 w 1630555"/>
                  <a:gd name="connsiteY27" fmla="*/ 765835 h 891201"/>
                  <a:gd name="connsiteX28" fmla="*/ 1129300 w 1630555"/>
                  <a:gd name="connsiteY28" fmla="*/ 715230 h 891201"/>
                  <a:gd name="connsiteX29" fmla="*/ 1124204 w 1630555"/>
                  <a:gd name="connsiteY29" fmla="*/ 712358 h 891201"/>
                  <a:gd name="connsiteX30" fmla="*/ 1145738 w 1630555"/>
                  <a:gd name="connsiteY30" fmla="*/ 713722 h 891201"/>
                  <a:gd name="connsiteX31" fmla="*/ 1146671 w 1630555"/>
                  <a:gd name="connsiteY31" fmla="*/ 712000 h 891201"/>
                  <a:gd name="connsiteX32" fmla="*/ 1179905 w 1630555"/>
                  <a:gd name="connsiteY32" fmla="*/ 751264 h 891201"/>
                  <a:gd name="connsiteX33" fmla="*/ 1129659 w 1630555"/>
                  <a:gd name="connsiteY33" fmla="*/ 715373 h 8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0555" h="891201">
                    <a:moveTo>
                      <a:pt x="1607502" y="766122"/>
                    </a:moveTo>
                    <a:lnTo>
                      <a:pt x="1565797" y="688671"/>
                    </a:lnTo>
                    <a:lnTo>
                      <a:pt x="1462074" y="537071"/>
                    </a:lnTo>
                    <a:cubicBezTo>
                      <a:pt x="1422846" y="480185"/>
                      <a:pt x="1364094" y="439672"/>
                      <a:pt x="1296979" y="423227"/>
                    </a:cubicBezTo>
                    <a:lnTo>
                      <a:pt x="545725" y="242196"/>
                    </a:lnTo>
                    <a:lnTo>
                      <a:pt x="582046" y="159147"/>
                    </a:lnTo>
                    <a:cubicBezTo>
                      <a:pt x="582046" y="159147"/>
                      <a:pt x="578887" y="152686"/>
                      <a:pt x="573145" y="141632"/>
                    </a:cubicBezTo>
                    <a:lnTo>
                      <a:pt x="170385" y="-278"/>
                    </a:lnTo>
                    <a:cubicBezTo>
                      <a:pt x="82167" y="201425"/>
                      <a:pt x="15196" y="358624"/>
                      <a:pt x="15196" y="358624"/>
                    </a:cubicBezTo>
                    <a:cubicBezTo>
                      <a:pt x="13473" y="362860"/>
                      <a:pt x="12037" y="367023"/>
                      <a:pt x="10530" y="371258"/>
                    </a:cubicBezTo>
                    <a:cubicBezTo>
                      <a:pt x="-33902" y="505487"/>
                      <a:pt x="66231" y="644526"/>
                      <a:pt x="207280" y="653929"/>
                    </a:cubicBezTo>
                    <a:lnTo>
                      <a:pt x="1100516" y="711354"/>
                    </a:lnTo>
                    <a:cubicBezTo>
                      <a:pt x="1099339" y="711590"/>
                      <a:pt x="1098190" y="711928"/>
                      <a:pt x="1097071" y="712358"/>
                    </a:cubicBezTo>
                    <a:cubicBezTo>
                      <a:pt x="1087431" y="716572"/>
                      <a:pt x="1082535" y="727390"/>
                      <a:pt x="1085729" y="737410"/>
                    </a:cubicBezTo>
                    <a:cubicBezTo>
                      <a:pt x="1099583" y="780478"/>
                      <a:pt x="1141718" y="886713"/>
                      <a:pt x="1218093" y="890805"/>
                    </a:cubicBezTo>
                    <a:cubicBezTo>
                      <a:pt x="1313991" y="895901"/>
                      <a:pt x="1281905" y="734539"/>
                      <a:pt x="1281905" y="734539"/>
                    </a:cubicBezTo>
                    <a:cubicBezTo>
                      <a:pt x="1312125" y="785216"/>
                      <a:pt x="1279967" y="848454"/>
                      <a:pt x="1279967" y="848454"/>
                    </a:cubicBezTo>
                    <a:cubicBezTo>
                      <a:pt x="1279967" y="848454"/>
                      <a:pt x="1283556" y="874726"/>
                      <a:pt x="1341268" y="857858"/>
                    </a:cubicBezTo>
                    <a:cubicBezTo>
                      <a:pt x="1398979" y="840989"/>
                      <a:pt x="1383403" y="719608"/>
                      <a:pt x="1383403" y="719608"/>
                    </a:cubicBezTo>
                    <a:lnTo>
                      <a:pt x="1387853" y="754853"/>
                    </a:lnTo>
                    <a:cubicBezTo>
                      <a:pt x="1391873" y="785517"/>
                      <a:pt x="1384903" y="816620"/>
                      <a:pt x="1368186" y="842640"/>
                    </a:cubicBezTo>
                    <a:lnTo>
                      <a:pt x="1365458" y="846875"/>
                    </a:lnTo>
                    <a:lnTo>
                      <a:pt x="1377948" y="848741"/>
                    </a:lnTo>
                    <a:cubicBezTo>
                      <a:pt x="1411203" y="854484"/>
                      <a:pt x="1444517" y="838900"/>
                      <a:pt x="1461428" y="809693"/>
                    </a:cubicBezTo>
                    <a:cubicBezTo>
                      <a:pt x="1484972" y="766984"/>
                      <a:pt x="1474708" y="709990"/>
                      <a:pt x="1474708" y="709990"/>
                    </a:cubicBezTo>
                    <a:lnTo>
                      <a:pt x="1535290" y="819168"/>
                    </a:lnTo>
                    <a:cubicBezTo>
                      <a:pt x="1546704" y="839195"/>
                      <a:pt x="1573119" y="893748"/>
                      <a:pt x="1611593" y="876592"/>
                    </a:cubicBezTo>
                    <a:cubicBezTo>
                      <a:pt x="1649924" y="849531"/>
                      <a:pt x="1619920" y="788590"/>
                      <a:pt x="1607502" y="765835"/>
                    </a:cubicBezTo>
                    <a:close/>
                    <a:moveTo>
                      <a:pt x="1129300" y="715230"/>
                    </a:moveTo>
                    <a:cubicBezTo>
                      <a:pt x="1127707" y="714096"/>
                      <a:pt x="1125998" y="713134"/>
                      <a:pt x="1124204" y="712358"/>
                    </a:cubicBezTo>
                    <a:lnTo>
                      <a:pt x="1145738" y="713722"/>
                    </a:lnTo>
                    <a:lnTo>
                      <a:pt x="1146671" y="712000"/>
                    </a:lnTo>
                    <a:lnTo>
                      <a:pt x="1179905" y="751264"/>
                    </a:lnTo>
                    <a:lnTo>
                      <a:pt x="1129659" y="715373"/>
                    </a:lnTo>
                    <a:close/>
                  </a:path>
                </a:pathLst>
              </a:custGeom>
              <a:solidFill>
                <a:srgbClr val="F19B9B"/>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5" name="îṡlïdé">
                <a:extLst>
                  <a:ext uri="{FF2B5EF4-FFF2-40B4-BE49-F238E27FC236}">
                    <a16:creationId xmlns:a16="http://schemas.microsoft.com/office/drawing/2014/main" id="{8F899A4E-72E8-B225-FCD2-FB76D450DB64}"/>
                  </a:ext>
                </a:extLst>
              </p:cNvPr>
              <p:cNvSpPr/>
              <p:nvPr/>
            </p:nvSpPr>
            <p:spPr>
              <a:xfrm>
                <a:off x="4621860" y="4217548"/>
                <a:ext cx="231061" cy="82547"/>
              </a:xfrm>
              <a:custGeom>
                <a:avLst/>
                <a:gdLst>
                  <a:gd name="connsiteX0" fmla="*/ 231061 w 231061"/>
                  <a:gd name="connsiteY0" fmla="*/ 0 h 82547"/>
                  <a:gd name="connsiteX1" fmla="*/ 0 w 231061"/>
                  <a:gd name="connsiteY1" fmla="*/ 36680 h 82547"/>
                  <a:gd name="connsiteX2" fmla="*/ 194740 w 231061"/>
                  <a:gd name="connsiteY2" fmla="*/ 82548 h 82547"/>
                </a:gdLst>
                <a:ahLst/>
                <a:cxnLst>
                  <a:cxn ang="0">
                    <a:pos x="connsiteX0" y="connsiteY0"/>
                  </a:cxn>
                  <a:cxn ang="0">
                    <a:pos x="connsiteX1" y="connsiteY1"/>
                  </a:cxn>
                  <a:cxn ang="0">
                    <a:pos x="connsiteX2" y="connsiteY2"/>
                  </a:cxn>
                </a:cxnLst>
                <a:rect l="l" t="t" r="r" b="b"/>
                <a:pathLst>
                  <a:path w="231061" h="82547">
                    <a:moveTo>
                      <a:pt x="231061" y="0"/>
                    </a:moveTo>
                    <a:lnTo>
                      <a:pt x="0" y="36680"/>
                    </a:lnTo>
                    <a:lnTo>
                      <a:pt x="194740" y="82548"/>
                    </a:lnTo>
                  </a:path>
                </a:pathLst>
              </a:custGeom>
              <a:solidFill>
                <a:srgbClr val="EF8989">
                  <a:alpha val="32000"/>
                </a:srgbClr>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6" name="îslíḑê">
                <a:extLst>
                  <a:ext uri="{FF2B5EF4-FFF2-40B4-BE49-F238E27FC236}">
                    <a16:creationId xmlns:a16="http://schemas.microsoft.com/office/drawing/2014/main" id="{0454417A-B4F7-9CBB-6AA1-877B21F0D0E1}"/>
                  </a:ext>
                </a:extLst>
              </p:cNvPr>
              <p:cNvSpPr/>
              <p:nvPr/>
            </p:nvSpPr>
            <p:spPr>
              <a:xfrm>
                <a:off x="5530153" y="4758859"/>
                <a:ext cx="36100" cy="155034"/>
              </a:xfrm>
              <a:custGeom>
                <a:avLst/>
                <a:gdLst>
                  <a:gd name="connsiteX0" fmla="*/ 7646 w 36100"/>
                  <a:gd name="connsiteY0" fmla="*/ 1000 h 155034"/>
                  <a:gd name="connsiteX1" fmla="*/ 27529 w 36100"/>
                  <a:gd name="connsiteY1" fmla="*/ 35598 h 155034"/>
                  <a:gd name="connsiteX2" fmla="*/ 35784 w 36100"/>
                  <a:gd name="connsiteY2" fmla="*/ 74216 h 155034"/>
                  <a:gd name="connsiteX3" fmla="*/ 33128 w 36100"/>
                  <a:gd name="connsiteY3" fmla="*/ 113408 h 155034"/>
                  <a:gd name="connsiteX4" fmla="*/ 28319 w 36100"/>
                  <a:gd name="connsiteY4" fmla="*/ 132502 h 155034"/>
                  <a:gd name="connsiteX5" fmla="*/ 21858 w 36100"/>
                  <a:gd name="connsiteY5" fmla="*/ 151021 h 155034"/>
                  <a:gd name="connsiteX6" fmla="*/ 14680 w 36100"/>
                  <a:gd name="connsiteY6" fmla="*/ 154538 h 155034"/>
                  <a:gd name="connsiteX7" fmla="*/ 11019 w 36100"/>
                  <a:gd name="connsiteY7" fmla="*/ 147360 h 155034"/>
                  <a:gd name="connsiteX8" fmla="*/ 11019 w 36100"/>
                  <a:gd name="connsiteY8" fmla="*/ 147360 h 155034"/>
                  <a:gd name="connsiteX9" fmla="*/ 11019 w 36100"/>
                  <a:gd name="connsiteY9" fmla="*/ 146786 h 155034"/>
                  <a:gd name="connsiteX10" fmla="*/ 17695 w 36100"/>
                  <a:gd name="connsiteY10" fmla="*/ 129415 h 155034"/>
                  <a:gd name="connsiteX11" fmla="*/ 22361 w 36100"/>
                  <a:gd name="connsiteY11" fmla="*/ 111542 h 155034"/>
                  <a:gd name="connsiteX12" fmla="*/ 25591 w 36100"/>
                  <a:gd name="connsiteY12" fmla="*/ 74862 h 155034"/>
                  <a:gd name="connsiteX13" fmla="*/ 18413 w 36100"/>
                  <a:gd name="connsiteY13" fmla="*/ 38972 h 155034"/>
                  <a:gd name="connsiteX14" fmla="*/ 970 w 36100"/>
                  <a:gd name="connsiteY14" fmla="*/ 6958 h 155034"/>
                  <a:gd name="connsiteX15" fmla="*/ 970 w 36100"/>
                  <a:gd name="connsiteY15" fmla="*/ 6958 h 155034"/>
                  <a:gd name="connsiteX16" fmla="*/ 1178 w 36100"/>
                  <a:gd name="connsiteY16" fmla="*/ 1172 h 155034"/>
                  <a:gd name="connsiteX17" fmla="*/ 1473 w 36100"/>
                  <a:gd name="connsiteY17" fmla="*/ 928 h 155034"/>
                  <a:gd name="connsiteX18" fmla="*/ 1473 w 36100"/>
                  <a:gd name="connsiteY18" fmla="*/ 928 h 155034"/>
                  <a:gd name="connsiteX19" fmla="*/ 7789 w 36100"/>
                  <a:gd name="connsiteY19" fmla="*/ 928 h 15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00" h="155034">
                    <a:moveTo>
                      <a:pt x="7646" y="1000"/>
                    </a:moveTo>
                    <a:cubicBezTo>
                      <a:pt x="16295" y="11250"/>
                      <a:pt x="23028" y="22965"/>
                      <a:pt x="27529" y="35598"/>
                    </a:cubicBezTo>
                    <a:cubicBezTo>
                      <a:pt x="32022" y="48037"/>
                      <a:pt x="34800" y="61030"/>
                      <a:pt x="35784" y="74216"/>
                    </a:cubicBezTo>
                    <a:cubicBezTo>
                      <a:pt x="36408" y="87338"/>
                      <a:pt x="35518" y="100488"/>
                      <a:pt x="33128" y="113408"/>
                    </a:cubicBezTo>
                    <a:cubicBezTo>
                      <a:pt x="31886" y="119861"/>
                      <a:pt x="30285" y="126235"/>
                      <a:pt x="28319" y="132502"/>
                    </a:cubicBezTo>
                    <a:cubicBezTo>
                      <a:pt x="26381" y="138747"/>
                      <a:pt x="24012" y="144848"/>
                      <a:pt x="21858" y="151021"/>
                    </a:cubicBezTo>
                    <a:cubicBezTo>
                      <a:pt x="20696" y="153842"/>
                      <a:pt x="17616" y="155349"/>
                      <a:pt x="14680" y="154538"/>
                    </a:cubicBezTo>
                    <a:cubicBezTo>
                      <a:pt x="11701" y="153548"/>
                      <a:pt x="10072" y="150354"/>
                      <a:pt x="11019" y="147360"/>
                    </a:cubicBezTo>
                    <a:lnTo>
                      <a:pt x="11019" y="147360"/>
                    </a:lnTo>
                    <a:lnTo>
                      <a:pt x="11019" y="146786"/>
                    </a:lnTo>
                    <a:cubicBezTo>
                      <a:pt x="13245" y="141044"/>
                      <a:pt x="15613" y="135445"/>
                      <a:pt x="17695" y="129415"/>
                    </a:cubicBezTo>
                    <a:cubicBezTo>
                      <a:pt x="19856" y="123630"/>
                      <a:pt x="21420" y="117643"/>
                      <a:pt x="22361" y="111542"/>
                    </a:cubicBezTo>
                    <a:cubicBezTo>
                      <a:pt x="24938" y="99497"/>
                      <a:pt x="26021" y="87172"/>
                      <a:pt x="25591" y="74862"/>
                    </a:cubicBezTo>
                    <a:cubicBezTo>
                      <a:pt x="24887" y="62624"/>
                      <a:pt x="22476" y="50543"/>
                      <a:pt x="18413" y="38972"/>
                    </a:cubicBezTo>
                    <a:cubicBezTo>
                      <a:pt x="14544" y="27351"/>
                      <a:pt x="8644" y="16512"/>
                      <a:pt x="970" y="6958"/>
                    </a:cubicBezTo>
                    <a:lnTo>
                      <a:pt x="970" y="6958"/>
                    </a:lnTo>
                    <a:cubicBezTo>
                      <a:pt x="-566" y="5300"/>
                      <a:pt x="-473" y="2716"/>
                      <a:pt x="1178" y="1172"/>
                    </a:cubicBezTo>
                    <a:cubicBezTo>
                      <a:pt x="1272" y="1086"/>
                      <a:pt x="1372" y="1007"/>
                      <a:pt x="1473" y="928"/>
                    </a:cubicBezTo>
                    <a:lnTo>
                      <a:pt x="1473" y="928"/>
                    </a:lnTo>
                    <a:cubicBezTo>
                      <a:pt x="3274" y="-680"/>
                      <a:pt x="5988" y="-680"/>
                      <a:pt x="7789" y="928"/>
                    </a:cubicBezTo>
                    <a:close/>
                  </a:path>
                </a:pathLst>
              </a:custGeom>
              <a:solidFill>
                <a:srgbClr val="1A1819"/>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7" name="iśľídé">
                <a:extLst>
                  <a:ext uri="{FF2B5EF4-FFF2-40B4-BE49-F238E27FC236}">
                    <a16:creationId xmlns:a16="http://schemas.microsoft.com/office/drawing/2014/main" id="{17F4CDFE-87BA-0657-C567-1185EC71D14E}"/>
                  </a:ext>
                </a:extLst>
              </p:cNvPr>
              <p:cNvSpPr/>
              <p:nvPr/>
            </p:nvSpPr>
            <p:spPr>
              <a:xfrm>
                <a:off x="5620724" y="4760370"/>
                <a:ext cx="42918" cy="153581"/>
              </a:xfrm>
              <a:custGeom>
                <a:avLst/>
                <a:gdLst>
                  <a:gd name="connsiteX0" fmla="*/ 30344 w 42918"/>
                  <a:gd name="connsiteY0" fmla="*/ 1212 h 153581"/>
                  <a:gd name="connsiteX1" fmla="*/ 41758 w 42918"/>
                  <a:gd name="connsiteY1" fmla="*/ 39112 h 153581"/>
                  <a:gd name="connsiteX2" fmla="*/ 41040 w 42918"/>
                  <a:gd name="connsiteY2" fmla="*/ 78519 h 153581"/>
                  <a:gd name="connsiteX3" fmla="*/ 29627 w 42918"/>
                  <a:gd name="connsiteY3" fmla="*/ 116204 h 153581"/>
                  <a:gd name="connsiteX4" fmla="*/ 20869 w 42918"/>
                  <a:gd name="connsiteY4" fmla="*/ 134006 h 153581"/>
                  <a:gd name="connsiteX5" fmla="*/ 10461 w 42918"/>
                  <a:gd name="connsiteY5" fmla="*/ 150587 h 153581"/>
                  <a:gd name="connsiteX6" fmla="*/ 2666 w 42918"/>
                  <a:gd name="connsiteY6" fmla="*/ 152475 h 153581"/>
                  <a:gd name="connsiteX7" fmla="*/ 2637 w 42918"/>
                  <a:gd name="connsiteY7" fmla="*/ 152453 h 153581"/>
                  <a:gd name="connsiteX8" fmla="*/ 2637 w 42918"/>
                  <a:gd name="connsiteY8" fmla="*/ 152453 h 153581"/>
                  <a:gd name="connsiteX9" fmla="*/ 620 w 42918"/>
                  <a:gd name="connsiteY9" fmla="*/ 144902 h 153581"/>
                  <a:gd name="connsiteX10" fmla="*/ 699 w 42918"/>
                  <a:gd name="connsiteY10" fmla="*/ 144773 h 153581"/>
                  <a:gd name="connsiteX11" fmla="*/ 699 w 42918"/>
                  <a:gd name="connsiteY11" fmla="*/ 144773 h 153581"/>
                  <a:gd name="connsiteX12" fmla="*/ 699 w 42918"/>
                  <a:gd name="connsiteY12" fmla="*/ 144773 h 153581"/>
                  <a:gd name="connsiteX13" fmla="*/ 11107 w 42918"/>
                  <a:gd name="connsiteY13" fmla="*/ 129268 h 153581"/>
                  <a:gd name="connsiteX14" fmla="*/ 19864 w 42918"/>
                  <a:gd name="connsiteY14" fmla="*/ 112902 h 153581"/>
                  <a:gd name="connsiteX15" fmla="*/ 31278 w 42918"/>
                  <a:gd name="connsiteY15" fmla="*/ 77729 h 153581"/>
                  <a:gd name="connsiteX16" fmla="*/ 33000 w 42918"/>
                  <a:gd name="connsiteY16" fmla="*/ 40835 h 153581"/>
                  <a:gd name="connsiteX17" fmla="*/ 23884 w 42918"/>
                  <a:gd name="connsiteY17" fmla="*/ 4944 h 153581"/>
                  <a:gd name="connsiteX18" fmla="*/ 23884 w 42918"/>
                  <a:gd name="connsiteY18" fmla="*/ 4944 h 153581"/>
                  <a:gd name="connsiteX19" fmla="*/ 25463 w 42918"/>
                  <a:gd name="connsiteY19" fmla="*/ 422 h 153581"/>
                  <a:gd name="connsiteX20" fmla="*/ 30194 w 42918"/>
                  <a:gd name="connsiteY20" fmla="*/ 1032 h 153581"/>
                  <a:gd name="connsiteX21" fmla="*/ 30273 w 42918"/>
                  <a:gd name="connsiteY21" fmla="*/ 1140 h 15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918" h="153581">
                    <a:moveTo>
                      <a:pt x="30344" y="1212"/>
                    </a:moveTo>
                    <a:cubicBezTo>
                      <a:pt x="36345" y="13077"/>
                      <a:pt x="40214" y="25904"/>
                      <a:pt x="41758" y="39112"/>
                    </a:cubicBezTo>
                    <a:cubicBezTo>
                      <a:pt x="43351" y="52219"/>
                      <a:pt x="43107" y="65484"/>
                      <a:pt x="41040" y="78519"/>
                    </a:cubicBezTo>
                    <a:cubicBezTo>
                      <a:pt x="38793" y="91504"/>
                      <a:pt x="34960" y="104159"/>
                      <a:pt x="29627" y="116204"/>
                    </a:cubicBezTo>
                    <a:cubicBezTo>
                      <a:pt x="27014" y="122284"/>
                      <a:pt x="24092" y="128227"/>
                      <a:pt x="20869" y="134006"/>
                    </a:cubicBezTo>
                    <a:cubicBezTo>
                      <a:pt x="17567" y="139533"/>
                      <a:pt x="13691" y="145347"/>
                      <a:pt x="10461" y="150587"/>
                    </a:cubicBezTo>
                    <a:cubicBezTo>
                      <a:pt x="8832" y="153257"/>
                      <a:pt x="5336" y="154104"/>
                      <a:pt x="2666" y="152475"/>
                    </a:cubicBezTo>
                    <a:cubicBezTo>
                      <a:pt x="2659" y="152468"/>
                      <a:pt x="2644" y="152460"/>
                      <a:pt x="2637" y="152453"/>
                    </a:cubicBezTo>
                    <a:lnTo>
                      <a:pt x="2637" y="152453"/>
                    </a:lnTo>
                    <a:cubicBezTo>
                      <a:pt x="-4" y="150924"/>
                      <a:pt x="-909" y="147543"/>
                      <a:pt x="620" y="144902"/>
                    </a:cubicBezTo>
                    <a:cubicBezTo>
                      <a:pt x="649" y="144859"/>
                      <a:pt x="670" y="144816"/>
                      <a:pt x="699" y="144773"/>
                    </a:cubicBezTo>
                    <a:lnTo>
                      <a:pt x="699" y="144773"/>
                    </a:lnTo>
                    <a:lnTo>
                      <a:pt x="699" y="144773"/>
                    </a:lnTo>
                    <a:cubicBezTo>
                      <a:pt x="4288" y="139533"/>
                      <a:pt x="7877" y="134508"/>
                      <a:pt x="11107" y="129268"/>
                    </a:cubicBezTo>
                    <a:cubicBezTo>
                      <a:pt x="14474" y="124064"/>
                      <a:pt x="17402" y="118587"/>
                      <a:pt x="19864" y="112902"/>
                    </a:cubicBezTo>
                    <a:cubicBezTo>
                      <a:pt x="25047" y="101668"/>
                      <a:pt x="28880" y="89868"/>
                      <a:pt x="31278" y="77729"/>
                    </a:cubicBezTo>
                    <a:cubicBezTo>
                      <a:pt x="33496" y="65563"/>
                      <a:pt x="34077" y="53152"/>
                      <a:pt x="33000" y="40835"/>
                    </a:cubicBezTo>
                    <a:cubicBezTo>
                      <a:pt x="32031" y="28438"/>
                      <a:pt x="28945" y="16300"/>
                      <a:pt x="23884" y="4944"/>
                    </a:cubicBezTo>
                    <a:lnTo>
                      <a:pt x="23884" y="4944"/>
                    </a:lnTo>
                    <a:cubicBezTo>
                      <a:pt x="23145" y="3257"/>
                      <a:pt x="23834" y="1283"/>
                      <a:pt x="25463" y="422"/>
                    </a:cubicBezTo>
                    <a:cubicBezTo>
                      <a:pt x="26942" y="-712"/>
                      <a:pt x="29060" y="-439"/>
                      <a:pt x="30194" y="1032"/>
                    </a:cubicBezTo>
                    <a:cubicBezTo>
                      <a:pt x="30222" y="1068"/>
                      <a:pt x="30244" y="1104"/>
                      <a:pt x="30273" y="1140"/>
                    </a:cubicBezTo>
                    <a:close/>
                  </a:path>
                </a:pathLst>
              </a:custGeom>
              <a:solidFill>
                <a:srgbClr val="1A1819"/>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8" name="îşḻídè">
                <a:extLst>
                  <a:ext uri="{FF2B5EF4-FFF2-40B4-BE49-F238E27FC236}">
                    <a16:creationId xmlns:a16="http://schemas.microsoft.com/office/drawing/2014/main" id="{74A5A82B-EC0E-25C7-8AAD-AB1397065823}"/>
                  </a:ext>
                </a:extLst>
              </p:cNvPr>
              <p:cNvSpPr/>
              <p:nvPr/>
            </p:nvSpPr>
            <p:spPr>
              <a:xfrm>
                <a:off x="5249432" y="3783132"/>
                <a:ext cx="2645495" cy="1272668"/>
              </a:xfrm>
              <a:custGeom>
                <a:avLst/>
                <a:gdLst>
                  <a:gd name="connsiteX0" fmla="*/ 2543349 w 2645495"/>
                  <a:gd name="connsiteY0" fmla="*/ 10 h 1272668"/>
                  <a:gd name="connsiteX1" fmla="*/ 1266734 w 2645495"/>
                  <a:gd name="connsiteY1" fmla="*/ 10 h 1272668"/>
                  <a:gd name="connsiteX2" fmla="*/ 1168466 w 2645495"/>
                  <a:gd name="connsiteY2" fmla="*/ 74087 h 1272668"/>
                  <a:gd name="connsiteX3" fmla="*/ 874166 w 2645495"/>
                  <a:gd name="connsiteY3" fmla="*/ 1140673 h 1272668"/>
                  <a:gd name="connsiteX4" fmla="*/ 19333 w 2645495"/>
                  <a:gd name="connsiteY4" fmla="*/ 1140673 h 1272668"/>
                  <a:gd name="connsiteX5" fmla="*/ -120 w 2645495"/>
                  <a:gd name="connsiteY5" fmla="*/ 1160054 h 1272668"/>
                  <a:gd name="connsiteX6" fmla="*/ 3182 w 2645495"/>
                  <a:gd name="connsiteY6" fmla="*/ 1171036 h 1272668"/>
                  <a:gd name="connsiteX7" fmla="*/ 70656 w 2645495"/>
                  <a:gd name="connsiteY7" fmla="*/ 1272390 h 1272668"/>
                  <a:gd name="connsiteX8" fmla="*/ 2297142 w 2645495"/>
                  <a:gd name="connsiteY8" fmla="*/ 1272390 h 1272668"/>
                  <a:gd name="connsiteX9" fmla="*/ 2641186 w 2645495"/>
                  <a:gd name="connsiteY9" fmla="*/ 131081 h 1272668"/>
                  <a:gd name="connsiteX10" fmla="*/ 2571918 w 2645495"/>
                  <a:gd name="connsiteY10" fmla="*/ 3886 h 1272668"/>
                  <a:gd name="connsiteX11" fmla="*/ 2543206 w 2645495"/>
                  <a:gd name="connsiteY11" fmla="*/ -277 h 127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5495" h="1272668">
                    <a:moveTo>
                      <a:pt x="2543349" y="10"/>
                    </a:moveTo>
                    <a:lnTo>
                      <a:pt x="1266734" y="10"/>
                    </a:lnTo>
                    <a:cubicBezTo>
                      <a:pt x="1221038" y="-234"/>
                      <a:pt x="1180813" y="30086"/>
                      <a:pt x="1168466" y="74087"/>
                    </a:cubicBezTo>
                    <a:lnTo>
                      <a:pt x="874166" y="1140673"/>
                    </a:lnTo>
                    <a:lnTo>
                      <a:pt x="19333" y="1140673"/>
                    </a:lnTo>
                    <a:cubicBezTo>
                      <a:pt x="8616" y="1140673"/>
                      <a:pt x="-77" y="1149337"/>
                      <a:pt x="-120" y="1160054"/>
                    </a:cubicBezTo>
                    <a:cubicBezTo>
                      <a:pt x="-199" y="1163973"/>
                      <a:pt x="957" y="1167813"/>
                      <a:pt x="3182" y="1171036"/>
                    </a:cubicBezTo>
                    <a:lnTo>
                      <a:pt x="70656" y="1272390"/>
                    </a:lnTo>
                    <a:lnTo>
                      <a:pt x="2297142" y="1272390"/>
                    </a:lnTo>
                    <a:lnTo>
                      <a:pt x="2641186" y="131081"/>
                    </a:lnTo>
                    <a:cubicBezTo>
                      <a:pt x="2657129" y="76836"/>
                      <a:pt x="2626134" y="19922"/>
                      <a:pt x="2571918" y="3886"/>
                    </a:cubicBezTo>
                    <a:cubicBezTo>
                      <a:pt x="2562601" y="1094"/>
                      <a:pt x="2552932" y="-306"/>
                      <a:pt x="2543206" y="-277"/>
                    </a:cubicBezTo>
                    <a:close/>
                  </a:path>
                </a:pathLst>
              </a:custGeom>
              <a:solidFill>
                <a:srgbClr val="B2BCCA"/>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49" name="iṩliďé">
                <a:extLst>
                  <a:ext uri="{FF2B5EF4-FFF2-40B4-BE49-F238E27FC236}">
                    <a16:creationId xmlns:a16="http://schemas.microsoft.com/office/drawing/2014/main" id="{530AF7DC-4219-E779-1939-A9989FE9FFB0}"/>
                  </a:ext>
                </a:extLst>
              </p:cNvPr>
              <p:cNvSpPr/>
              <p:nvPr/>
            </p:nvSpPr>
            <p:spPr>
              <a:xfrm>
                <a:off x="6198374" y="3786721"/>
                <a:ext cx="1805494" cy="1270801"/>
              </a:xfrm>
              <a:custGeom>
                <a:avLst/>
                <a:gdLst>
                  <a:gd name="connsiteX0" fmla="*/ 1457594 w 1805494"/>
                  <a:gd name="connsiteY0" fmla="*/ 1270524 h 1270801"/>
                  <a:gd name="connsiteX1" fmla="*/ -124 w 1805494"/>
                  <a:gd name="connsiteY1" fmla="*/ 1270524 h 1270801"/>
                  <a:gd name="connsiteX2" fmla="*/ 329636 w 1805494"/>
                  <a:gd name="connsiteY2" fmla="*/ 74231 h 1270801"/>
                  <a:gd name="connsiteX3" fmla="*/ 427401 w 1805494"/>
                  <a:gd name="connsiteY3" fmla="*/ -278 h 1270801"/>
                  <a:gd name="connsiteX4" fmla="*/ 1703227 w 1805494"/>
                  <a:gd name="connsiteY4" fmla="*/ -278 h 1270801"/>
                  <a:gd name="connsiteX5" fmla="*/ 1805370 w 1805494"/>
                  <a:gd name="connsiteY5" fmla="*/ 102296 h 1270801"/>
                  <a:gd name="connsiteX6" fmla="*/ 1800992 w 1805494"/>
                  <a:gd name="connsiteY6" fmla="*/ 131009 h 127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5494" h="1270801">
                    <a:moveTo>
                      <a:pt x="1457594" y="1270524"/>
                    </a:moveTo>
                    <a:lnTo>
                      <a:pt x="-124" y="1270524"/>
                    </a:lnTo>
                    <a:lnTo>
                      <a:pt x="329636" y="74231"/>
                    </a:lnTo>
                    <a:cubicBezTo>
                      <a:pt x="341788" y="30258"/>
                      <a:pt x="381777" y="-220"/>
                      <a:pt x="427401" y="-278"/>
                    </a:cubicBezTo>
                    <a:lnTo>
                      <a:pt x="1703227" y="-278"/>
                    </a:lnTo>
                    <a:cubicBezTo>
                      <a:pt x="1759740" y="-120"/>
                      <a:pt x="1805449" y="45784"/>
                      <a:pt x="1805370" y="102296"/>
                    </a:cubicBezTo>
                    <a:cubicBezTo>
                      <a:pt x="1805320" y="112030"/>
                      <a:pt x="1803841" y="121706"/>
                      <a:pt x="1800992" y="131009"/>
                    </a:cubicBezTo>
                    <a:close/>
                  </a:path>
                </a:pathLst>
              </a:custGeom>
              <a:solidFill>
                <a:srgbClr val="D3D7DE"/>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0" name="í$ļîḋé">
                <a:extLst>
                  <a:ext uri="{FF2B5EF4-FFF2-40B4-BE49-F238E27FC236}">
                    <a16:creationId xmlns:a16="http://schemas.microsoft.com/office/drawing/2014/main" id="{FCDBA2A0-AD3F-D085-466D-CB1D7B5D2C77}"/>
                  </a:ext>
                </a:extLst>
              </p:cNvPr>
              <p:cNvSpPr/>
              <p:nvPr/>
            </p:nvSpPr>
            <p:spPr>
              <a:xfrm>
                <a:off x="5469013" y="2689637"/>
                <a:ext cx="84126" cy="11548"/>
              </a:xfrm>
              <a:custGeom>
                <a:avLst/>
                <a:gdLst>
                  <a:gd name="connsiteX0" fmla="*/ -124 w 84126"/>
                  <a:gd name="connsiteY0" fmla="*/ 11271 h 11548"/>
                  <a:gd name="connsiteX1" fmla="*/ 84003 w 84126"/>
                  <a:gd name="connsiteY1" fmla="*/ 11271 h 11548"/>
                </a:gdLst>
                <a:ahLst/>
                <a:cxnLst>
                  <a:cxn ang="0">
                    <a:pos x="connsiteX0" y="connsiteY0"/>
                  </a:cxn>
                  <a:cxn ang="0">
                    <a:pos x="connsiteX1" y="connsiteY1"/>
                  </a:cxn>
                </a:cxnLst>
                <a:rect l="l" t="t" r="r" b="b"/>
                <a:pathLst>
                  <a:path w="84126" h="11548">
                    <a:moveTo>
                      <a:pt x="-124" y="11271"/>
                    </a:moveTo>
                    <a:cubicBezTo>
                      <a:pt x="-124" y="11271"/>
                      <a:pt x="45170" y="-14714"/>
                      <a:pt x="84003" y="11271"/>
                    </a:cubicBezTo>
                  </a:path>
                </a:pathLst>
              </a:custGeom>
              <a:noFill/>
              <a:ln w="7162" cap="rnd">
                <a:solidFill>
                  <a:srgbClr val="060404"/>
                </a:solid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nvGrpSpPr>
              <p:cNvPr id="51" name="ïṧ1iḑe">
                <a:extLst>
                  <a:ext uri="{FF2B5EF4-FFF2-40B4-BE49-F238E27FC236}">
                    <a16:creationId xmlns:a16="http://schemas.microsoft.com/office/drawing/2014/main" id="{C1795358-AEF2-625A-42D5-DA0BCD38EA5D}"/>
                  </a:ext>
                </a:extLst>
              </p:cNvPr>
              <p:cNvGrpSpPr/>
              <p:nvPr/>
            </p:nvGrpSpPr>
            <p:grpSpPr>
              <a:xfrm>
                <a:off x="5599366" y="2678080"/>
                <a:ext cx="207948" cy="267381"/>
                <a:chOff x="5599366" y="2678080"/>
                <a:chExt cx="207948" cy="267381"/>
              </a:xfrm>
              <a:noFill/>
            </p:grpSpPr>
            <p:sp>
              <p:nvSpPr>
                <p:cNvPr id="53" name="iṥḷídè">
                  <a:extLst>
                    <a:ext uri="{FF2B5EF4-FFF2-40B4-BE49-F238E27FC236}">
                      <a16:creationId xmlns:a16="http://schemas.microsoft.com/office/drawing/2014/main" id="{67775065-F9EF-0F67-0D82-C5F87D0F140B}"/>
                    </a:ext>
                  </a:extLst>
                </p:cNvPr>
                <p:cNvSpPr/>
                <p:nvPr/>
              </p:nvSpPr>
              <p:spPr>
                <a:xfrm>
                  <a:off x="5724838" y="2678080"/>
                  <a:ext cx="82475" cy="11548"/>
                </a:xfrm>
                <a:custGeom>
                  <a:avLst/>
                  <a:gdLst>
                    <a:gd name="connsiteX0" fmla="*/ -124 w 82475"/>
                    <a:gd name="connsiteY0" fmla="*/ 11271 h 11548"/>
                    <a:gd name="connsiteX1" fmla="*/ 82352 w 82475"/>
                    <a:gd name="connsiteY1" fmla="*/ 11271 h 11548"/>
                  </a:gdLst>
                  <a:ahLst/>
                  <a:cxnLst>
                    <a:cxn ang="0">
                      <a:pos x="connsiteX0" y="connsiteY0"/>
                    </a:cxn>
                    <a:cxn ang="0">
                      <a:pos x="connsiteX1" y="connsiteY1"/>
                    </a:cxn>
                  </a:cxnLst>
                  <a:rect l="l" t="t" r="r" b="b"/>
                  <a:pathLst>
                    <a:path w="82475" h="11548">
                      <a:moveTo>
                        <a:pt x="-124" y="11271"/>
                      </a:moveTo>
                      <a:cubicBezTo>
                        <a:pt x="-124" y="11271"/>
                        <a:pt x="44309" y="-14714"/>
                        <a:pt x="82352" y="11271"/>
                      </a:cubicBezTo>
                    </a:path>
                  </a:pathLst>
                </a:custGeom>
                <a:noFill/>
                <a:ln w="7162" cap="rnd">
                  <a:solidFill>
                    <a:srgbClr val="060404"/>
                  </a:solid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54" name="iŝḻîḓê">
                  <a:extLst>
                    <a:ext uri="{FF2B5EF4-FFF2-40B4-BE49-F238E27FC236}">
                      <a16:creationId xmlns:a16="http://schemas.microsoft.com/office/drawing/2014/main" id="{7FD8C620-D787-1B84-5880-BAE49E27869B}"/>
                    </a:ext>
                  </a:extLst>
                </p:cNvPr>
                <p:cNvSpPr/>
                <p:nvPr/>
              </p:nvSpPr>
              <p:spPr>
                <a:xfrm>
                  <a:off x="5599366" y="2820054"/>
                  <a:ext cx="59428" cy="125407"/>
                </a:xfrm>
                <a:custGeom>
                  <a:avLst/>
                  <a:gdLst>
                    <a:gd name="connsiteX0" fmla="*/ 42155 w 59428"/>
                    <a:gd name="connsiteY0" fmla="*/ -278 h 125407"/>
                    <a:gd name="connsiteX1" fmla="*/ 55937 w 59428"/>
                    <a:gd name="connsiteY1" fmla="*/ 115002 h 125407"/>
                    <a:gd name="connsiteX2" fmla="*/ -124 w 59428"/>
                    <a:gd name="connsiteY2" fmla="*/ 122754 h 125407"/>
                  </a:gdLst>
                  <a:ahLst/>
                  <a:cxnLst>
                    <a:cxn ang="0">
                      <a:pos x="connsiteX0" y="connsiteY0"/>
                    </a:cxn>
                    <a:cxn ang="0">
                      <a:pos x="connsiteX1" y="connsiteY1"/>
                    </a:cxn>
                    <a:cxn ang="0">
                      <a:pos x="connsiteX2" y="connsiteY2"/>
                    </a:cxn>
                  </a:cxnLst>
                  <a:rect l="l" t="t" r="r" b="b"/>
                  <a:pathLst>
                    <a:path w="59428" h="125407">
                      <a:moveTo>
                        <a:pt x="42155" y="-278"/>
                      </a:moveTo>
                      <a:cubicBezTo>
                        <a:pt x="42155" y="-278"/>
                        <a:pt x="68427" y="98348"/>
                        <a:pt x="55937" y="115002"/>
                      </a:cubicBezTo>
                      <a:cubicBezTo>
                        <a:pt x="43447" y="131655"/>
                        <a:pt x="-124" y="122754"/>
                        <a:pt x="-124" y="122754"/>
                      </a:cubicBezTo>
                    </a:path>
                  </a:pathLst>
                </a:custGeom>
                <a:noFill/>
                <a:ln w="7162" cap="rnd">
                  <a:solidFill>
                    <a:srgbClr val="060404"/>
                  </a:solid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sp>
            <p:nvSpPr>
              <p:cNvPr id="52" name="iṩľïḑé">
                <a:extLst>
                  <a:ext uri="{FF2B5EF4-FFF2-40B4-BE49-F238E27FC236}">
                    <a16:creationId xmlns:a16="http://schemas.microsoft.com/office/drawing/2014/main" id="{A3AB482D-260C-B2BB-A733-A1848401950D}"/>
                  </a:ext>
                </a:extLst>
              </p:cNvPr>
              <p:cNvSpPr/>
              <p:nvPr/>
            </p:nvSpPr>
            <p:spPr>
              <a:xfrm>
                <a:off x="5057926" y="2138772"/>
                <a:ext cx="1014454" cy="546666"/>
              </a:xfrm>
              <a:custGeom>
                <a:avLst/>
                <a:gdLst>
                  <a:gd name="connsiteX0" fmla="*/ -124 w 1014454"/>
                  <a:gd name="connsiteY0" fmla="*/ 492437 h 546666"/>
                  <a:gd name="connsiteX1" fmla="*/ 191387 w 1014454"/>
                  <a:gd name="connsiteY1" fmla="*/ 518349 h 546666"/>
                  <a:gd name="connsiteX2" fmla="*/ 492434 w 1014454"/>
                  <a:gd name="connsiteY2" fmla="*/ 354977 h 546666"/>
                  <a:gd name="connsiteX3" fmla="*/ 1009828 w 1014454"/>
                  <a:gd name="connsiteY3" fmla="*/ 240128 h 546666"/>
                  <a:gd name="connsiteX4" fmla="*/ 740220 w 1014454"/>
                  <a:gd name="connsiteY4" fmla="*/ 110923 h 546666"/>
                  <a:gd name="connsiteX5" fmla="*/ -124 w 1014454"/>
                  <a:gd name="connsiteY5" fmla="*/ 492437 h 54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4454" h="546666">
                    <a:moveTo>
                      <a:pt x="-124" y="492437"/>
                    </a:moveTo>
                    <a:cubicBezTo>
                      <a:pt x="-124" y="492437"/>
                      <a:pt x="66991" y="412689"/>
                      <a:pt x="191387" y="518349"/>
                    </a:cubicBezTo>
                    <a:cubicBezTo>
                      <a:pt x="256563" y="547062"/>
                      <a:pt x="322889" y="608936"/>
                      <a:pt x="492434" y="354977"/>
                    </a:cubicBezTo>
                    <a:cubicBezTo>
                      <a:pt x="706771" y="419005"/>
                      <a:pt x="969918" y="430921"/>
                      <a:pt x="1009828" y="240128"/>
                    </a:cubicBezTo>
                    <a:cubicBezTo>
                      <a:pt x="1049738" y="49336"/>
                      <a:pt x="813221" y="35410"/>
                      <a:pt x="740220" y="110923"/>
                    </a:cubicBezTo>
                    <a:cubicBezTo>
                      <a:pt x="643030" y="38999"/>
                      <a:pt x="-124" y="-237284"/>
                      <a:pt x="-124" y="492437"/>
                    </a:cubicBezTo>
                    <a:close/>
                  </a:path>
                </a:pathLst>
              </a:custGeom>
              <a:solidFill>
                <a:srgbClr val="231E20"/>
              </a:solidFill>
              <a:ln w="716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grpSp>
          <p:nvGrpSpPr>
            <p:cNvPr id="13" name="íŝlîḋè">
              <a:extLst>
                <a:ext uri="{FF2B5EF4-FFF2-40B4-BE49-F238E27FC236}">
                  <a16:creationId xmlns:a16="http://schemas.microsoft.com/office/drawing/2014/main" id="{17DCFC69-441E-898D-11F1-C40B1FBFAB54}"/>
                </a:ext>
              </a:extLst>
            </p:cNvPr>
            <p:cNvGrpSpPr/>
            <p:nvPr/>
          </p:nvGrpSpPr>
          <p:grpSpPr>
            <a:xfrm>
              <a:off x="3568758" y="4171251"/>
              <a:ext cx="684085" cy="804710"/>
              <a:chOff x="3708059" y="4618252"/>
              <a:chExt cx="684085" cy="804710"/>
            </a:xfrm>
          </p:grpSpPr>
          <p:sp>
            <p:nvSpPr>
              <p:cNvPr id="29" name="iṩ1ïḑè">
                <a:extLst>
                  <a:ext uri="{FF2B5EF4-FFF2-40B4-BE49-F238E27FC236}">
                    <a16:creationId xmlns:a16="http://schemas.microsoft.com/office/drawing/2014/main" id="{5E77ADC9-E159-86DF-F86D-ACDF82BB6AAD}"/>
                  </a:ext>
                </a:extLst>
              </p:cNvPr>
              <p:cNvSpPr/>
              <p:nvPr/>
            </p:nvSpPr>
            <p:spPr>
              <a:xfrm>
                <a:off x="3921160" y="4618252"/>
                <a:ext cx="177260" cy="242125"/>
              </a:xfrm>
              <a:custGeom>
                <a:avLst/>
                <a:gdLst>
                  <a:gd name="connsiteX0" fmla="*/ 161997 w 177260"/>
                  <a:gd name="connsiteY0" fmla="*/ 241886 h 242125"/>
                  <a:gd name="connsiteX1" fmla="*/ 147709 w 177260"/>
                  <a:gd name="connsiteY1" fmla="*/ 227599 h 242125"/>
                  <a:gd name="connsiteX2" fmla="*/ 147709 w 177260"/>
                  <a:gd name="connsiteY2" fmla="*/ 203405 h 242125"/>
                  <a:gd name="connsiteX3" fmla="*/ 109609 w 177260"/>
                  <a:gd name="connsiteY3" fmla="*/ 180640 h 242125"/>
                  <a:gd name="connsiteX4" fmla="*/ 96560 w 177260"/>
                  <a:gd name="connsiteY4" fmla="*/ 180640 h 242125"/>
                  <a:gd name="connsiteX5" fmla="*/ 38077 w 177260"/>
                  <a:gd name="connsiteY5" fmla="*/ 134920 h 242125"/>
                  <a:gd name="connsiteX6" fmla="*/ 38077 w 177260"/>
                  <a:gd name="connsiteY6" fmla="*/ 121395 h 242125"/>
                  <a:gd name="connsiteX7" fmla="*/ 95227 w 177260"/>
                  <a:gd name="connsiteY7" fmla="*/ 76532 h 242125"/>
                  <a:gd name="connsiteX8" fmla="*/ 114277 w 177260"/>
                  <a:gd name="connsiteY8" fmla="*/ 76532 h 242125"/>
                  <a:gd name="connsiteX9" fmla="*/ 147233 w 177260"/>
                  <a:gd name="connsiteY9" fmla="*/ 57482 h 242125"/>
                  <a:gd name="connsiteX10" fmla="*/ 100180 w 177260"/>
                  <a:gd name="connsiteY10" fmla="*/ 28336 h 242125"/>
                  <a:gd name="connsiteX11" fmla="*/ 13312 w 177260"/>
                  <a:gd name="connsiteY11" fmla="*/ 28336 h 242125"/>
                  <a:gd name="connsiteX12" fmla="*/ -976 w 177260"/>
                  <a:gd name="connsiteY12" fmla="*/ 14048 h 242125"/>
                  <a:gd name="connsiteX13" fmla="*/ 13312 w 177260"/>
                  <a:gd name="connsiteY13" fmla="*/ -239 h 242125"/>
                  <a:gd name="connsiteX14" fmla="*/ 100180 w 177260"/>
                  <a:gd name="connsiteY14" fmla="*/ -239 h 242125"/>
                  <a:gd name="connsiteX15" fmla="*/ 175808 w 177260"/>
                  <a:gd name="connsiteY15" fmla="*/ 57482 h 242125"/>
                  <a:gd name="connsiteX16" fmla="*/ 114277 w 177260"/>
                  <a:gd name="connsiteY16" fmla="*/ 105107 h 242125"/>
                  <a:gd name="connsiteX17" fmla="*/ 95227 w 177260"/>
                  <a:gd name="connsiteY17" fmla="*/ 105107 h 242125"/>
                  <a:gd name="connsiteX18" fmla="*/ 66652 w 177260"/>
                  <a:gd name="connsiteY18" fmla="*/ 121395 h 242125"/>
                  <a:gd name="connsiteX19" fmla="*/ 66652 w 177260"/>
                  <a:gd name="connsiteY19" fmla="*/ 134920 h 242125"/>
                  <a:gd name="connsiteX20" fmla="*/ 96560 w 177260"/>
                  <a:gd name="connsiteY20" fmla="*/ 152065 h 242125"/>
                  <a:gd name="connsiteX21" fmla="*/ 109609 w 177260"/>
                  <a:gd name="connsiteY21" fmla="*/ 152065 h 242125"/>
                  <a:gd name="connsiteX22" fmla="*/ 176284 w 177260"/>
                  <a:gd name="connsiteY22" fmla="*/ 203405 h 242125"/>
                  <a:gd name="connsiteX23" fmla="*/ 176284 w 177260"/>
                  <a:gd name="connsiteY23" fmla="*/ 227599 h 242125"/>
                  <a:gd name="connsiteX24" fmla="*/ 161997 w 177260"/>
                  <a:gd name="connsiteY24" fmla="*/ 241886 h 2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7260" h="242125">
                    <a:moveTo>
                      <a:pt x="161997" y="241886"/>
                    </a:moveTo>
                    <a:cubicBezTo>
                      <a:pt x="154110" y="241886"/>
                      <a:pt x="147709" y="235485"/>
                      <a:pt x="147709" y="227599"/>
                    </a:cubicBezTo>
                    <a:lnTo>
                      <a:pt x="147709" y="203405"/>
                    </a:lnTo>
                    <a:cubicBezTo>
                      <a:pt x="147709" y="192642"/>
                      <a:pt x="132088" y="180640"/>
                      <a:pt x="109609" y="180640"/>
                    </a:cubicBezTo>
                    <a:lnTo>
                      <a:pt x="96560" y="180640"/>
                    </a:lnTo>
                    <a:cubicBezTo>
                      <a:pt x="63794" y="180640"/>
                      <a:pt x="38077" y="160542"/>
                      <a:pt x="38077" y="134920"/>
                    </a:cubicBezTo>
                    <a:lnTo>
                      <a:pt x="38077" y="121395"/>
                    </a:lnTo>
                    <a:cubicBezTo>
                      <a:pt x="38077" y="96249"/>
                      <a:pt x="63318" y="76532"/>
                      <a:pt x="95227" y="76532"/>
                    </a:cubicBezTo>
                    <a:lnTo>
                      <a:pt x="114277" y="76532"/>
                    </a:lnTo>
                    <a:cubicBezTo>
                      <a:pt x="133327" y="76532"/>
                      <a:pt x="147233" y="66340"/>
                      <a:pt x="147233" y="57482"/>
                    </a:cubicBezTo>
                    <a:cubicBezTo>
                      <a:pt x="147233" y="41671"/>
                      <a:pt x="125707" y="28336"/>
                      <a:pt x="100180" y="28336"/>
                    </a:cubicBezTo>
                    <a:lnTo>
                      <a:pt x="13312" y="28336"/>
                    </a:lnTo>
                    <a:cubicBezTo>
                      <a:pt x="5425" y="28336"/>
                      <a:pt x="-976" y="21935"/>
                      <a:pt x="-976" y="14048"/>
                    </a:cubicBezTo>
                    <a:cubicBezTo>
                      <a:pt x="-976" y="6161"/>
                      <a:pt x="5425" y="-239"/>
                      <a:pt x="13312" y="-239"/>
                    </a:cubicBezTo>
                    <a:lnTo>
                      <a:pt x="100180" y="-239"/>
                    </a:lnTo>
                    <a:cubicBezTo>
                      <a:pt x="142566" y="-239"/>
                      <a:pt x="175808" y="25097"/>
                      <a:pt x="175808" y="57482"/>
                    </a:cubicBezTo>
                    <a:cubicBezTo>
                      <a:pt x="175808" y="84247"/>
                      <a:pt x="148757" y="105107"/>
                      <a:pt x="114277" y="105107"/>
                    </a:cubicBezTo>
                    <a:lnTo>
                      <a:pt x="95227" y="105107"/>
                    </a:lnTo>
                    <a:cubicBezTo>
                      <a:pt x="78653" y="105107"/>
                      <a:pt x="66652" y="113680"/>
                      <a:pt x="66652" y="121395"/>
                    </a:cubicBezTo>
                    <a:lnTo>
                      <a:pt x="66652" y="134920"/>
                    </a:lnTo>
                    <a:cubicBezTo>
                      <a:pt x="66652" y="143017"/>
                      <a:pt x="79415" y="152065"/>
                      <a:pt x="96560" y="152065"/>
                    </a:cubicBezTo>
                    <a:lnTo>
                      <a:pt x="109609" y="152065"/>
                    </a:lnTo>
                    <a:cubicBezTo>
                      <a:pt x="146947" y="152065"/>
                      <a:pt x="176284" y="174544"/>
                      <a:pt x="176284" y="203405"/>
                    </a:cubicBezTo>
                    <a:lnTo>
                      <a:pt x="176284" y="227599"/>
                    </a:lnTo>
                    <a:cubicBezTo>
                      <a:pt x="176284" y="235485"/>
                      <a:pt x="169884" y="241886"/>
                      <a:pt x="161997" y="241886"/>
                    </a:cubicBezTo>
                    <a:close/>
                  </a:path>
                </a:pathLst>
              </a:custGeom>
              <a:solidFill>
                <a:srgbClr val="E6E6E6"/>
              </a:solidFill>
              <a:ln w="9525"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0" name="íṥlïdè">
                <a:extLst>
                  <a:ext uri="{FF2B5EF4-FFF2-40B4-BE49-F238E27FC236}">
                    <a16:creationId xmlns:a16="http://schemas.microsoft.com/office/drawing/2014/main" id="{33B58181-5D70-DFA9-8882-EA55A64C1E39}"/>
                  </a:ext>
                </a:extLst>
              </p:cNvPr>
              <p:cNvSpPr/>
              <p:nvPr/>
            </p:nvSpPr>
            <p:spPr>
              <a:xfrm>
                <a:off x="4122328" y="4706263"/>
                <a:ext cx="118204" cy="157924"/>
              </a:xfrm>
              <a:custGeom>
                <a:avLst/>
                <a:gdLst>
                  <a:gd name="connsiteX0" fmla="*/ 102942 w 118204"/>
                  <a:gd name="connsiteY0" fmla="*/ 157685 h 157924"/>
                  <a:gd name="connsiteX1" fmla="*/ 88654 w 118204"/>
                  <a:gd name="connsiteY1" fmla="*/ 143397 h 157924"/>
                  <a:gd name="connsiteX2" fmla="*/ 88654 w 118204"/>
                  <a:gd name="connsiteY2" fmla="*/ 128729 h 157924"/>
                  <a:gd name="connsiteX3" fmla="*/ 71319 w 118204"/>
                  <a:gd name="connsiteY3" fmla="*/ 120537 h 157924"/>
                  <a:gd name="connsiteX4" fmla="*/ 63413 w 118204"/>
                  <a:gd name="connsiteY4" fmla="*/ 120537 h 157924"/>
                  <a:gd name="connsiteX5" fmla="*/ 22361 w 118204"/>
                  <a:gd name="connsiteY5" fmla="*/ 87295 h 157924"/>
                  <a:gd name="connsiteX6" fmla="*/ 22361 w 118204"/>
                  <a:gd name="connsiteY6" fmla="*/ 79104 h 157924"/>
                  <a:gd name="connsiteX7" fmla="*/ 62842 w 118204"/>
                  <a:gd name="connsiteY7" fmla="*/ 46338 h 157924"/>
                  <a:gd name="connsiteX8" fmla="*/ 74367 w 118204"/>
                  <a:gd name="connsiteY8" fmla="*/ 46338 h 157924"/>
                  <a:gd name="connsiteX9" fmla="*/ 88654 w 118204"/>
                  <a:gd name="connsiteY9" fmla="*/ 40337 h 157924"/>
                  <a:gd name="connsiteX10" fmla="*/ 65890 w 118204"/>
                  <a:gd name="connsiteY10" fmla="*/ 28336 h 157924"/>
                  <a:gd name="connsiteX11" fmla="*/ 13312 w 118204"/>
                  <a:gd name="connsiteY11" fmla="*/ 28336 h 157924"/>
                  <a:gd name="connsiteX12" fmla="*/ -976 w 118204"/>
                  <a:gd name="connsiteY12" fmla="*/ 14048 h 157924"/>
                  <a:gd name="connsiteX13" fmla="*/ 13312 w 118204"/>
                  <a:gd name="connsiteY13" fmla="*/ -239 h 157924"/>
                  <a:gd name="connsiteX14" fmla="*/ 65890 w 118204"/>
                  <a:gd name="connsiteY14" fmla="*/ -239 h 157924"/>
                  <a:gd name="connsiteX15" fmla="*/ 117229 w 118204"/>
                  <a:gd name="connsiteY15" fmla="*/ 40337 h 157924"/>
                  <a:gd name="connsiteX16" fmla="*/ 74367 w 118204"/>
                  <a:gd name="connsiteY16" fmla="*/ 74913 h 157924"/>
                  <a:gd name="connsiteX17" fmla="*/ 62842 w 118204"/>
                  <a:gd name="connsiteY17" fmla="*/ 74913 h 157924"/>
                  <a:gd name="connsiteX18" fmla="*/ 50936 w 118204"/>
                  <a:gd name="connsiteY18" fmla="*/ 79389 h 157924"/>
                  <a:gd name="connsiteX19" fmla="*/ 50936 w 118204"/>
                  <a:gd name="connsiteY19" fmla="*/ 87295 h 157924"/>
                  <a:gd name="connsiteX20" fmla="*/ 63413 w 118204"/>
                  <a:gd name="connsiteY20" fmla="*/ 91962 h 157924"/>
                  <a:gd name="connsiteX21" fmla="*/ 71319 w 118204"/>
                  <a:gd name="connsiteY21" fmla="*/ 91962 h 157924"/>
                  <a:gd name="connsiteX22" fmla="*/ 117229 w 118204"/>
                  <a:gd name="connsiteY22" fmla="*/ 128729 h 157924"/>
                  <a:gd name="connsiteX23" fmla="*/ 117229 w 118204"/>
                  <a:gd name="connsiteY23" fmla="*/ 143397 h 157924"/>
                  <a:gd name="connsiteX24" fmla="*/ 102942 w 118204"/>
                  <a:gd name="connsiteY24" fmla="*/ 157685 h 15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8204" h="157924">
                    <a:moveTo>
                      <a:pt x="102942" y="157685"/>
                    </a:moveTo>
                    <a:cubicBezTo>
                      <a:pt x="95036" y="157685"/>
                      <a:pt x="88654" y="151284"/>
                      <a:pt x="88654" y="143397"/>
                    </a:cubicBezTo>
                    <a:lnTo>
                      <a:pt x="88654" y="128729"/>
                    </a:lnTo>
                    <a:cubicBezTo>
                      <a:pt x="88654" y="125871"/>
                      <a:pt x="81892" y="120537"/>
                      <a:pt x="71319" y="120537"/>
                    </a:cubicBezTo>
                    <a:lnTo>
                      <a:pt x="63413" y="120537"/>
                    </a:lnTo>
                    <a:cubicBezTo>
                      <a:pt x="40458" y="120537"/>
                      <a:pt x="22361" y="105964"/>
                      <a:pt x="22361" y="87295"/>
                    </a:cubicBezTo>
                    <a:lnTo>
                      <a:pt x="22361" y="79104"/>
                    </a:lnTo>
                    <a:cubicBezTo>
                      <a:pt x="22361" y="60720"/>
                      <a:pt x="40172" y="46338"/>
                      <a:pt x="62842" y="46338"/>
                    </a:cubicBezTo>
                    <a:lnTo>
                      <a:pt x="74367" y="46338"/>
                    </a:lnTo>
                    <a:cubicBezTo>
                      <a:pt x="83416" y="46338"/>
                      <a:pt x="88654" y="41766"/>
                      <a:pt x="88654" y="40337"/>
                    </a:cubicBezTo>
                    <a:cubicBezTo>
                      <a:pt x="88654" y="35479"/>
                      <a:pt x="79796" y="28336"/>
                      <a:pt x="65890" y="28336"/>
                    </a:cubicBezTo>
                    <a:lnTo>
                      <a:pt x="13312" y="28336"/>
                    </a:lnTo>
                    <a:cubicBezTo>
                      <a:pt x="5425" y="28336"/>
                      <a:pt x="-976" y="21935"/>
                      <a:pt x="-976" y="14048"/>
                    </a:cubicBezTo>
                    <a:cubicBezTo>
                      <a:pt x="-976" y="6161"/>
                      <a:pt x="5425" y="-239"/>
                      <a:pt x="13312" y="-239"/>
                    </a:cubicBezTo>
                    <a:lnTo>
                      <a:pt x="65890" y="-239"/>
                    </a:lnTo>
                    <a:cubicBezTo>
                      <a:pt x="94465" y="-239"/>
                      <a:pt x="117229" y="17572"/>
                      <a:pt x="117229" y="40337"/>
                    </a:cubicBezTo>
                    <a:cubicBezTo>
                      <a:pt x="117229" y="59387"/>
                      <a:pt x="98179" y="74913"/>
                      <a:pt x="74367" y="74913"/>
                    </a:cubicBezTo>
                    <a:lnTo>
                      <a:pt x="62842" y="74913"/>
                    </a:lnTo>
                    <a:cubicBezTo>
                      <a:pt x="58365" y="74398"/>
                      <a:pt x="53984" y="76065"/>
                      <a:pt x="50936" y="79389"/>
                    </a:cubicBezTo>
                    <a:lnTo>
                      <a:pt x="50936" y="87295"/>
                    </a:lnTo>
                    <a:cubicBezTo>
                      <a:pt x="54079" y="90734"/>
                      <a:pt x="58746" y="92467"/>
                      <a:pt x="63413" y="91962"/>
                    </a:cubicBezTo>
                    <a:lnTo>
                      <a:pt x="71319" y="91962"/>
                    </a:lnTo>
                    <a:cubicBezTo>
                      <a:pt x="97132" y="91962"/>
                      <a:pt x="117229" y="108060"/>
                      <a:pt x="117229" y="128729"/>
                    </a:cubicBezTo>
                    <a:lnTo>
                      <a:pt x="117229" y="143397"/>
                    </a:lnTo>
                    <a:cubicBezTo>
                      <a:pt x="117229" y="151284"/>
                      <a:pt x="110848" y="157685"/>
                      <a:pt x="102942" y="157685"/>
                    </a:cubicBezTo>
                    <a:close/>
                  </a:path>
                </a:pathLst>
              </a:custGeom>
              <a:solidFill>
                <a:srgbClr val="E6E6E6"/>
              </a:solidFill>
              <a:ln w="9525"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1" name="îšlïďè">
                <a:extLst>
                  <a:ext uri="{FF2B5EF4-FFF2-40B4-BE49-F238E27FC236}">
                    <a16:creationId xmlns:a16="http://schemas.microsoft.com/office/drawing/2014/main" id="{27665A02-A81C-B53C-2429-6F2B47C9EDA3}"/>
                  </a:ext>
                </a:extLst>
              </p:cNvPr>
              <p:cNvSpPr/>
              <p:nvPr/>
            </p:nvSpPr>
            <p:spPr>
              <a:xfrm>
                <a:off x="3708059" y="4934663"/>
                <a:ext cx="254031" cy="369490"/>
              </a:xfrm>
              <a:custGeom>
                <a:avLst/>
                <a:gdLst>
                  <a:gd name="connsiteX0" fmla="*/ 253152 w 254031"/>
                  <a:gd name="connsiteY0" fmla="*/ 369453 h 369490"/>
                  <a:gd name="connsiteX1" fmla="*/ 156807 w 254031"/>
                  <a:gd name="connsiteY1" fmla="*/ 369453 h 369490"/>
                  <a:gd name="connsiteX2" fmla="*/ -879 w 254031"/>
                  <a:gd name="connsiteY2" fmla="*/ 211878 h 369490"/>
                  <a:gd name="connsiteX3" fmla="*/ -879 w 254031"/>
                  <a:gd name="connsiteY3" fmla="*/ 109976 h 369490"/>
                  <a:gd name="connsiteX4" fmla="*/ 109134 w 254031"/>
                  <a:gd name="connsiteY4" fmla="*/ -37 h 369490"/>
                  <a:gd name="connsiteX5" fmla="*/ 230705 w 254031"/>
                  <a:gd name="connsiteY5" fmla="*/ -37 h 369490"/>
                  <a:gd name="connsiteX6" fmla="*/ 230705 w 254031"/>
                  <a:gd name="connsiteY6" fmla="*/ 77750 h 369490"/>
                  <a:gd name="connsiteX7" fmla="*/ 108690 w 254031"/>
                  <a:gd name="connsiteY7" fmla="*/ 77750 h 369490"/>
                  <a:gd name="connsiteX8" fmla="*/ 76463 w 254031"/>
                  <a:gd name="connsiteY8" fmla="*/ 109976 h 369490"/>
                  <a:gd name="connsiteX9" fmla="*/ 76463 w 254031"/>
                  <a:gd name="connsiteY9" fmla="*/ 211878 h 369490"/>
                  <a:gd name="connsiteX10" fmla="*/ 156362 w 254031"/>
                  <a:gd name="connsiteY10" fmla="*/ 291666 h 369490"/>
                  <a:gd name="connsiteX11" fmla="*/ 253152 w 254031"/>
                  <a:gd name="connsiteY11" fmla="*/ 291666 h 36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031" h="369490">
                    <a:moveTo>
                      <a:pt x="253152" y="369453"/>
                    </a:moveTo>
                    <a:lnTo>
                      <a:pt x="156807" y="369453"/>
                    </a:lnTo>
                    <a:cubicBezTo>
                      <a:pt x="69785" y="369398"/>
                      <a:pt x="-757" y="298900"/>
                      <a:pt x="-879" y="211878"/>
                    </a:cubicBezTo>
                    <a:lnTo>
                      <a:pt x="-879" y="109976"/>
                    </a:lnTo>
                    <a:cubicBezTo>
                      <a:pt x="-813" y="49247"/>
                      <a:pt x="48405" y="18"/>
                      <a:pt x="109134" y="-37"/>
                    </a:cubicBezTo>
                    <a:lnTo>
                      <a:pt x="230705" y="-37"/>
                    </a:lnTo>
                    <a:lnTo>
                      <a:pt x="230705" y="77750"/>
                    </a:lnTo>
                    <a:lnTo>
                      <a:pt x="108690" y="77750"/>
                    </a:lnTo>
                    <a:cubicBezTo>
                      <a:pt x="90888" y="77750"/>
                      <a:pt x="76463" y="92174"/>
                      <a:pt x="76463" y="109976"/>
                    </a:cubicBezTo>
                    <a:lnTo>
                      <a:pt x="76463" y="211878"/>
                    </a:lnTo>
                    <a:cubicBezTo>
                      <a:pt x="76519" y="255962"/>
                      <a:pt x="112279" y="291666"/>
                      <a:pt x="156362" y="291666"/>
                    </a:cubicBezTo>
                    <a:lnTo>
                      <a:pt x="253152" y="291666"/>
                    </a:lnTo>
                    <a:close/>
                  </a:path>
                </a:pathLst>
              </a:custGeom>
              <a:solidFill>
                <a:srgbClr val="5574D8"/>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2" name="îṣľïḍê">
                <a:extLst>
                  <a:ext uri="{FF2B5EF4-FFF2-40B4-BE49-F238E27FC236}">
                    <a16:creationId xmlns:a16="http://schemas.microsoft.com/office/drawing/2014/main" id="{1C0A4539-0852-308C-1A9B-A1C4CCF70363}"/>
                  </a:ext>
                </a:extLst>
              </p:cNvPr>
              <p:cNvSpPr/>
              <p:nvPr/>
            </p:nvSpPr>
            <p:spPr>
              <a:xfrm>
                <a:off x="3891637" y="5215048"/>
                <a:ext cx="500507" cy="207914"/>
              </a:xfrm>
              <a:custGeom>
                <a:avLst/>
                <a:gdLst>
                  <a:gd name="connsiteX0" fmla="*/ 379502 w 500507"/>
                  <a:gd name="connsiteY0" fmla="*/ 119533 h 207914"/>
                  <a:gd name="connsiteX1" fmla="*/ 119247 w 500507"/>
                  <a:gd name="connsiteY1" fmla="*/ 119533 h 207914"/>
                  <a:gd name="connsiteX2" fmla="*/ -879 w 500507"/>
                  <a:gd name="connsiteY2" fmla="*/ -37 h 207914"/>
                  <a:gd name="connsiteX3" fmla="*/ -879 w 500507"/>
                  <a:gd name="connsiteY3" fmla="*/ 87863 h 207914"/>
                  <a:gd name="connsiteX4" fmla="*/ 119136 w 500507"/>
                  <a:gd name="connsiteY4" fmla="*/ 207878 h 207914"/>
                  <a:gd name="connsiteX5" fmla="*/ 119247 w 500507"/>
                  <a:gd name="connsiteY5" fmla="*/ 207878 h 207914"/>
                  <a:gd name="connsiteX6" fmla="*/ 379502 w 500507"/>
                  <a:gd name="connsiteY6" fmla="*/ 207878 h 207914"/>
                  <a:gd name="connsiteX7" fmla="*/ 499628 w 500507"/>
                  <a:gd name="connsiteY7" fmla="*/ 87974 h 207914"/>
                  <a:gd name="connsiteX8" fmla="*/ 499628 w 500507"/>
                  <a:gd name="connsiteY8" fmla="*/ 87863 h 207914"/>
                  <a:gd name="connsiteX9" fmla="*/ 499628 w 500507"/>
                  <a:gd name="connsiteY9" fmla="*/ -37 h 207914"/>
                  <a:gd name="connsiteX10" fmla="*/ 379502 w 500507"/>
                  <a:gd name="connsiteY10" fmla="*/ 119533 h 20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507" h="207914">
                    <a:moveTo>
                      <a:pt x="379502" y="119533"/>
                    </a:moveTo>
                    <a:lnTo>
                      <a:pt x="119247" y="119533"/>
                    </a:lnTo>
                    <a:cubicBezTo>
                      <a:pt x="53117" y="119533"/>
                      <a:pt x="-568" y="66093"/>
                      <a:pt x="-879" y="-37"/>
                    </a:cubicBezTo>
                    <a:lnTo>
                      <a:pt x="-879" y="87863"/>
                    </a:lnTo>
                    <a:cubicBezTo>
                      <a:pt x="-879" y="154149"/>
                      <a:pt x="52850" y="207878"/>
                      <a:pt x="119136" y="207878"/>
                    </a:cubicBezTo>
                    <a:cubicBezTo>
                      <a:pt x="119170" y="207878"/>
                      <a:pt x="119214" y="207878"/>
                      <a:pt x="119247" y="207878"/>
                    </a:cubicBezTo>
                    <a:lnTo>
                      <a:pt x="379502" y="207878"/>
                    </a:lnTo>
                    <a:cubicBezTo>
                      <a:pt x="445732" y="207944"/>
                      <a:pt x="499517" y="154260"/>
                      <a:pt x="499628" y="87974"/>
                    </a:cubicBezTo>
                    <a:cubicBezTo>
                      <a:pt x="499628" y="87940"/>
                      <a:pt x="499628" y="87896"/>
                      <a:pt x="499628" y="87863"/>
                    </a:cubicBezTo>
                    <a:lnTo>
                      <a:pt x="499628" y="-37"/>
                    </a:lnTo>
                    <a:cubicBezTo>
                      <a:pt x="499295" y="66093"/>
                      <a:pt x="445622" y="119533"/>
                      <a:pt x="379502" y="119533"/>
                    </a:cubicBezTo>
                    <a:close/>
                  </a:path>
                </a:pathLst>
              </a:custGeom>
              <a:solidFill>
                <a:srgbClr val="5574D8"/>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33" name="işlíḓê">
                <a:extLst>
                  <a:ext uri="{FF2B5EF4-FFF2-40B4-BE49-F238E27FC236}">
                    <a16:creationId xmlns:a16="http://schemas.microsoft.com/office/drawing/2014/main" id="{458A0DA6-21CD-5808-FC45-21CD55096747}"/>
                  </a:ext>
                </a:extLst>
              </p:cNvPr>
              <p:cNvSpPr/>
              <p:nvPr/>
            </p:nvSpPr>
            <p:spPr>
              <a:xfrm>
                <a:off x="3891637" y="4838985"/>
                <a:ext cx="500507" cy="500062"/>
              </a:xfrm>
              <a:custGeom>
                <a:avLst/>
                <a:gdLst>
                  <a:gd name="connsiteX0" fmla="*/ 428175 w 500507"/>
                  <a:gd name="connsiteY0" fmla="*/ -37 h 500062"/>
                  <a:gd name="connsiteX1" fmla="*/ 90355 w 500507"/>
                  <a:gd name="connsiteY1" fmla="*/ -37 h 500062"/>
                  <a:gd name="connsiteX2" fmla="*/ -879 w 500507"/>
                  <a:gd name="connsiteY2" fmla="*/ 91085 h 500062"/>
                  <a:gd name="connsiteX3" fmla="*/ -879 w 500507"/>
                  <a:gd name="connsiteY3" fmla="*/ 380010 h 500062"/>
                  <a:gd name="connsiteX4" fmla="*/ 119247 w 500507"/>
                  <a:gd name="connsiteY4" fmla="*/ 500025 h 500062"/>
                  <a:gd name="connsiteX5" fmla="*/ 379502 w 500507"/>
                  <a:gd name="connsiteY5" fmla="*/ 500025 h 500062"/>
                  <a:gd name="connsiteX6" fmla="*/ 499628 w 500507"/>
                  <a:gd name="connsiteY6" fmla="*/ 380788 h 500062"/>
                  <a:gd name="connsiteX7" fmla="*/ 499628 w 500507"/>
                  <a:gd name="connsiteY7" fmla="*/ 71305 h 500062"/>
                  <a:gd name="connsiteX8" fmla="*/ 428286 w 500507"/>
                  <a:gd name="connsiteY8" fmla="*/ -37 h 500062"/>
                  <a:gd name="connsiteX9" fmla="*/ 428175 w 500507"/>
                  <a:gd name="connsiteY9" fmla="*/ -37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507" h="500062">
                    <a:moveTo>
                      <a:pt x="428175" y="-37"/>
                    </a:moveTo>
                    <a:lnTo>
                      <a:pt x="90355" y="-37"/>
                    </a:lnTo>
                    <a:cubicBezTo>
                      <a:pt x="40015" y="-37"/>
                      <a:pt x="-812" y="40745"/>
                      <a:pt x="-879" y="91085"/>
                    </a:cubicBezTo>
                    <a:lnTo>
                      <a:pt x="-879" y="380010"/>
                    </a:lnTo>
                    <a:cubicBezTo>
                      <a:pt x="-824" y="446307"/>
                      <a:pt x="52950" y="500025"/>
                      <a:pt x="119247" y="500025"/>
                    </a:cubicBezTo>
                    <a:lnTo>
                      <a:pt x="379502" y="500025"/>
                    </a:lnTo>
                    <a:cubicBezTo>
                      <a:pt x="445510" y="500025"/>
                      <a:pt x="499183" y="446785"/>
                      <a:pt x="499628" y="380788"/>
                    </a:cubicBezTo>
                    <a:lnTo>
                      <a:pt x="499628" y="71305"/>
                    </a:lnTo>
                    <a:cubicBezTo>
                      <a:pt x="499628" y="31900"/>
                      <a:pt x="467735" y="-37"/>
                      <a:pt x="428286" y="-37"/>
                    </a:cubicBezTo>
                    <a:cubicBezTo>
                      <a:pt x="428286" y="-37"/>
                      <a:pt x="428175" y="-37"/>
                      <a:pt x="428175" y="-37"/>
                    </a:cubicBezTo>
                    <a:close/>
                  </a:path>
                </a:pathLst>
              </a:custGeom>
              <a:solidFill>
                <a:srgbClr val="708CF5"/>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sp>
          <p:nvSpPr>
            <p:cNvPr id="14" name="ïṥlídé">
              <a:extLst>
                <a:ext uri="{FF2B5EF4-FFF2-40B4-BE49-F238E27FC236}">
                  <a16:creationId xmlns:a16="http://schemas.microsoft.com/office/drawing/2014/main" id="{FF85C756-ECE2-C33E-6563-D9F443277953}"/>
                </a:ext>
              </a:extLst>
            </p:cNvPr>
            <p:cNvSpPr/>
            <p:nvPr/>
          </p:nvSpPr>
          <p:spPr>
            <a:xfrm>
              <a:off x="3139045" y="4965507"/>
              <a:ext cx="5141273" cy="45719"/>
            </a:xfrm>
            <a:custGeom>
              <a:avLst/>
              <a:gdLst>
                <a:gd name="connsiteX0" fmla="*/ 0 w 6848633"/>
                <a:gd name="connsiteY0" fmla="*/ 0 h 47450"/>
                <a:gd name="connsiteX1" fmla="*/ 6848634 w 6848633"/>
                <a:gd name="connsiteY1" fmla="*/ 0 h 47450"/>
                <a:gd name="connsiteX2" fmla="*/ 6848634 w 6848633"/>
                <a:gd name="connsiteY2" fmla="*/ 47450 h 47450"/>
                <a:gd name="connsiteX3" fmla="*/ 0 w 6848633"/>
                <a:gd name="connsiteY3" fmla="*/ 47450 h 47450"/>
              </a:gdLst>
              <a:ahLst/>
              <a:cxnLst>
                <a:cxn ang="0">
                  <a:pos x="connsiteX0" y="connsiteY0"/>
                </a:cxn>
                <a:cxn ang="0">
                  <a:pos x="connsiteX1" y="connsiteY1"/>
                </a:cxn>
                <a:cxn ang="0">
                  <a:pos x="connsiteX2" y="connsiteY2"/>
                </a:cxn>
                <a:cxn ang="0">
                  <a:pos x="connsiteX3" y="connsiteY3"/>
                </a:cxn>
              </a:cxnLst>
              <a:rect l="l" t="t" r="r" b="b"/>
              <a:pathLst>
                <a:path w="6848633" h="47450">
                  <a:moveTo>
                    <a:pt x="0" y="0"/>
                  </a:moveTo>
                  <a:lnTo>
                    <a:pt x="6848634" y="0"/>
                  </a:lnTo>
                  <a:lnTo>
                    <a:pt x="6848634" y="47450"/>
                  </a:lnTo>
                  <a:lnTo>
                    <a:pt x="0" y="47450"/>
                  </a:lnTo>
                  <a:close/>
                </a:path>
              </a:pathLst>
            </a:custGeom>
            <a:solidFill>
              <a:srgbClr val="353148"/>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nvGrpSpPr>
            <p:cNvPr id="15" name="ís1îḋe">
              <a:extLst>
                <a:ext uri="{FF2B5EF4-FFF2-40B4-BE49-F238E27FC236}">
                  <a16:creationId xmlns:a16="http://schemas.microsoft.com/office/drawing/2014/main" id="{FABF349C-C1D4-A5F4-1CB7-6E765319D9E6}"/>
                </a:ext>
              </a:extLst>
            </p:cNvPr>
            <p:cNvGrpSpPr/>
            <p:nvPr/>
          </p:nvGrpSpPr>
          <p:grpSpPr>
            <a:xfrm>
              <a:off x="6500076" y="2147590"/>
              <a:ext cx="1363281" cy="919225"/>
              <a:chOff x="6580973" y="2408570"/>
              <a:chExt cx="1363281" cy="919225"/>
            </a:xfrm>
          </p:grpSpPr>
          <p:sp>
            <p:nvSpPr>
              <p:cNvPr id="19" name="íśľïḋé">
                <a:extLst>
                  <a:ext uri="{FF2B5EF4-FFF2-40B4-BE49-F238E27FC236}">
                    <a16:creationId xmlns:a16="http://schemas.microsoft.com/office/drawing/2014/main" id="{AA60EA6B-BA27-11AC-342F-D7BF501BB0A3}"/>
                  </a:ext>
                </a:extLst>
              </p:cNvPr>
              <p:cNvSpPr/>
              <p:nvPr/>
            </p:nvSpPr>
            <p:spPr>
              <a:xfrm>
                <a:off x="6580973" y="2408570"/>
                <a:ext cx="1363281" cy="919225"/>
              </a:xfrm>
              <a:custGeom>
                <a:avLst/>
                <a:gdLst>
                  <a:gd name="connsiteX0" fmla="*/ 1303727 w 1363281"/>
                  <a:gd name="connsiteY0" fmla="*/ 919189 h 919225"/>
                  <a:gd name="connsiteX1" fmla="*/ 56683 w 1363281"/>
                  <a:gd name="connsiteY1" fmla="*/ 917188 h 919225"/>
                  <a:gd name="connsiteX2" fmla="*/ -879 w 1363281"/>
                  <a:gd name="connsiteY2" fmla="*/ 872738 h 919225"/>
                  <a:gd name="connsiteX3" fmla="*/ 232 w 1363281"/>
                  <a:gd name="connsiteY3" fmla="*/ 128201 h 919225"/>
                  <a:gd name="connsiteX4" fmla="*/ 232 w 1363281"/>
                  <a:gd name="connsiteY4" fmla="*/ 44413 h 919225"/>
                  <a:gd name="connsiteX5" fmla="*/ 57905 w 1363281"/>
                  <a:gd name="connsiteY5" fmla="*/ -37 h 919225"/>
                  <a:gd name="connsiteX6" fmla="*/ 1304840 w 1363281"/>
                  <a:gd name="connsiteY6" fmla="*/ 1852 h 919225"/>
                  <a:gd name="connsiteX7" fmla="*/ 1362402 w 1363281"/>
                  <a:gd name="connsiteY7" fmla="*/ 46302 h 919225"/>
                  <a:gd name="connsiteX8" fmla="*/ 1361179 w 1363281"/>
                  <a:gd name="connsiteY8" fmla="*/ 874294 h 919225"/>
                  <a:gd name="connsiteX9" fmla="*/ 1303727 w 1363281"/>
                  <a:gd name="connsiteY9" fmla="*/ 919189 h 9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281" h="919225">
                    <a:moveTo>
                      <a:pt x="1303727" y="919189"/>
                    </a:moveTo>
                    <a:lnTo>
                      <a:pt x="56683" y="917188"/>
                    </a:lnTo>
                    <a:cubicBezTo>
                      <a:pt x="24901" y="917188"/>
                      <a:pt x="-879" y="897297"/>
                      <a:pt x="-879" y="872738"/>
                    </a:cubicBezTo>
                    <a:lnTo>
                      <a:pt x="232" y="128201"/>
                    </a:lnTo>
                    <a:lnTo>
                      <a:pt x="232" y="44413"/>
                    </a:lnTo>
                    <a:cubicBezTo>
                      <a:pt x="232" y="19965"/>
                      <a:pt x="26012" y="-37"/>
                      <a:pt x="57905" y="-37"/>
                    </a:cubicBezTo>
                    <a:lnTo>
                      <a:pt x="1304840" y="1852"/>
                    </a:lnTo>
                    <a:cubicBezTo>
                      <a:pt x="1336732" y="1852"/>
                      <a:pt x="1362513" y="21743"/>
                      <a:pt x="1362402" y="46302"/>
                    </a:cubicBezTo>
                    <a:lnTo>
                      <a:pt x="1361179" y="874294"/>
                    </a:lnTo>
                    <a:cubicBezTo>
                      <a:pt x="1361291" y="899853"/>
                      <a:pt x="1335510" y="919189"/>
                      <a:pt x="1303727" y="919189"/>
                    </a:cubicBezTo>
                    <a:close/>
                  </a:path>
                </a:pathLst>
              </a:custGeom>
              <a:solidFill>
                <a:srgbClr val="E6E6E6"/>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0" name="íṥḷïdé">
                <a:extLst>
                  <a:ext uri="{FF2B5EF4-FFF2-40B4-BE49-F238E27FC236}">
                    <a16:creationId xmlns:a16="http://schemas.microsoft.com/office/drawing/2014/main" id="{64F850F8-68E6-F8DE-BA3E-40FE8853ACFF}"/>
                  </a:ext>
                </a:extLst>
              </p:cNvPr>
              <p:cNvSpPr/>
              <p:nvPr/>
            </p:nvSpPr>
            <p:spPr>
              <a:xfrm>
                <a:off x="6582084" y="2409014"/>
                <a:ext cx="1362170" cy="174688"/>
              </a:xfrm>
              <a:custGeom>
                <a:avLst/>
                <a:gdLst>
                  <a:gd name="connsiteX0" fmla="*/ -879 w 1362170"/>
                  <a:gd name="connsiteY0" fmla="*/ 174651 h 174688"/>
                  <a:gd name="connsiteX1" fmla="*/ -879 w 1362170"/>
                  <a:gd name="connsiteY1" fmla="*/ 44413 h 174688"/>
                  <a:gd name="connsiteX2" fmla="*/ 56794 w 1362170"/>
                  <a:gd name="connsiteY2" fmla="*/ -37 h 174688"/>
                  <a:gd name="connsiteX3" fmla="*/ 1303729 w 1362170"/>
                  <a:gd name="connsiteY3" fmla="*/ 1852 h 174688"/>
                  <a:gd name="connsiteX4" fmla="*/ 1361291 w 1362170"/>
                  <a:gd name="connsiteY4" fmla="*/ 46302 h 174688"/>
                  <a:gd name="connsiteX5" fmla="*/ 1361291 w 1362170"/>
                  <a:gd name="connsiteY5" fmla="*/ 170873 h 17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170" h="174688">
                    <a:moveTo>
                      <a:pt x="-879" y="174651"/>
                    </a:moveTo>
                    <a:lnTo>
                      <a:pt x="-879" y="44413"/>
                    </a:lnTo>
                    <a:cubicBezTo>
                      <a:pt x="-879" y="19965"/>
                      <a:pt x="24901" y="-37"/>
                      <a:pt x="56794" y="-37"/>
                    </a:cubicBezTo>
                    <a:lnTo>
                      <a:pt x="1303729" y="1852"/>
                    </a:lnTo>
                    <a:cubicBezTo>
                      <a:pt x="1335622" y="1852"/>
                      <a:pt x="1361402" y="21743"/>
                      <a:pt x="1361291" y="46302"/>
                    </a:cubicBezTo>
                    <a:lnTo>
                      <a:pt x="1361291" y="170873"/>
                    </a:lnTo>
                  </a:path>
                </a:pathLst>
              </a:custGeom>
              <a:solidFill>
                <a:srgbClr val="536DFE"/>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1" name="ïśḻiḓé">
                <a:extLst>
                  <a:ext uri="{FF2B5EF4-FFF2-40B4-BE49-F238E27FC236}">
                    <a16:creationId xmlns:a16="http://schemas.microsoft.com/office/drawing/2014/main" id="{7A497EDA-2967-6C8F-E087-3D3F069D52A0}"/>
                  </a:ext>
                </a:extLst>
              </p:cNvPr>
              <p:cNvSpPr/>
              <p:nvPr/>
            </p:nvSpPr>
            <p:spPr>
              <a:xfrm>
                <a:off x="7208274" y="2802174"/>
                <a:ext cx="557292" cy="11890"/>
              </a:xfrm>
              <a:custGeom>
                <a:avLst/>
                <a:gdLst>
                  <a:gd name="connsiteX0" fmla="*/ 550857 w 557292"/>
                  <a:gd name="connsiteY0" fmla="*/ 11853 h 11890"/>
                  <a:gd name="connsiteX1" fmla="*/ 550857 w 557292"/>
                  <a:gd name="connsiteY1" fmla="*/ 11853 h 11890"/>
                  <a:gd name="connsiteX2" fmla="*/ 4677 w 557292"/>
                  <a:gd name="connsiteY2" fmla="*/ 11075 h 11890"/>
                  <a:gd name="connsiteX3" fmla="*/ -879 w 557292"/>
                  <a:gd name="connsiteY3" fmla="*/ 5519 h 11890"/>
                  <a:gd name="connsiteX4" fmla="*/ 4677 w 557292"/>
                  <a:gd name="connsiteY4" fmla="*/ -37 h 11890"/>
                  <a:gd name="connsiteX5" fmla="*/ 4677 w 557292"/>
                  <a:gd name="connsiteY5" fmla="*/ -37 h 11890"/>
                  <a:gd name="connsiteX6" fmla="*/ 550857 w 557292"/>
                  <a:gd name="connsiteY6" fmla="*/ 741 h 11890"/>
                  <a:gd name="connsiteX7" fmla="*/ 556413 w 557292"/>
                  <a:gd name="connsiteY7" fmla="*/ 6297 h 11890"/>
                  <a:gd name="connsiteX8" fmla="*/ 550857 w 557292"/>
                  <a:gd name="connsiteY8" fmla="*/ 11853 h 1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92" h="11890">
                    <a:moveTo>
                      <a:pt x="550857" y="11853"/>
                    </a:moveTo>
                    <a:lnTo>
                      <a:pt x="550857" y="11853"/>
                    </a:lnTo>
                    <a:lnTo>
                      <a:pt x="4677" y="11075"/>
                    </a:lnTo>
                    <a:cubicBezTo>
                      <a:pt x="1565" y="11075"/>
                      <a:pt x="-879" y="8587"/>
                      <a:pt x="-879" y="5519"/>
                    </a:cubicBezTo>
                    <a:cubicBezTo>
                      <a:pt x="-879" y="2451"/>
                      <a:pt x="1565" y="-37"/>
                      <a:pt x="4677" y="-37"/>
                    </a:cubicBezTo>
                    <a:lnTo>
                      <a:pt x="4677" y="-37"/>
                    </a:lnTo>
                    <a:lnTo>
                      <a:pt x="550857" y="741"/>
                    </a:lnTo>
                    <a:cubicBezTo>
                      <a:pt x="553969" y="741"/>
                      <a:pt x="556413" y="3229"/>
                      <a:pt x="556413" y="6297"/>
                    </a:cubicBezTo>
                    <a:cubicBezTo>
                      <a:pt x="556413" y="9365"/>
                      <a:pt x="553969" y="11853"/>
                      <a:pt x="550857" y="11853"/>
                    </a:cubicBezTo>
                    <a:close/>
                  </a:path>
                </a:pathLst>
              </a:custGeom>
              <a:solidFill>
                <a:srgbClr val="353148">
                  <a:alpha val="63000"/>
                </a:srgbClr>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2" name="işḷíďè">
                <a:extLst>
                  <a:ext uri="{FF2B5EF4-FFF2-40B4-BE49-F238E27FC236}">
                    <a16:creationId xmlns:a16="http://schemas.microsoft.com/office/drawing/2014/main" id="{36196C22-A14E-1E8B-CBEA-9B7D1A8ED40C}"/>
                  </a:ext>
                </a:extLst>
              </p:cNvPr>
              <p:cNvSpPr/>
              <p:nvPr/>
            </p:nvSpPr>
            <p:spPr>
              <a:xfrm>
                <a:off x="7207940" y="3042649"/>
                <a:ext cx="284147" cy="11112"/>
              </a:xfrm>
              <a:custGeom>
                <a:avLst/>
                <a:gdLst>
                  <a:gd name="connsiteX0" fmla="*/ 277712 w 284147"/>
                  <a:gd name="connsiteY0" fmla="*/ 11075 h 11112"/>
                  <a:gd name="connsiteX1" fmla="*/ 277712 w 284147"/>
                  <a:gd name="connsiteY1" fmla="*/ 11075 h 11112"/>
                  <a:gd name="connsiteX2" fmla="*/ 4677 w 284147"/>
                  <a:gd name="connsiteY2" fmla="*/ 11075 h 11112"/>
                  <a:gd name="connsiteX3" fmla="*/ -879 w 284147"/>
                  <a:gd name="connsiteY3" fmla="*/ 5519 h 11112"/>
                  <a:gd name="connsiteX4" fmla="*/ 4677 w 284147"/>
                  <a:gd name="connsiteY4" fmla="*/ -37 h 11112"/>
                  <a:gd name="connsiteX5" fmla="*/ 4677 w 284147"/>
                  <a:gd name="connsiteY5" fmla="*/ -37 h 11112"/>
                  <a:gd name="connsiteX6" fmla="*/ 277712 w 284147"/>
                  <a:gd name="connsiteY6" fmla="*/ -37 h 11112"/>
                  <a:gd name="connsiteX7" fmla="*/ 283268 w 284147"/>
                  <a:gd name="connsiteY7" fmla="*/ 5519 h 11112"/>
                  <a:gd name="connsiteX8" fmla="*/ 277712 w 284147"/>
                  <a:gd name="connsiteY8" fmla="*/ 11075 h 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47" h="11112">
                    <a:moveTo>
                      <a:pt x="277712" y="11075"/>
                    </a:moveTo>
                    <a:lnTo>
                      <a:pt x="277712" y="11075"/>
                    </a:lnTo>
                    <a:lnTo>
                      <a:pt x="4677" y="11075"/>
                    </a:lnTo>
                    <a:cubicBezTo>
                      <a:pt x="1567" y="11075"/>
                      <a:pt x="-879" y="8587"/>
                      <a:pt x="-879" y="5519"/>
                    </a:cubicBezTo>
                    <a:cubicBezTo>
                      <a:pt x="-879" y="2451"/>
                      <a:pt x="1567" y="-37"/>
                      <a:pt x="4677" y="-37"/>
                    </a:cubicBezTo>
                    <a:lnTo>
                      <a:pt x="4677" y="-37"/>
                    </a:lnTo>
                    <a:lnTo>
                      <a:pt x="277712" y="-37"/>
                    </a:lnTo>
                    <a:cubicBezTo>
                      <a:pt x="280822" y="-37"/>
                      <a:pt x="283268" y="2451"/>
                      <a:pt x="283268" y="5519"/>
                    </a:cubicBezTo>
                    <a:cubicBezTo>
                      <a:pt x="283268" y="8587"/>
                      <a:pt x="280822" y="11075"/>
                      <a:pt x="277712" y="11075"/>
                    </a:cubicBezTo>
                    <a:close/>
                  </a:path>
                </a:pathLst>
              </a:custGeom>
              <a:solidFill>
                <a:srgbClr val="353148">
                  <a:alpha val="63000"/>
                </a:srgbClr>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3" name="isḷîḍê">
                <a:extLst>
                  <a:ext uri="{FF2B5EF4-FFF2-40B4-BE49-F238E27FC236}">
                    <a16:creationId xmlns:a16="http://schemas.microsoft.com/office/drawing/2014/main" id="{53F0F84A-5AFE-1388-F03F-8D4B4C1161A8}"/>
                  </a:ext>
                </a:extLst>
              </p:cNvPr>
              <p:cNvSpPr/>
              <p:nvPr/>
            </p:nvSpPr>
            <p:spPr>
              <a:xfrm>
                <a:off x="7208051" y="2875072"/>
                <a:ext cx="169799" cy="11112"/>
              </a:xfrm>
              <a:custGeom>
                <a:avLst/>
                <a:gdLst>
                  <a:gd name="connsiteX0" fmla="*/ 163475 w 169799"/>
                  <a:gd name="connsiteY0" fmla="*/ 11075 h 11112"/>
                  <a:gd name="connsiteX1" fmla="*/ 163475 w 169799"/>
                  <a:gd name="connsiteY1" fmla="*/ 11075 h 11112"/>
                  <a:gd name="connsiteX2" fmla="*/ 4677 w 169799"/>
                  <a:gd name="connsiteY2" fmla="*/ 11075 h 11112"/>
                  <a:gd name="connsiteX3" fmla="*/ -879 w 169799"/>
                  <a:gd name="connsiteY3" fmla="*/ 5519 h 11112"/>
                  <a:gd name="connsiteX4" fmla="*/ 4677 w 169799"/>
                  <a:gd name="connsiteY4" fmla="*/ -37 h 11112"/>
                  <a:gd name="connsiteX5" fmla="*/ 4677 w 169799"/>
                  <a:gd name="connsiteY5" fmla="*/ -37 h 11112"/>
                  <a:gd name="connsiteX6" fmla="*/ 163364 w 169799"/>
                  <a:gd name="connsiteY6" fmla="*/ -37 h 11112"/>
                  <a:gd name="connsiteX7" fmla="*/ 168920 w 169799"/>
                  <a:gd name="connsiteY7" fmla="*/ 5519 h 11112"/>
                  <a:gd name="connsiteX8" fmla="*/ 163475 w 169799"/>
                  <a:gd name="connsiteY8" fmla="*/ 11075 h 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99" h="11112">
                    <a:moveTo>
                      <a:pt x="163475" y="11075"/>
                    </a:moveTo>
                    <a:lnTo>
                      <a:pt x="163475" y="11075"/>
                    </a:lnTo>
                    <a:lnTo>
                      <a:pt x="4677" y="11075"/>
                    </a:lnTo>
                    <a:cubicBezTo>
                      <a:pt x="1565" y="11075"/>
                      <a:pt x="-879" y="8587"/>
                      <a:pt x="-879" y="5519"/>
                    </a:cubicBezTo>
                    <a:cubicBezTo>
                      <a:pt x="-879" y="2451"/>
                      <a:pt x="1565" y="-37"/>
                      <a:pt x="4677" y="-37"/>
                    </a:cubicBezTo>
                    <a:lnTo>
                      <a:pt x="4677" y="-37"/>
                    </a:lnTo>
                    <a:lnTo>
                      <a:pt x="163364" y="-37"/>
                    </a:lnTo>
                    <a:cubicBezTo>
                      <a:pt x="166476" y="-37"/>
                      <a:pt x="168920" y="2451"/>
                      <a:pt x="168920" y="5519"/>
                    </a:cubicBezTo>
                    <a:cubicBezTo>
                      <a:pt x="168809" y="8522"/>
                      <a:pt x="166476" y="10957"/>
                      <a:pt x="163475" y="11075"/>
                    </a:cubicBezTo>
                    <a:close/>
                  </a:path>
                </a:pathLst>
              </a:custGeom>
              <a:solidFill>
                <a:srgbClr val="353148">
                  <a:alpha val="63000"/>
                </a:srgbClr>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4" name="iSliḍe">
                <a:extLst>
                  <a:ext uri="{FF2B5EF4-FFF2-40B4-BE49-F238E27FC236}">
                    <a16:creationId xmlns:a16="http://schemas.microsoft.com/office/drawing/2014/main" id="{49BD7199-BA5D-19B2-2B37-5B68EDB41457}"/>
                  </a:ext>
                </a:extLst>
              </p:cNvPr>
              <p:cNvSpPr/>
              <p:nvPr/>
            </p:nvSpPr>
            <p:spPr>
              <a:xfrm>
                <a:off x="7405076" y="2875072"/>
                <a:ext cx="360267" cy="11113"/>
              </a:xfrm>
              <a:custGeom>
                <a:avLst/>
                <a:gdLst>
                  <a:gd name="connsiteX0" fmla="*/ 353832 w 360267"/>
                  <a:gd name="connsiteY0" fmla="*/ 11075 h 11113"/>
                  <a:gd name="connsiteX1" fmla="*/ 353832 w 360267"/>
                  <a:gd name="connsiteY1" fmla="*/ 11075 h 11113"/>
                  <a:gd name="connsiteX2" fmla="*/ 4677 w 360267"/>
                  <a:gd name="connsiteY2" fmla="*/ 11075 h 11113"/>
                  <a:gd name="connsiteX3" fmla="*/ -879 w 360267"/>
                  <a:gd name="connsiteY3" fmla="*/ 5519 h 11113"/>
                  <a:gd name="connsiteX4" fmla="*/ 4677 w 360267"/>
                  <a:gd name="connsiteY4" fmla="*/ -37 h 11113"/>
                  <a:gd name="connsiteX5" fmla="*/ 4677 w 360267"/>
                  <a:gd name="connsiteY5" fmla="*/ -37 h 11113"/>
                  <a:gd name="connsiteX6" fmla="*/ 353832 w 360267"/>
                  <a:gd name="connsiteY6" fmla="*/ -37 h 11113"/>
                  <a:gd name="connsiteX7" fmla="*/ 359389 w 360267"/>
                  <a:gd name="connsiteY7" fmla="*/ 5630 h 11113"/>
                  <a:gd name="connsiteX8" fmla="*/ 353944 w 360267"/>
                  <a:gd name="connsiteY8" fmla="*/ 11076 h 11113"/>
                  <a:gd name="connsiteX9" fmla="*/ 353832 w 360267"/>
                  <a:gd name="connsiteY9" fmla="*/ 11075 h 1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67" h="11113">
                    <a:moveTo>
                      <a:pt x="353832" y="11075"/>
                    </a:moveTo>
                    <a:lnTo>
                      <a:pt x="353832" y="11075"/>
                    </a:lnTo>
                    <a:lnTo>
                      <a:pt x="4677" y="11075"/>
                    </a:lnTo>
                    <a:cubicBezTo>
                      <a:pt x="1567" y="11075"/>
                      <a:pt x="-879" y="8587"/>
                      <a:pt x="-879" y="5519"/>
                    </a:cubicBezTo>
                    <a:cubicBezTo>
                      <a:pt x="-879" y="2451"/>
                      <a:pt x="1567" y="-37"/>
                      <a:pt x="4677" y="-37"/>
                    </a:cubicBezTo>
                    <a:lnTo>
                      <a:pt x="4677" y="-37"/>
                    </a:lnTo>
                    <a:lnTo>
                      <a:pt x="353832" y="-37"/>
                    </a:lnTo>
                    <a:cubicBezTo>
                      <a:pt x="356944" y="23"/>
                      <a:pt x="359389" y="2543"/>
                      <a:pt x="359389" y="5630"/>
                    </a:cubicBezTo>
                    <a:cubicBezTo>
                      <a:pt x="359389" y="8637"/>
                      <a:pt x="356944" y="11075"/>
                      <a:pt x="353944" y="11076"/>
                    </a:cubicBezTo>
                    <a:cubicBezTo>
                      <a:pt x="353944" y="11076"/>
                      <a:pt x="353832" y="11076"/>
                      <a:pt x="353832" y="11075"/>
                    </a:cubicBezTo>
                    <a:close/>
                  </a:path>
                </a:pathLst>
              </a:custGeom>
              <a:solidFill>
                <a:srgbClr val="353148">
                  <a:alpha val="63000"/>
                </a:srgbClr>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5" name="íśḷíďe">
                <a:extLst>
                  <a:ext uri="{FF2B5EF4-FFF2-40B4-BE49-F238E27FC236}">
                    <a16:creationId xmlns:a16="http://schemas.microsoft.com/office/drawing/2014/main" id="{1DB3467C-3732-5A08-3B47-91992773C1E7}"/>
                  </a:ext>
                </a:extLst>
              </p:cNvPr>
              <p:cNvSpPr/>
              <p:nvPr/>
            </p:nvSpPr>
            <p:spPr>
              <a:xfrm>
                <a:off x="7208051" y="2959639"/>
                <a:ext cx="319818" cy="11112"/>
              </a:xfrm>
              <a:custGeom>
                <a:avLst/>
                <a:gdLst>
                  <a:gd name="connsiteX0" fmla="*/ 313494 w 319818"/>
                  <a:gd name="connsiteY0" fmla="*/ 11075 h 11112"/>
                  <a:gd name="connsiteX1" fmla="*/ 313494 w 319818"/>
                  <a:gd name="connsiteY1" fmla="*/ 11075 h 11112"/>
                  <a:gd name="connsiteX2" fmla="*/ 4677 w 319818"/>
                  <a:gd name="connsiteY2" fmla="*/ 11075 h 11112"/>
                  <a:gd name="connsiteX3" fmla="*/ -879 w 319818"/>
                  <a:gd name="connsiteY3" fmla="*/ 5519 h 11112"/>
                  <a:gd name="connsiteX4" fmla="*/ 4677 w 319818"/>
                  <a:gd name="connsiteY4" fmla="*/ -37 h 11112"/>
                  <a:gd name="connsiteX5" fmla="*/ 4677 w 319818"/>
                  <a:gd name="connsiteY5" fmla="*/ -37 h 11112"/>
                  <a:gd name="connsiteX6" fmla="*/ 313383 w 319818"/>
                  <a:gd name="connsiteY6" fmla="*/ -37 h 11112"/>
                  <a:gd name="connsiteX7" fmla="*/ 318939 w 319818"/>
                  <a:gd name="connsiteY7" fmla="*/ 5630 h 11112"/>
                  <a:gd name="connsiteX8" fmla="*/ 313494 w 319818"/>
                  <a:gd name="connsiteY8" fmla="*/ 11075 h 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818" h="11112">
                    <a:moveTo>
                      <a:pt x="313494" y="11075"/>
                    </a:moveTo>
                    <a:lnTo>
                      <a:pt x="313494" y="11075"/>
                    </a:lnTo>
                    <a:lnTo>
                      <a:pt x="4677" y="11075"/>
                    </a:lnTo>
                    <a:cubicBezTo>
                      <a:pt x="1677" y="11016"/>
                      <a:pt x="-768" y="8563"/>
                      <a:pt x="-879" y="5519"/>
                    </a:cubicBezTo>
                    <a:cubicBezTo>
                      <a:pt x="-879" y="2451"/>
                      <a:pt x="1565" y="-37"/>
                      <a:pt x="4677" y="-37"/>
                    </a:cubicBezTo>
                    <a:lnTo>
                      <a:pt x="4677" y="-37"/>
                    </a:lnTo>
                    <a:lnTo>
                      <a:pt x="313383" y="-37"/>
                    </a:lnTo>
                    <a:cubicBezTo>
                      <a:pt x="316495" y="23"/>
                      <a:pt x="318939" y="2543"/>
                      <a:pt x="318939" y="5630"/>
                    </a:cubicBezTo>
                    <a:cubicBezTo>
                      <a:pt x="318939" y="8637"/>
                      <a:pt x="316495" y="11075"/>
                      <a:pt x="313494" y="11075"/>
                    </a:cubicBezTo>
                    <a:close/>
                  </a:path>
                </a:pathLst>
              </a:custGeom>
              <a:solidFill>
                <a:srgbClr val="353148">
                  <a:alpha val="63000"/>
                </a:srgbClr>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6" name="işļîḑê">
                <a:extLst>
                  <a:ext uri="{FF2B5EF4-FFF2-40B4-BE49-F238E27FC236}">
                    <a16:creationId xmlns:a16="http://schemas.microsoft.com/office/drawing/2014/main" id="{0F564A4D-800C-F588-9E78-F7F5E51407D2}"/>
                  </a:ext>
                </a:extLst>
              </p:cNvPr>
              <p:cNvSpPr/>
              <p:nvPr/>
            </p:nvSpPr>
            <p:spPr>
              <a:xfrm>
                <a:off x="7550428" y="2960194"/>
                <a:ext cx="214915" cy="11112"/>
              </a:xfrm>
              <a:custGeom>
                <a:avLst/>
                <a:gdLst>
                  <a:gd name="connsiteX0" fmla="*/ 208480 w 214915"/>
                  <a:gd name="connsiteY0" fmla="*/ 11075 h 11112"/>
                  <a:gd name="connsiteX1" fmla="*/ 208480 w 214915"/>
                  <a:gd name="connsiteY1" fmla="*/ 11075 h 11112"/>
                  <a:gd name="connsiteX2" fmla="*/ 4566 w 214915"/>
                  <a:gd name="connsiteY2" fmla="*/ 11075 h 11112"/>
                  <a:gd name="connsiteX3" fmla="*/ -879 w 214915"/>
                  <a:gd name="connsiteY3" fmla="*/ 5631 h 11112"/>
                  <a:gd name="connsiteX4" fmla="*/ -879 w 214915"/>
                  <a:gd name="connsiteY4" fmla="*/ 5519 h 11112"/>
                  <a:gd name="connsiteX5" fmla="*/ 4677 w 214915"/>
                  <a:gd name="connsiteY5" fmla="*/ -37 h 11112"/>
                  <a:gd name="connsiteX6" fmla="*/ 4677 w 214915"/>
                  <a:gd name="connsiteY6" fmla="*/ -37 h 11112"/>
                  <a:gd name="connsiteX7" fmla="*/ 208480 w 214915"/>
                  <a:gd name="connsiteY7" fmla="*/ -37 h 11112"/>
                  <a:gd name="connsiteX8" fmla="*/ 214036 w 214915"/>
                  <a:gd name="connsiteY8" fmla="*/ 5519 h 11112"/>
                  <a:gd name="connsiteX9" fmla="*/ 208480 w 214915"/>
                  <a:gd name="connsiteY9" fmla="*/ 11075 h 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915" h="11112">
                    <a:moveTo>
                      <a:pt x="208480" y="11075"/>
                    </a:moveTo>
                    <a:lnTo>
                      <a:pt x="208480" y="11075"/>
                    </a:lnTo>
                    <a:lnTo>
                      <a:pt x="4566" y="11075"/>
                    </a:lnTo>
                    <a:cubicBezTo>
                      <a:pt x="1565" y="11076"/>
                      <a:pt x="-879" y="8638"/>
                      <a:pt x="-879" y="5631"/>
                    </a:cubicBezTo>
                    <a:cubicBezTo>
                      <a:pt x="-879" y="5593"/>
                      <a:pt x="-879" y="5557"/>
                      <a:pt x="-879" y="5519"/>
                    </a:cubicBezTo>
                    <a:cubicBezTo>
                      <a:pt x="-879" y="2451"/>
                      <a:pt x="1565" y="-37"/>
                      <a:pt x="4677" y="-37"/>
                    </a:cubicBezTo>
                    <a:lnTo>
                      <a:pt x="4677" y="-37"/>
                    </a:lnTo>
                    <a:lnTo>
                      <a:pt x="208480" y="-37"/>
                    </a:lnTo>
                    <a:cubicBezTo>
                      <a:pt x="211592" y="-37"/>
                      <a:pt x="214036" y="2451"/>
                      <a:pt x="214036" y="5519"/>
                    </a:cubicBezTo>
                    <a:cubicBezTo>
                      <a:pt x="214036" y="8587"/>
                      <a:pt x="211592" y="11075"/>
                      <a:pt x="208480" y="11075"/>
                    </a:cubicBezTo>
                    <a:close/>
                  </a:path>
                </a:pathLst>
              </a:custGeom>
              <a:solidFill>
                <a:srgbClr val="353148">
                  <a:alpha val="63000"/>
                </a:srgbClr>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7" name="î$ľíḍè">
                <a:extLst>
                  <a:ext uri="{FF2B5EF4-FFF2-40B4-BE49-F238E27FC236}">
                    <a16:creationId xmlns:a16="http://schemas.microsoft.com/office/drawing/2014/main" id="{C9C578D4-7011-967C-C343-E6E96E9EBF6A}"/>
                  </a:ext>
                </a:extLst>
              </p:cNvPr>
              <p:cNvSpPr/>
              <p:nvPr/>
            </p:nvSpPr>
            <p:spPr>
              <a:xfrm>
                <a:off x="6727769" y="2707607"/>
                <a:ext cx="400050" cy="301593"/>
              </a:xfrm>
              <a:custGeom>
                <a:avLst/>
                <a:gdLst>
                  <a:gd name="connsiteX0" fmla="*/ 0 w 400050"/>
                  <a:gd name="connsiteY0" fmla="*/ 0 h 301593"/>
                  <a:gd name="connsiteX1" fmla="*/ 400050 w 400050"/>
                  <a:gd name="connsiteY1" fmla="*/ 0 h 301593"/>
                  <a:gd name="connsiteX2" fmla="*/ 400050 w 400050"/>
                  <a:gd name="connsiteY2" fmla="*/ 301593 h 301593"/>
                  <a:gd name="connsiteX3" fmla="*/ 0 w 400050"/>
                  <a:gd name="connsiteY3" fmla="*/ 301593 h 301593"/>
                </a:gdLst>
                <a:ahLst/>
                <a:cxnLst>
                  <a:cxn ang="0">
                    <a:pos x="connsiteX0" y="connsiteY0"/>
                  </a:cxn>
                  <a:cxn ang="0">
                    <a:pos x="connsiteX1" y="connsiteY1"/>
                  </a:cxn>
                  <a:cxn ang="0">
                    <a:pos x="connsiteX2" y="connsiteY2"/>
                  </a:cxn>
                  <a:cxn ang="0">
                    <a:pos x="connsiteX3" y="connsiteY3"/>
                  </a:cxn>
                </a:cxnLst>
                <a:rect l="l" t="t" r="r" b="b"/>
                <a:pathLst>
                  <a:path w="400050" h="301593">
                    <a:moveTo>
                      <a:pt x="0" y="0"/>
                    </a:moveTo>
                    <a:lnTo>
                      <a:pt x="400050" y="0"/>
                    </a:lnTo>
                    <a:lnTo>
                      <a:pt x="400050" y="301593"/>
                    </a:lnTo>
                    <a:lnTo>
                      <a:pt x="0" y="301593"/>
                    </a:lnTo>
                    <a:close/>
                  </a:path>
                </a:pathLst>
              </a:custGeom>
              <a:solidFill>
                <a:srgbClr val="536DFE"/>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28" name="íSľïḓe">
                <a:extLst>
                  <a:ext uri="{FF2B5EF4-FFF2-40B4-BE49-F238E27FC236}">
                    <a16:creationId xmlns:a16="http://schemas.microsoft.com/office/drawing/2014/main" id="{65235837-A2BF-72E6-280D-871D4D43545C}"/>
                  </a:ext>
                </a:extLst>
              </p:cNvPr>
              <p:cNvSpPr/>
              <p:nvPr/>
            </p:nvSpPr>
            <p:spPr>
              <a:xfrm>
                <a:off x="6927794" y="3125104"/>
                <a:ext cx="5556" cy="5556"/>
              </a:xfrm>
              <a:custGeom>
                <a:avLst/>
                <a:gdLst>
                  <a:gd name="connsiteX0" fmla="*/ 4677 w 5556"/>
                  <a:gd name="connsiteY0" fmla="*/ -37 h 5556"/>
                  <a:gd name="connsiteX1" fmla="*/ -879 w 5556"/>
                  <a:gd name="connsiteY1" fmla="*/ 5519 h 5556"/>
                </a:gdLst>
                <a:ahLst/>
                <a:cxnLst>
                  <a:cxn ang="0">
                    <a:pos x="connsiteX0" y="connsiteY0"/>
                  </a:cxn>
                  <a:cxn ang="0">
                    <a:pos x="connsiteX1" y="connsiteY1"/>
                  </a:cxn>
                </a:cxnLst>
                <a:rect l="l" t="t" r="r" b="b"/>
                <a:pathLst>
                  <a:path w="5556" h="5556">
                    <a:moveTo>
                      <a:pt x="4677" y="-37"/>
                    </a:moveTo>
                    <a:cubicBezTo>
                      <a:pt x="4566" y="3008"/>
                      <a:pt x="2121" y="5463"/>
                      <a:pt x="-879" y="5519"/>
                    </a:cubicBezTo>
                  </a:path>
                </a:pathLst>
              </a:custGeom>
              <a:solidFill>
                <a:srgbClr val="FFFFFF"/>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grpSp>
        <p:grpSp>
          <p:nvGrpSpPr>
            <p:cNvPr id="16" name="ïṧ1ïḓê">
              <a:extLst>
                <a:ext uri="{FF2B5EF4-FFF2-40B4-BE49-F238E27FC236}">
                  <a16:creationId xmlns:a16="http://schemas.microsoft.com/office/drawing/2014/main" id="{15F4FBAC-DBE0-439B-15A4-C1AD8CB86BF7}"/>
                </a:ext>
              </a:extLst>
            </p:cNvPr>
            <p:cNvGrpSpPr/>
            <p:nvPr/>
          </p:nvGrpSpPr>
          <p:grpSpPr>
            <a:xfrm>
              <a:off x="6305911" y="2673777"/>
              <a:ext cx="254406" cy="419019"/>
              <a:chOff x="6462953" y="3016977"/>
              <a:chExt cx="254406" cy="419019"/>
            </a:xfrm>
          </p:grpSpPr>
          <p:sp>
            <p:nvSpPr>
              <p:cNvPr id="17" name="íṧḻïḓè">
                <a:extLst>
                  <a:ext uri="{FF2B5EF4-FFF2-40B4-BE49-F238E27FC236}">
                    <a16:creationId xmlns:a16="http://schemas.microsoft.com/office/drawing/2014/main" id="{B48B1E01-F264-0F72-AE60-F8F2F4AF410D}"/>
                  </a:ext>
                </a:extLst>
              </p:cNvPr>
              <p:cNvSpPr/>
              <p:nvPr/>
            </p:nvSpPr>
            <p:spPr>
              <a:xfrm>
                <a:off x="6462953" y="3019261"/>
                <a:ext cx="250548" cy="397289"/>
              </a:xfrm>
              <a:custGeom>
                <a:avLst/>
                <a:gdLst>
                  <a:gd name="connsiteX0" fmla="*/ 219265 w 250548"/>
                  <a:gd name="connsiteY0" fmla="*/ 392619 h 397289"/>
                  <a:gd name="connsiteX1" fmla="*/ 166480 w 250548"/>
                  <a:gd name="connsiteY1" fmla="*/ 184815 h 397289"/>
                  <a:gd name="connsiteX2" fmla="*/ 227044 w 250548"/>
                  <a:gd name="connsiteY2" fmla="*/ 107694 h 397289"/>
                  <a:gd name="connsiteX3" fmla="*/ 247713 w 250548"/>
                  <a:gd name="connsiteY3" fmla="*/ 24239 h 397289"/>
                  <a:gd name="connsiteX4" fmla="*/ 242046 w 250548"/>
                  <a:gd name="connsiteY4" fmla="*/ 13127 h 397289"/>
                  <a:gd name="connsiteX5" fmla="*/ 167148 w 250548"/>
                  <a:gd name="connsiteY5" fmla="*/ 21239 h 397289"/>
                  <a:gd name="connsiteX6" fmla="*/ 101806 w 250548"/>
                  <a:gd name="connsiteY6" fmla="*/ 91470 h 397289"/>
                  <a:gd name="connsiteX7" fmla="*/ 6017 w 250548"/>
                  <a:gd name="connsiteY7" fmla="*/ 287606 h 397289"/>
                  <a:gd name="connsiteX8" fmla="*/ -873 w 250548"/>
                  <a:gd name="connsiteY8" fmla="*/ 341835 h 397289"/>
                  <a:gd name="connsiteX9" fmla="*/ 219265 w 250548"/>
                  <a:gd name="connsiteY9" fmla="*/ 392619 h 3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548" h="397289">
                    <a:moveTo>
                      <a:pt x="219265" y="392619"/>
                    </a:moveTo>
                    <a:cubicBezTo>
                      <a:pt x="249713" y="253379"/>
                      <a:pt x="166480" y="184815"/>
                      <a:pt x="166480" y="184815"/>
                    </a:cubicBezTo>
                    <a:cubicBezTo>
                      <a:pt x="166480" y="184815"/>
                      <a:pt x="192040" y="153367"/>
                      <a:pt x="227044" y="107694"/>
                    </a:cubicBezTo>
                    <a:cubicBezTo>
                      <a:pt x="246046" y="84347"/>
                      <a:pt x="253602" y="53743"/>
                      <a:pt x="247713" y="24239"/>
                    </a:cubicBezTo>
                    <a:cubicBezTo>
                      <a:pt x="246824" y="20105"/>
                      <a:pt x="244824" y="16276"/>
                      <a:pt x="242046" y="13127"/>
                    </a:cubicBezTo>
                    <a:cubicBezTo>
                      <a:pt x="232933" y="3237"/>
                      <a:pt x="208708" y="-14321"/>
                      <a:pt x="167148" y="21239"/>
                    </a:cubicBezTo>
                    <a:cubicBezTo>
                      <a:pt x="143589" y="42888"/>
                      <a:pt x="121697" y="66367"/>
                      <a:pt x="101806" y="91470"/>
                    </a:cubicBezTo>
                    <a:cubicBezTo>
                      <a:pt x="54801" y="148321"/>
                      <a:pt x="21907" y="215552"/>
                      <a:pt x="6017" y="287606"/>
                    </a:cubicBezTo>
                    <a:cubicBezTo>
                      <a:pt x="2016" y="305419"/>
                      <a:pt x="-318" y="323577"/>
                      <a:pt x="-873" y="341835"/>
                    </a:cubicBezTo>
                    <a:cubicBezTo>
                      <a:pt x="-2207" y="419955"/>
                      <a:pt x="219265" y="392619"/>
                      <a:pt x="219265" y="392619"/>
                    </a:cubicBezTo>
                    <a:close/>
                  </a:path>
                </a:pathLst>
              </a:custGeom>
              <a:solidFill>
                <a:srgbClr val="F19B9B"/>
              </a:solidFill>
              <a:ln w="11102" cap="flat">
                <a:noFill/>
                <a:prstDash val="solid"/>
                <a:miter/>
              </a:ln>
            </p:spPr>
            <p:txBody>
              <a:bodyPr rtlCol="0" anchor="ctr"/>
              <a:lstStyle/>
              <a:p>
                <a:endParaRPr lang="zh-CN" altLang="en-US">
                  <a:latin typeface="宋体" panose="02010600030101010101" pitchFamily="2" charset="-122"/>
                  <a:ea typeface="宋体" panose="02010600030101010101" pitchFamily="2" charset="-122"/>
                </a:endParaRPr>
              </a:p>
            </p:txBody>
          </p:sp>
          <p:sp>
            <p:nvSpPr>
              <p:cNvPr id="18" name="ïṣḻîḋê">
                <a:extLst>
                  <a:ext uri="{FF2B5EF4-FFF2-40B4-BE49-F238E27FC236}">
                    <a16:creationId xmlns:a16="http://schemas.microsoft.com/office/drawing/2014/main" id="{C70184DE-C92F-3468-CD63-809D304C7CF3}"/>
                  </a:ext>
                </a:extLst>
              </p:cNvPr>
              <p:cNvSpPr/>
              <p:nvPr/>
            </p:nvSpPr>
            <p:spPr>
              <a:xfrm>
                <a:off x="6560143" y="3016977"/>
                <a:ext cx="157216" cy="419019"/>
              </a:xfrm>
              <a:custGeom>
                <a:avLst/>
                <a:gdLst>
                  <a:gd name="connsiteX0" fmla="*/ 135005 w 170958"/>
                  <a:gd name="connsiteY0" fmla="*/ 455968 h 455644"/>
                  <a:gd name="connsiteX1" fmla="*/ 135005 w 170958"/>
                  <a:gd name="connsiteY1" fmla="*/ 455968 h 455644"/>
                  <a:gd name="connsiteX2" fmla="*/ 73973 w 170958"/>
                  <a:gd name="connsiteY2" fmla="*/ 214833 h 455644"/>
                  <a:gd name="connsiteX3" fmla="*/ 144011 w 170958"/>
                  <a:gd name="connsiteY3" fmla="*/ 125341 h 455644"/>
                  <a:gd name="connsiteX4" fmla="*/ 167883 w 170958"/>
                  <a:gd name="connsiteY4" fmla="*/ 28500 h 455644"/>
                  <a:gd name="connsiteX5" fmla="*/ 161332 w 170958"/>
                  <a:gd name="connsiteY5" fmla="*/ 15597 h 455644"/>
                  <a:gd name="connsiteX6" fmla="*/ 74740 w 170958"/>
                  <a:gd name="connsiteY6" fmla="*/ 25017 h 455644"/>
                  <a:gd name="connsiteX7" fmla="*/ -806 w 170958"/>
                  <a:gd name="connsiteY7" fmla="*/ 106516 h 45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958" h="455644">
                    <a:moveTo>
                      <a:pt x="135005" y="455968"/>
                    </a:moveTo>
                    <a:lnTo>
                      <a:pt x="135005" y="455968"/>
                    </a:lnTo>
                    <a:cubicBezTo>
                      <a:pt x="170215" y="294398"/>
                      <a:pt x="73973" y="214833"/>
                      <a:pt x="73973" y="214833"/>
                    </a:cubicBezTo>
                    <a:cubicBezTo>
                      <a:pt x="73973" y="214833"/>
                      <a:pt x="103537" y="178333"/>
                      <a:pt x="144011" y="125341"/>
                    </a:cubicBezTo>
                    <a:cubicBezTo>
                      <a:pt x="165961" y="98211"/>
                      <a:pt x="174709" y="62724"/>
                      <a:pt x="167883" y="28500"/>
                    </a:cubicBezTo>
                    <a:cubicBezTo>
                      <a:pt x="166831" y="23713"/>
                      <a:pt x="164575" y="19272"/>
                      <a:pt x="161332" y="15597"/>
                    </a:cubicBezTo>
                    <a:cubicBezTo>
                      <a:pt x="150792" y="4121"/>
                      <a:pt x="122792" y="-16253"/>
                      <a:pt x="74740" y="25017"/>
                    </a:cubicBezTo>
                    <a:cubicBezTo>
                      <a:pt x="47452" y="50153"/>
                      <a:pt x="22192" y="77404"/>
                      <a:pt x="-806" y="106516"/>
                    </a:cubicBezTo>
                  </a:path>
                </a:pathLst>
              </a:custGeom>
              <a:noFill/>
              <a:ln w="9525" cap="flat">
                <a:solidFill>
                  <a:srgbClr val="1C191A"/>
                </a:solidFill>
                <a:prstDash val="solid"/>
                <a:miter/>
              </a:ln>
            </p:spPr>
            <p:txBody>
              <a:bodyPr rtlCol="0" anchor="ctr"/>
              <a:lstStyle/>
              <a:p>
                <a:endParaRPr lang="zh-CN" altLang="en-US" dirty="0">
                  <a:latin typeface="宋体" panose="02010600030101010101" pitchFamily="2" charset="-122"/>
                  <a:ea typeface="宋体" panose="02010600030101010101" pitchFamily="2" charset="-122"/>
                </a:endParaRPr>
              </a:p>
            </p:txBody>
          </p:sp>
        </p:grpSp>
      </p:grpSp>
    </p:spTree>
    <p:custDataLst>
      <p:tags r:id="rId1"/>
    </p:custDataLst>
    <p:extLst>
      <p:ext uri="{BB962C8B-B14F-4D97-AF65-F5344CB8AC3E}">
        <p14:creationId xmlns:p14="http://schemas.microsoft.com/office/powerpoint/2010/main" val="17348830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76625" y="5523865"/>
            <a:ext cx="17400905" cy="7755890"/>
          </a:xfrm>
          <a:prstGeom prst="rect">
            <a:avLst/>
          </a:prstGeom>
          <a:gradFill>
            <a:gsLst>
              <a:gs pos="3000">
                <a:srgbClr val="C2DDFF"/>
              </a:gs>
              <a:gs pos="100000">
                <a:srgbClr val="1775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二叉树的存储：普通做法</a:t>
              </a:r>
            </a:p>
          </p:txBody>
        </p:sp>
      </p:grpSp>
      <p:pic>
        <p:nvPicPr>
          <p:cNvPr id="10" name="图片 9"/>
          <p:cNvPicPr>
            <a:picLocks noChangeAspect="1"/>
          </p:cNvPicPr>
          <p:nvPr/>
        </p:nvPicPr>
        <p:blipFill>
          <a:blip r:embed="rId5"/>
          <a:srcRect t="1333" r="6406"/>
          <a:stretch>
            <a:fillRect/>
          </a:stretch>
        </p:blipFill>
        <p:spPr>
          <a:xfrm>
            <a:off x="3757930" y="5784850"/>
            <a:ext cx="16784320" cy="7246620"/>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3008630"/>
            <a:ext cx="21014055" cy="218376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普通做法：二叉树的一个节点，包括结点的值，以及指向左右子节点的指针。</a:t>
            </a:r>
          </a:p>
          <a:p>
            <a:pPr algn="l">
              <a:lnSpc>
                <a:spcPct val="170000"/>
              </a:lnSpc>
            </a:pPr>
            <a:r>
              <a:rPr lang="en-US" altLang="zh-CN" sz="4000" b="1" dirty="0" smtClean="0">
                <a:solidFill>
                  <a:srgbClr val="2E7EEE"/>
                </a:solidFill>
                <a:latin typeface="思源宋体 CN" panose="02020400000000000000" charset="-122"/>
                <a:ea typeface="思源宋体 CN" panose="02020400000000000000" charset="-122"/>
                <a:cs typeface="思源宋体 CN" panose="02020400000000000000" charset="-122"/>
              </a:rPr>
              <a:t> </a:t>
            </a:r>
            <a:endParaRPr lang="zh-CN" altLang="en-US" sz="4000" b="1" dirty="0">
              <a:solidFill>
                <a:srgbClr val="2E7EEE"/>
              </a:solidFill>
              <a:latin typeface="思源宋体 CN" panose="02020400000000000000" charset="-122"/>
              <a:ea typeface="思源宋体 CN" panose="02020400000000000000" charset="-122"/>
              <a:cs typeface="思源宋体 CN" panose="02020400000000000000" charset="-122"/>
            </a:endParaRPr>
          </a:p>
        </p:txBody>
      </p:sp>
      <p:pic>
        <p:nvPicPr>
          <p:cNvPr id="4" name="图片 3"/>
          <p:cNvPicPr>
            <a:picLocks noChangeAspect="1"/>
          </p:cNvPicPr>
          <p:nvPr/>
        </p:nvPicPr>
        <p:blipFill>
          <a:blip r:embed="rId6"/>
          <a:srcRect r="10180"/>
          <a:stretch>
            <a:fillRect/>
          </a:stretch>
        </p:blipFill>
        <p:spPr>
          <a:xfrm>
            <a:off x="3795395" y="6025515"/>
            <a:ext cx="16651605" cy="3169285"/>
          </a:xfrm>
          <a:prstGeom prst="rect">
            <a:avLst/>
          </a:prstGeom>
        </p:spPr>
      </p:pic>
    </p:spTree>
    <p:custDataLst>
      <p:tags r:id="rId1"/>
    </p:custDataLst>
    <p:extLst>
      <p:ext uri="{BB962C8B-B14F-4D97-AF65-F5344CB8AC3E}">
        <p14:creationId xmlns:p14="http://schemas.microsoft.com/office/powerpoint/2010/main" val="291905312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529225" y="-85725"/>
            <a:ext cx="1183064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4775"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二叉树的存储：竞赛做法</a:t>
              </a:r>
            </a:p>
          </p:txBody>
        </p:sp>
      </p:grpSp>
      <p:sp>
        <p:nvSpPr>
          <p:cNvPr id="2" name="文本框 1" descr="7b0a202020202262756c6c6574223a20227b5c2263617465676f727949645c223a31303030352c5c2274656d706c61746549645c223a32303233313332387d220a7d0a"/>
          <p:cNvSpPr txBox="1"/>
          <p:nvPr/>
        </p:nvSpPr>
        <p:spPr>
          <a:xfrm>
            <a:off x="306420" y="4149211"/>
            <a:ext cx="11230583" cy="6370975"/>
          </a:xfrm>
          <a:prstGeom prst="rect">
            <a:avLst/>
          </a:prstGeom>
          <a:noFill/>
        </p:spPr>
        <p:txBody>
          <a:bodyPr wrap="square" rtlCol="0">
            <a:spAutoFit/>
          </a:bodyPr>
          <a:lstStyle/>
          <a:p>
            <a:pPr algn="l">
              <a:lnSpc>
                <a:spcPct val="170000"/>
              </a:lnSpc>
              <a:buBlip>
                <a:blip r:embed="rId5"/>
              </a:buBlip>
            </a:pP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为了编码简单，加快速度</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竞赛时</a:t>
            </a: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用静态数组来实现二叉树</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5"/>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定义静态数组</a:t>
            </a: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：tree</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根节点：tree[1]</a:t>
            </a: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节点tree[p]的左子节点：tree[2*p]</a:t>
            </a: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节点tree[p]的右子节点：tree[2*p+1]</a:t>
            </a:r>
          </a:p>
        </p:txBody>
      </p:sp>
    </p:spTree>
    <p:custDataLst>
      <p:tags r:id="rId1"/>
    </p:custDataLst>
    <p:extLst>
      <p:ext uri="{BB962C8B-B14F-4D97-AF65-F5344CB8AC3E}">
        <p14:creationId xmlns:p14="http://schemas.microsoft.com/office/powerpoint/2010/main" val="33464056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17347"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二叉树的遍历：宽度优先遍历</a:t>
              </a:r>
            </a:p>
          </p:txBody>
        </p:sp>
      </p:grpSp>
      <p:pic>
        <p:nvPicPr>
          <p:cNvPr id="9218" name="Picture 2" descr="C:\Users\ECUST\AppData\Local\Temp\ksohtml1916\wp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710" y="3232785"/>
            <a:ext cx="8674100" cy="585533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descr="7b0a202020202262756c6c6574223a20227b5c2263617465676f727949645c223a31303030352c5c2274656d706c61746549645c223a32303233313332387d220a7d0a"/>
          <p:cNvSpPr txBox="1"/>
          <p:nvPr/>
        </p:nvSpPr>
        <p:spPr>
          <a:xfrm>
            <a:off x="491490" y="9326880"/>
            <a:ext cx="12271375" cy="3084049"/>
          </a:xfrm>
          <a:prstGeom prst="rect">
            <a:avLst/>
          </a:prstGeom>
          <a:noFill/>
        </p:spPr>
        <p:txBody>
          <a:bodyPr wrap="square" rtlCol="0">
            <a:spAutoFit/>
          </a:bodyPr>
          <a:lstStyle/>
          <a:p>
            <a:pPr algn="l">
              <a:lnSpc>
                <a:spcPct val="170000"/>
              </a:lnSpc>
              <a:buBlip>
                <a:blip r:embed="rId7"/>
              </a:buBlip>
            </a:pP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宽度优先遍历：</a:t>
            </a: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一层层地遍历二叉树</a:t>
            </a:r>
            <a:r>
              <a:rPr lang="zh-CN" altLang="en-US"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用队列实现</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7"/>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出队列的顺序：EBGADFICH</a:t>
            </a:r>
            <a:endPar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7"/>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按层次深度逐层输出</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p:txBody>
      </p:sp>
      <p:graphicFrame>
        <p:nvGraphicFramePr>
          <p:cNvPr id="4" name="表格 3"/>
          <p:cNvGraphicFramePr>
            <a:graphicFrameLocks noGrp="1"/>
          </p:cNvGraphicFramePr>
          <p:nvPr>
            <p:custDataLst>
              <p:tags r:id="rId2"/>
            </p:custDataLst>
            <p:extLst/>
          </p:nvPr>
        </p:nvGraphicFramePr>
        <p:xfrm>
          <a:off x="13766165" y="3475990"/>
          <a:ext cx="9855200" cy="8437880"/>
        </p:xfrm>
        <a:graphic>
          <a:graphicData uri="http://schemas.openxmlformats.org/drawingml/2006/table">
            <a:tbl>
              <a:tblPr/>
              <a:tblGrid>
                <a:gridCol w="24638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gridCol w="2463800">
                  <a:extLst>
                    <a:ext uri="{9D8B030D-6E8A-4147-A177-3AD203B41FA5}">
                      <a16:colId xmlns:a16="http://schemas.microsoft.com/office/drawing/2014/main" val="20002"/>
                    </a:ext>
                  </a:extLst>
                </a:gridCol>
                <a:gridCol w="2463800">
                  <a:extLst>
                    <a:ext uri="{9D8B030D-6E8A-4147-A177-3AD203B41FA5}">
                      <a16:colId xmlns:a16="http://schemas.microsoft.com/office/drawing/2014/main" val="20003"/>
                    </a:ext>
                  </a:extLst>
                </a:gridCol>
              </a:tblGrid>
              <a:tr h="767080">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步骤</a:t>
                      </a:r>
                    </a:p>
                  </a:txBody>
                  <a:tcPr marL="68580" marR="68580">
                    <a:solidFill>
                      <a:srgbClr val="B4D3FF"/>
                    </a:solidFill>
                  </a:tcPr>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出队列</a:t>
                      </a:r>
                    </a:p>
                  </a:txBody>
                  <a:tcPr marL="68580" marR="68580">
                    <a:solidFill>
                      <a:srgbClr val="B4D3FF"/>
                    </a:solidFill>
                  </a:tcPr>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进队列</a:t>
                      </a:r>
                    </a:p>
                  </a:txBody>
                  <a:tcPr marL="68580" marR="68580">
                    <a:solidFill>
                      <a:srgbClr val="B4D3FF"/>
                    </a:solidFill>
                  </a:tcPr>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当前队列</a:t>
                      </a:r>
                    </a:p>
                  </a:txBody>
                  <a:tcPr marL="68580" marR="68580">
                    <a:solidFill>
                      <a:srgbClr val="B4D3FF"/>
                    </a:solidFill>
                  </a:tcPr>
                </a:tc>
                <a:extLst>
                  <a:ext uri="{0D108BD9-81ED-4DB2-BD59-A6C34878D82A}">
                    <a16:rowId xmlns:a16="http://schemas.microsoft.com/office/drawing/2014/main" val="10000"/>
                  </a:ext>
                </a:extLst>
              </a:tr>
              <a:tr h="767080">
                <a:tc>
                  <a:txBody>
                    <a:bodyPr/>
                    <a:lstStyle/>
                    <a:p>
                      <a:pPr algn="ctr">
                        <a:lnSpc>
                          <a:spcPct val="107000"/>
                        </a:lnSpc>
                        <a:spcAft>
                          <a:spcPts val="0"/>
                        </a:spcAft>
                      </a:pPr>
                      <a:r>
                        <a:rPr lang="en-US" altLang="zh-CN" sz="3600" dirty="0">
                          <a:effectLst/>
                          <a:latin typeface="Times New Roman" panose="02020603050405020304" pitchFamily="18" charset="0"/>
                          <a:ea typeface="思源宋体 CN" panose="02020400000000000000" charset="-122"/>
                          <a:cs typeface="Times New Roman" panose="02020603050405020304" pitchFamily="18" charset="0"/>
                        </a:rPr>
                        <a:t>1</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E</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E</a:t>
                      </a:r>
                    </a:p>
                  </a:txBody>
                  <a:tcPr marL="68580" marR="68580"/>
                </a:tc>
                <a:extLst>
                  <a:ext uri="{0D108BD9-81ED-4DB2-BD59-A6C34878D82A}">
                    <a16:rowId xmlns:a16="http://schemas.microsoft.com/office/drawing/2014/main" val="10001"/>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2</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E</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BG</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BG</a:t>
                      </a:r>
                    </a:p>
                  </a:txBody>
                  <a:tcPr marL="68580" marR="68580"/>
                </a:tc>
                <a:extLst>
                  <a:ext uri="{0D108BD9-81ED-4DB2-BD59-A6C34878D82A}">
                    <a16:rowId xmlns:a16="http://schemas.microsoft.com/office/drawing/2014/main" val="10002"/>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3</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B</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AD</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GAD</a:t>
                      </a:r>
                    </a:p>
                  </a:txBody>
                  <a:tcPr marL="68580" marR="68580"/>
                </a:tc>
                <a:extLst>
                  <a:ext uri="{0D108BD9-81ED-4DB2-BD59-A6C34878D82A}">
                    <a16:rowId xmlns:a16="http://schemas.microsoft.com/office/drawing/2014/main" val="10003"/>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4</a:t>
                      </a:r>
                    </a:p>
                  </a:txBody>
                  <a:tcPr marL="68580" marR="68580"/>
                </a:tc>
                <a:tc>
                  <a:txBody>
                    <a:bodyPr/>
                    <a:lstStyle/>
                    <a:p>
                      <a:pPr algn="ctr">
                        <a:lnSpc>
                          <a:spcPct val="107000"/>
                        </a:lnSpc>
                        <a:spcAft>
                          <a:spcPts val="0"/>
                        </a:spcAft>
                      </a:pPr>
                      <a:r>
                        <a:rPr lang="en-US" sz="3600" dirty="0">
                          <a:effectLst/>
                          <a:latin typeface="Times New Roman" panose="02020603050405020304" pitchFamily="18" charset="0"/>
                          <a:ea typeface="思源宋体 CN" panose="02020400000000000000" charset="-122"/>
                          <a:cs typeface="Times New Roman" panose="02020603050405020304" pitchFamily="18" charset="0"/>
                        </a:rPr>
                        <a:t>G</a:t>
                      </a:r>
                    </a:p>
                  </a:txBody>
                  <a:tcPr marL="68580" marR="68580"/>
                </a:tc>
                <a:tc>
                  <a:txBody>
                    <a:bodyPr/>
                    <a:lstStyle/>
                    <a:p>
                      <a:pPr algn="ctr">
                        <a:lnSpc>
                          <a:spcPct val="107000"/>
                        </a:lnSpc>
                        <a:spcAft>
                          <a:spcPts val="0"/>
                        </a:spcAft>
                      </a:pPr>
                      <a:r>
                        <a:rPr lang="en-US" sz="3600" dirty="0">
                          <a:effectLst/>
                          <a:latin typeface="Times New Roman" panose="02020603050405020304" pitchFamily="18" charset="0"/>
                          <a:ea typeface="思源宋体 CN" panose="02020400000000000000" charset="-122"/>
                          <a:cs typeface="Times New Roman" panose="02020603050405020304" pitchFamily="18" charset="0"/>
                        </a:rPr>
                        <a:t>FI</a:t>
                      </a:r>
                    </a:p>
                  </a:txBody>
                  <a:tcPr marL="68580" marR="68580"/>
                </a:tc>
                <a:tc>
                  <a:txBody>
                    <a:bodyPr/>
                    <a:lstStyle/>
                    <a:p>
                      <a:pPr algn="ctr">
                        <a:lnSpc>
                          <a:spcPct val="107000"/>
                        </a:lnSpc>
                        <a:spcAft>
                          <a:spcPts val="0"/>
                        </a:spcAft>
                      </a:pPr>
                      <a:r>
                        <a:rPr lang="en-US" sz="3600" dirty="0">
                          <a:effectLst/>
                          <a:latin typeface="Times New Roman" panose="02020603050405020304" pitchFamily="18" charset="0"/>
                          <a:ea typeface="思源宋体 CN" panose="02020400000000000000" charset="-122"/>
                          <a:cs typeface="Times New Roman" panose="02020603050405020304" pitchFamily="18" charset="0"/>
                        </a:rPr>
                        <a:t>ADFI</a:t>
                      </a:r>
                    </a:p>
                  </a:txBody>
                  <a:tcPr marL="68580" marR="68580"/>
                </a:tc>
                <a:extLst>
                  <a:ext uri="{0D108BD9-81ED-4DB2-BD59-A6C34878D82A}">
                    <a16:rowId xmlns:a16="http://schemas.microsoft.com/office/drawing/2014/main" val="10004"/>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5</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A</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DFI</a:t>
                      </a:r>
                    </a:p>
                  </a:txBody>
                  <a:tcPr marL="68580" marR="68580"/>
                </a:tc>
                <a:extLst>
                  <a:ext uri="{0D108BD9-81ED-4DB2-BD59-A6C34878D82A}">
                    <a16:rowId xmlns:a16="http://schemas.microsoft.com/office/drawing/2014/main" val="10005"/>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6</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D</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C</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FIC</a:t>
                      </a:r>
                    </a:p>
                  </a:txBody>
                  <a:tcPr marL="68580" marR="68580"/>
                </a:tc>
                <a:extLst>
                  <a:ext uri="{0D108BD9-81ED-4DB2-BD59-A6C34878D82A}">
                    <a16:rowId xmlns:a16="http://schemas.microsoft.com/office/drawing/2014/main" val="10006"/>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7</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F</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IC</a:t>
                      </a:r>
                    </a:p>
                  </a:txBody>
                  <a:tcPr marL="68580" marR="68580"/>
                </a:tc>
                <a:extLst>
                  <a:ext uri="{0D108BD9-81ED-4DB2-BD59-A6C34878D82A}">
                    <a16:rowId xmlns:a16="http://schemas.microsoft.com/office/drawing/2014/main" val="10007"/>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8</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I</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H</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CH</a:t>
                      </a:r>
                    </a:p>
                  </a:txBody>
                  <a:tcPr marL="68580" marR="68580"/>
                </a:tc>
                <a:extLst>
                  <a:ext uri="{0D108BD9-81ED-4DB2-BD59-A6C34878D82A}">
                    <a16:rowId xmlns:a16="http://schemas.microsoft.com/office/drawing/2014/main" val="10008"/>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9</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C</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H</a:t>
                      </a:r>
                    </a:p>
                  </a:txBody>
                  <a:tcPr marL="68580" marR="68580"/>
                </a:tc>
                <a:extLst>
                  <a:ext uri="{0D108BD9-81ED-4DB2-BD59-A6C34878D82A}">
                    <a16:rowId xmlns:a16="http://schemas.microsoft.com/office/drawing/2014/main" val="10009"/>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10</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H</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zh-CN" altLang="en-US" sz="3600" dirty="0">
                          <a:effectLst/>
                          <a:latin typeface="Times New Roman" panose="02020603050405020304" pitchFamily="18" charset="0"/>
                          <a:ea typeface="思源宋体 CN" panose="02020400000000000000" charset="-122"/>
                          <a:cs typeface="Times New Roman" panose="02020603050405020304" pitchFamily="18" charset="0"/>
                        </a:rPr>
                        <a:t>空</a:t>
                      </a:r>
                    </a:p>
                  </a:txBody>
                  <a:tcPr marL="68580" marR="68580"/>
                </a:tc>
                <a:extLst>
                  <a:ext uri="{0D108BD9-81ED-4DB2-BD59-A6C34878D82A}">
                    <a16:rowId xmlns:a16="http://schemas.microsoft.com/office/drawing/2014/main" val="10010"/>
                  </a:ext>
                </a:extLst>
              </a:tr>
            </a:tbl>
          </a:graphicData>
        </a:graphic>
      </p:graphicFrame>
    </p:spTree>
    <p:custDataLst>
      <p:tags r:id="rId1"/>
    </p:custDataLst>
    <p:extLst>
      <p:ext uri="{BB962C8B-B14F-4D97-AF65-F5344CB8AC3E}">
        <p14:creationId xmlns:p14="http://schemas.microsoft.com/office/powerpoint/2010/main" val="24889795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descr="7b0a202020202262756c6c6574223a20227b5c2263617465676f727949645c223a31303030352c5c2274656d706c61746549645c223a32303233313332387d220a7d0a"/>
          <p:cNvSpPr txBox="1"/>
          <p:nvPr/>
        </p:nvSpPr>
        <p:spPr>
          <a:xfrm>
            <a:off x="2092960" y="5315585"/>
            <a:ext cx="21170265" cy="3409716"/>
          </a:xfrm>
          <a:prstGeom prst="rect">
            <a:avLst/>
          </a:prstGeom>
          <a:noFill/>
        </p:spPr>
        <p:txBody>
          <a:bodyPr wrap="square" rtlCol="0">
            <a:spAutoFit/>
          </a:bodyPr>
          <a:lstStyle/>
          <a:p>
            <a:pPr algn="l">
              <a:lnSpc>
                <a:spcPct val="170000"/>
              </a:lnSpc>
              <a:buBlip>
                <a:blip r:embed="rId3"/>
              </a:buBlip>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先（根）序遍历</a:t>
            </a:r>
          </a:p>
          <a:p>
            <a:pPr algn="l">
              <a:lnSpc>
                <a:spcPct val="170000"/>
              </a:lnSpc>
              <a:buBlip>
                <a:blip r:embed="rId3"/>
              </a:buBlip>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中（根）序遍历</a:t>
            </a:r>
          </a:p>
          <a:p>
            <a:pPr algn="l">
              <a:lnSpc>
                <a:spcPct val="170000"/>
              </a:lnSpc>
              <a:buBlip>
                <a:blip r:embed="rId3"/>
              </a:buBlip>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后（根）序遍历</a:t>
            </a:r>
          </a:p>
        </p:txBody>
      </p:sp>
      <p:sp>
        <p:nvSpPr>
          <p:cNvPr id="4" name="矩形: 圆角 2"/>
          <p:cNvSpPr/>
          <p:nvPr userDrawn="1"/>
        </p:nvSpPr>
        <p:spPr>
          <a:xfrm>
            <a:off x="0" y="-30480"/>
            <a:ext cx="24384000" cy="2524760"/>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20599400" y="575945"/>
            <a:ext cx="3541395" cy="575945"/>
          </a:xfrm>
          <a:prstGeom prst="rect">
            <a:avLst/>
          </a:prstGeom>
        </p:spPr>
      </p:pic>
      <p:sp>
        <p:nvSpPr>
          <p:cNvPr id="12" name="文本框 11"/>
          <p:cNvSpPr txBox="1"/>
          <p:nvPr/>
        </p:nvSpPr>
        <p:spPr>
          <a:xfrm>
            <a:off x="652145" y="771525"/>
            <a:ext cx="17444085" cy="95313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二叉树的深度优先遍历</a:t>
            </a:r>
          </a:p>
        </p:txBody>
      </p:sp>
      <p:grpSp>
        <p:nvGrpSpPr>
          <p:cNvPr id="14" name="组合 13"/>
          <p:cNvGrpSpPr/>
          <p:nvPr/>
        </p:nvGrpSpPr>
        <p:grpSpPr>
          <a:xfrm>
            <a:off x="451485" y="3429635"/>
            <a:ext cx="23578185" cy="7067550"/>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grpSp>
      <p:pic>
        <p:nvPicPr>
          <p:cNvPr id="3" name="图片 4"/>
          <p:cNvPicPr>
            <a:picLocks noChangeAspect="1" noChangeArrowheads="1"/>
          </p:cNvPicPr>
          <p:nvPr/>
        </p:nvPicPr>
        <p:blipFill>
          <a:blip r:embed="rId5"/>
          <a:srcRect/>
          <a:stretch>
            <a:fillRect/>
          </a:stretch>
        </p:blipFill>
        <p:spPr bwMode="auto">
          <a:xfrm>
            <a:off x="10622210" y="5871209"/>
            <a:ext cx="1236352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5821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6"/>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先（根）序遍历</a:t>
              </a:r>
            </a:p>
          </p:txBody>
        </p:sp>
      </p:grpSp>
      <p:sp>
        <p:nvSpPr>
          <p:cNvPr id="10" name="文本框 9" descr="7b0a202020202262756c6c6574223a20227b5c2263617465676f727949645c223a31303030352c5c2274656d706c61746549645c223a32303233313332387d220a7d0a"/>
          <p:cNvSpPr txBox="1"/>
          <p:nvPr/>
        </p:nvSpPr>
        <p:spPr>
          <a:xfrm>
            <a:off x="13425805" y="9375140"/>
            <a:ext cx="13168630" cy="3145476"/>
          </a:xfrm>
          <a:prstGeom prst="rect">
            <a:avLst/>
          </a:prstGeom>
          <a:noFill/>
        </p:spPr>
        <p:txBody>
          <a:bodyPr wrap="square" rtlCol="0">
            <a:spAutoFit/>
          </a:bodyPr>
          <a:lstStyle/>
          <a:p>
            <a:pPr algn="l">
              <a:lnSpc>
                <a:spcPct val="160000"/>
              </a:lnSpc>
              <a:buBlip>
                <a:blip r:embed="rId7"/>
              </a:buBlip>
            </a:pPr>
            <a:r>
              <a:rPr sz="4000" b="1"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按父、左儿子、右儿子的顺序访问</a:t>
            </a: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marL="571500" indent="-571500" algn="l">
              <a:lnSpc>
                <a:spcPct val="160000"/>
              </a:lnSpc>
              <a:buFont typeface="Arial" panose="020B0604020202020204" pitchFamily="34" charset="0"/>
              <a:buChar char="•"/>
            </a:pPr>
            <a:r>
              <a:rPr sz="4400" b="1" kern="100" dirty="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EBADCGFIH</a:t>
            </a:r>
            <a:endParaRPr sz="4000" b="1" kern="100" dirty="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60000"/>
              </a:lnSpc>
              <a:buBlip>
                <a:blip r:embed="rId7"/>
              </a:buBlip>
            </a:pPr>
            <a:r>
              <a:rPr sz="4000" b="1"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先序遍历的第一个结点是根</a:t>
            </a:r>
            <a:endPar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graphicFrame>
        <p:nvGraphicFramePr>
          <p:cNvPr id="17" name="对象 5"/>
          <p:cNvGraphicFramePr>
            <a:graphicFrameLocks noChangeAspect="1"/>
          </p:cNvGraphicFramePr>
          <p:nvPr>
            <p:extLst/>
          </p:nvPr>
        </p:nvGraphicFramePr>
        <p:xfrm>
          <a:off x="14050645" y="2893695"/>
          <a:ext cx="9021445" cy="6082030"/>
        </p:xfrm>
        <a:graphic>
          <a:graphicData uri="http://schemas.openxmlformats.org/presentationml/2006/ole">
            <mc:AlternateContent xmlns:mc="http://schemas.openxmlformats.org/markup-compatibility/2006">
              <mc:Choice xmlns:v="urn:schemas-microsoft-com:vml" Requires="v">
                <p:oleObj spid="_x0000_s1028" r:id="rId8" imgW="2461260" imgH="1663700" progId="Visio.Drawing.11">
                  <p:embed/>
                </p:oleObj>
              </mc:Choice>
              <mc:Fallback>
                <p:oleObj r:id="rId8" imgW="2461260" imgH="1663700" progId="Visio.Drawing.11">
                  <p:embed/>
                  <p:pic>
                    <p:nvPicPr>
                      <p:cNvPr id="17"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50645" y="2893695"/>
                        <a:ext cx="9021445" cy="6082030"/>
                      </a:xfrm>
                      <a:prstGeom prst="rect">
                        <a:avLst/>
                      </a:prstGeom>
                      <a:noFill/>
                      <a:ln>
                        <a:noFill/>
                      </a:ln>
                    </p:spPr>
                  </p:pic>
                </p:oleObj>
              </mc:Fallback>
            </mc:AlternateContent>
          </a:graphicData>
        </a:graphic>
      </p:graphicFrame>
      <p:sp>
        <p:nvSpPr>
          <p:cNvPr id="15" name="文本框 14"/>
          <p:cNvSpPr txBox="1"/>
          <p:nvPr>
            <p:custDataLst>
              <p:tags r:id="rId3"/>
            </p:custDataLst>
          </p:nvPr>
        </p:nvSpPr>
        <p:spPr>
          <a:xfrm>
            <a:off x="0" y="5108584"/>
            <a:ext cx="13088414" cy="3477875"/>
          </a:xfrm>
          <a:prstGeom prst="rect">
            <a:avLst/>
          </a:prstGeom>
          <a:noFill/>
          <a:ln w="12700" cmpd="sng">
            <a:solidFill>
              <a:schemeClr val="dk1"/>
            </a:solidFill>
            <a:prstDash val="solid"/>
          </a:ln>
        </p:spPr>
        <p:txBody>
          <a:bodyPr wrap="square" rtlCol="0">
            <a:spAutoFit/>
          </a:bodyPr>
          <a:lstStyle/>
          <a:p>
            <a:pPr lvl="1" algn="l"/>
            <a:r>
              <a:rPr lang="en-US" altLang="zh-CN" sz="4400" b="1"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preorder(p):</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print(tree[p</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],end='')</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if tree[2*p] </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preorder(2*p)</a:t>
            </a:r>
          </a:p>
          <a:p>
            <a:pPr lvl="1" algn="l"/>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tree[2*p+1] != '':  </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preorder(2*p+1</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p>
        </p:txBody>
      </p:sp>
    </p:spTree>
    <p:custDataLst>
      <p:tags r:id="rId2"/>
    </p:custDataLst>
    <p:extLst>
      <p:ext uri="{BB962C8B-B14F-4D97-AF65-F5344CB8AC3E}">
        <p14:creationId xmlns:p14="http://schemas.microsoft.com/office/powerpoint/2010/main" val="922517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6"/>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中（根）序遍历</a:t>
              </a:r>
            </a:p>
          </p:txBody>
        </p:sp>
      </p:grpSp>
      <p:sp>
        <p:nvSpPr>
          <p:cNvPr id="10" name="文本框 9" descr="7b0a202020202262756c6c6574223a20227b5c2263617465676f727949645c223a31303030352c5c2274656d706c61746549645c223a32303233313332387d220a7d0a"/>
          <p:cNvSpPr txBox="1"/>
          <p:nvPr/>
        </p:nvSpPr>
        <p:spPr>
          <a:xfrm>
            <a:off x="13425805" y="9375140"/>
            <a:ext cx="13168630" cy="3046095"/>
          </a:xfrm>
          <a:prstGeom prst="rect">
            <a:avLst/>
          </a:prstGeom>
          <a:noFill/>
        </p:spPr>
        <p:txBody>
          <a:bodyPr wrap="square" rtlCol="0">
            <a:spAutoFit/>
          </a:bodyPr>
          <a:lstStyle/>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按左儿子、父、右儿子的顺序访问：</a:t>
            </a:r>
          </a:p>
          <a:p>
            <a:pPr algn="l">
              <a:lnSpc>
                <a:spcPct val="160000"/>
              </a:lnSpc>
              <a:buBlip>
                <a:blip r:embed="rId7"/>
              </a:buBlip>
            </a:pPr>
            <a:r>
              <a:rPr sz="4000" b="1" kern="10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ABCDEFGHI</a:t>
            </a:r>
          </a:p>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结果为什么是字典序？</a:t>
            </a:r>
          </a:p>
        </p:txBody>
      </p:sp>
      <p:graphicFrame>
        <p:nvGraphicFramePr>
          <p:cNvPr id="5" name="对象 5"/>
          <p:cNvGraphicFramePr>
            <a:graphicFrameLocks noChangeAspect="1"/>
          </p:cNvGraphicFramePr>
          <p:nvPr>
            <p:extLst/>
          </p:nvPr>
        </p:nvGraphicFramePr>
        <p:xfrm>
          <a:off x="13973810" y="3149600"/>
          <a:ext cx="8874125" cy="5982335"/>
        </p:xfrm>
        <a:graphic>
          <a:graphicData uri="http://schemas.openxmlformats.org/presentationml/2006/ole">
            <mc:AlternateContent xmlns:mc="http://schemas.openxmlformats.org/markup-compatibility/2006">
              <mc:Choice xmlns:v="urn:schemas-microsoft-com:vml" Requires="v">
                <p:oleObj spid="_x0000_s2052" r:id="rId8" imgW="2461260" imgH="1663700" progId="Visio.Drawing.11">
                  <p:embed/>
                </p:oleObj>
              </mc:Choice>
              <mc:Fallback>
                <p:oleObj r:id="rId8" imgW="2461260" imgH="1663700" progId="Visio.Drawing.11">
                  <p:embed/>
                  <p:pic>
                    <p:nvPicPr>
                      <p:cNvPr id="5"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73810" y="3149600"/>
                        <a:ext cx="8874125" cy="5982335"/>
                      </a:xfrm>
                      <a:prstGeom prst="rect">
                        <a:avLst/>
                      </a:prstGeom>
                      <a:noFill/>
                      <a:ln>
                        <a:noFill/>
                      </a:ln>
                    </p:spPr>
                  </p:pic>
                </p:oleObj>
              </mc:Fallback>
            </mc:AlternateContent>
          </a:graphicData>
        </a:graphic>
      </p:graphicFrame>
      <p:sp>
        <p:nvSpPr>
          <p:cNvPr id="15" name="文本框 14"/>
          <p:cNvSpPr txBox="1"/>
          <p:nvPr>
            <p:custDataLst>
              <p:tags r:id="rId3"/>
            </p:custDataLst>
          </p:nvPr>
        </p:nvSpPr>
        <p:spPr>
          <a:xfrm>
            <a:off x="-22449" y="5654060"/>
            <a:ext cx="12761184" cy="3477875"/>
          </a:xfrm>
          <a:prstGeom prst="rect">
            <a:avLst/>
          </a:prstGeom>
          <a:noFill/>
          <a:ln w="12700" cmpd="sng">
            <a:solidFill>
              <a:schemeClr val="dk1"/>
            </a:solidFill>
            <a:prstDash val="solid"/>
          </a:ln>
        </p:spPr>
        <p:txBody>
          <a:bodyPr wrap="square" rtlCol="0">
            <a:spAutoFit/>
          </a:bodyPr>
          <a:lstStyle/>
          <a:p>
            <a:pPr lvl="1" algn="l"/>
            <a:r>
              <a:rPr lang="en-US" altLang="zh-CN" sz="4400" b="1"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400" b="1" dirty="0" err="1"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inorder</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tree[2*p] </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400" b="1" dirty="0" err="1"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inorder</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(2*p)</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print(tree[p</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],end='')</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tree[2*p+1] != '':  </a:t>
            </a:r>
            <a:r>
              <a:rPr lang="en-US" altLang="zh-CN" sz="4400" b="1" dirty="0" err="1"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inorder</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(2*p+1</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p>
        </p:txBody>
      </p:sp>
    </p:spTree>
    <p:custDataLst>
      <p:tags r:id="rId2"/>
    </p:custDataLst>
    <p:extLst>
      <p:ext uri="{BB962C8B-B14F-4D97-AF65-F5344CB8AC3E}">
        <p14:creationId xmlns:p14="http://schemas.microsoft.com/office/powerpoint/2010/main" val="34755952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1811001" y="-85725"/>
            <a:ext cx="12548870"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中（根）序遍历的特点</a:t>
              </a:r>
            </a:p>
          </p:txBody>
        </p:sp>
      </p:grpSp>
      <p:graphicFrame>
        <p:nvGraphicFramePr>
          <p:cNvPr id="17" name="对象 5"/>
          <p:cNvGraphicFramePr>
            <a:graphicFrameLocks noChangeAspect="1"/>
          </p:cNvGraphicFramePr>
          <p:nvPr>
            <p:extLst/>
          </p:nvPr>
        </p:nvGraphicFramePr>
        <p:xfrm>
          <a:off x="927735" y="3496945"/>
          <a:ext cx="10657205" cy="7184390"/>
        </p:xfrm>
        <a:graphic>
          <a:graphicData uri="http://schemas.openxmlformats.org/presentationml/2006/ole">
            <mc:AlternateContent xmlns:mc="http://schemas.openxmlformats.org/markup-compatibility/2006">
              <mc:Choice xmlns:v="urn:schemas-microsoft-com:vml" Requires="v">
                <p:oleObj spid="_x0000_s3076" r:id="rId6" imgW="2461260" imgH="1663700" progId="Visio.Drawing.11">
                  <p:embed/>
                </p:oleObj>
              </mc:Choice>
              <mc:Fallback>
                <p:oleObj r:id="rId6" imgW="2461260" imgH="1663700" progId="Visio.Drawing.11">
                  <p:embed/>
                  <p:pic>
                    <p:nvPicPr>
                      <p:cNvPr id="17"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35" y="3496945"/>
                        <a:ext cx="10657205" cy="7184390"/>
                      </a:xfrm>
                      <a:prstGeom prst="rect">
                        <a:avLst/>
                      </a:prstGeom>
                      <a:noFill/>
                      <a:ln>
                        <a:noFill/>
                      </a:ln>
                    </p:spPr>
                  </p:pic>
                </p:oleObj>
              </mc:Fallback>
            </mc:AlternateContent>
          </a:graphicData>
        </a:graphic>
      </p:graphicFrame>
      <p:sp>
        <p:nvSpPr>
          <p:cNvPr id="9" name="文本框 8" descr="7b0a202020202262756c6c6574223a20227b5c2263617465676f727949645c223a31303030352c5c2274656d706c61746549645c223a32303233313332387d220a7d0a"/>
          <p:cNvSpPr txBox="1"/>
          <p:nvPr/>
        </p:nvSpPr>
        <p:spPr>
          <a:xfrm>
            <a:off x="12420600" y="3137535"/>
            <a:ext cx="11720195" cy="6370975"/>
          </a:xfrm>
          <a:prstGeom prst="rect">
            <a:avLst/>
          </a:prstGeom>
          <a:noFill/>
        </p:spPr>
        <p:txBody>
          <a:bodyPr wrap="square" rtlCol="0">
            <a:spAutoFit/>
          </a:bodyPr>
          <a:lstStyle/>
          <a:p>
            <a:pPr algn="l">
              <a:lnSpc>
                <a:spcPct val="170000"/>
              </a:lnSpc>
              <a:buBlip>
                <a:blip r:embed="rId8"/>
              </a:buBlip>
            </a:pPr>
            <a:r>
              <a:rPr lang="en-US" altLang="zh-CN" sz="40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ABCDEFGHI</a:t>
            </a:r>
          </a:p>
          <a:p>
            <a:pPr algn="l">
              <a:lnSpc>
                <a:spcPct val="170000"/>
              </a:lnSpc>
              <a:buBlip>
                <a:blip r:embed="rId8"/>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返回的结果：根结点左边的点都在左子树上，右边的都在右子树上。</a:t>
            </a:r>
          </a:p>
          <a:p>
            <a:pPr algn="l">
              <a:lnSpc>
                <a:spcPct val="170000"/>
              </a:lnSpc>
              <a:buBlip>
                <a:blip r:embed="rId8"/>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例：</a:t>
            </a: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E是根，E左边的“ABCD”在它的左子树上</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8"/>
              </a:buBlip>
            </a:pP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例：</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在子树“ABCD”</a:t>
            </a: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上，B是子树的根</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A”在它的左子树上，“CD”在它的右子树上。</a:t>
            </a:r>
          </a:p>
        </p:txBody>
      </p:sp>
    </p:spTree>
    <p:custDataLst>
      <p:tags r:id="rId2"/>
    </p:custDataLst>
    <p:extLst>
      <p:ext uri="{BB962C8B-B14F-4D97-AF65-F5344CB8AC3E}">
        <p14:creationId xmlns:p14="http://schemas.microsoft.com/office/powerpoint/2010/main" val="24300116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6"/>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后（根）序遍历</a:t>
              </a:r>
            </a:p>
          </p:txBody>
        </p:sp>
      </p:grpSp>
      <p:sp>
        <p:nvSpPr>
          <p:cNvPr id="10" name="文本框 9" descr="7b0a202020202262756c6c6574223a20227b5c2263617465676f727949645c223a31303030352c5c2274656d706c61746549645c223a32303233313332387d220a7d0a"/>
          <p:cNvSpPr txBox="1"/>
          <p:nvPr/>
        </p:nvSpPr>
        <p:spPr>
          <a:xfrm>
            <a:off x="13425805" y="9375140"/>
            <a:ext cx="13168630" cy="3046095"/>
          </a:xfrm>
          <a:prstGeom prst="rect">
            <a:avLst/>
          </a:prstGeom>
          <a:noFill/>
        </p:spPr>
        <p:txBody>
          <a:bodyPr wrap="square" rtlCol="0">
            <a:spAutoFit/>
          </a:bodyPr>
          <a:lstStyle/>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按左儿子、右儿子、父的顺序访问：</a:t>
            </a:r>
          </a:p>
          <a:p>
            <a:pPr algn="l">
              <a:lnSpc>
                <a:spcPct val="160000"/>
              </a:lnSpc>
              <a:buBlip>
                <a:blip r:embed="rId7"/>
              </a:buBlip>
            </a:pPr>
            <a:r>
              <a:rPr sz="4000" b="1" kern="10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ACDBFHIGE</a:t>
            </a:r>
          </a:p>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后序遍历的最后一个结点是根</a:t>
            </a:r>
          </a:p>
        </p:txBody>
      </p:sp>
      <p:graphicFrame>
        <p:nvGraphicFramePr>
          <p:cNvPr id="5" name="对象 5"/>
          <p:cNvGraphicFramePr>
            <a:graphicFrameLocks noChangeAspect="1"/>
          </p:cNvGraphicFramePr>
          <p:nvPr>
            <p:extLst/>
          </p:nvPr>
        </p:nvGraphicFramePr>
        <p:xfrm>
          <a:off x="13973810" y="3149600"/>
          <a:ext cx="8874125" cy="5982335"/>
        </p:xfrm>
        <a:graphic>
          <a:graphicData uri="http://schemas.openxmlformats.org/presentationml/2006/ole">
            <mc:AlternateContent xmlns:mc="http://schemas.openxmlformats.org/markup-compatibility/2006">
              <mc:Choice xmlns:v="urn:schemas-microsoft-com:vml" Requires="v">
                <p:oleObj spid="_x0000_s4100" r:id="rId8" imgW="2461260" imgH="1663700" progId="Visio.Drawing.11">
                  <p:embed/>
                </p:oleObj>
              </mc:Choice>
              <mc:Fallback>
                <p:oleObj r:id="rId8" imgW="2461260" imgH="1663700" progId="Visio.Drawing.11">
                  <p:embed/>
                  <p:pic>
                    <p:nvPicPr>
                      <p:cNvPr id="5"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73810" y="3149600"/>
                        <a:ext cx="8874125" cy="5982335"/>
                      </a:xfrm>
                      <a:prstGeom prst="rect">
                        <a:avLst/>
                      </a:prstGeom>
                      <a:noFill/>
                      <a:ln>
                        <a:noFill/>
                      </a:ln>
                    </p:spPr>
                  </p:pic>
                </p:oleObj>
              </mc:Fallback>
            </mc:AlternateContent>
          </a:graphicData>
        </a:graphic>
      </p:graphicFrame>
      <p:sp>
        <p:nvSpPr>
          <p:cNvPr id="15" name="文本框 14"/>
          <p:cNvSpPr txBox="1"/>
          <p:nvPr>
            <p:custDataLst>
              <p:tags r:id="rId3"/>
            </p:custDataLst>
          </p:nvPr>
        </p:nvSpPr>
        <p:spPr>
          <a:xfrm>
            <a:off x="1681" y="5582979"/>
            <a:ext cx="13424124" cy="2800767"/>
          </a:xfrm>
          <a:prstGeom prst="rect">
            <a:avLst/>
          </a:prstGeom>
          <a:noFill/>
          <a:ln w="12700" cmpd="sng">
            <a:solidFill>
              <a:schemeClr val="dk1"/>
            </a:solidFill>
            <a:prstDash val="solid"/>
          </a:ln>
        </p:spPr>
        <p:txBody>
          <a:bodyPr wrap="square" rtlCol="0">
            <a:spAutoFit/>
          </a:bodyPr>
          <a:lstStyle/>
          <a:p>
            <a:pPr lvl="1" algn="l"/>
            <a:r>
              <a:rPr lang="en-US" altLang="zh-CN" sz="4400" b="1"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400" b="1"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tree[2*p] </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400" b="1"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(2*p</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tree[2*p+1] != '':  </a:t>
            </a:r>
            <a:r>
              <a:rPr lang="en-US" altLang="zh-CN" sz="4400" b="1" dirty="0" err="1"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(2*p+1)</a:t>
            </a:r>
          </a:p>
          <a:p>
            <a:pPr lvl="1" algn="l"/>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print(tree[p</a:t>
            </a:r>
            <a:r>
              <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],end</a:t>
            </a:r>
            <a:r>
              <a:rPr lang="en-US" altLang="zh-CN" sz="4400" b="1"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endParaRPr lang="en-US" altLang="zh-CN" sz="4400" b="1"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endParaRPr>
          </a:p>
        </p:txBody>
      </p:sp>
    </p:spTree>
    <p:custDataLst>
      <p:tags r:id="rId2"/>
    </p:custDataLst>
    <p:extLst>
      <p:ext uri="{BB962C8B-B14F-4D97-AF65-F5344CB8AC3E}">
        <p14:creationId xmlns:p14="http://schemas.microsoft.com/office/powerpoint/2010/main" val="139551484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三种遍历的关系</a:t>
              </a:r>
            </a:p>
          </p:txBody>
        </p:sp>
      </p:grpSp>
      <p:sp>
        <p:nvSpPr>
          <p:cNvPr id="9" name="文本框 8" descr="7b0a202020202262756c6c6574223a20227b5c2263617465676f727949645c223a31303030352c5c2274656d706c61746549645c223a32303233313332387d220a7d0a"/>
          <p:cNvSpPr txBox="1"/>
          <p:nvPr/>
        </p:nvSpPr>
        <p:spPr>
          <a:xfrm>
            <a:off x="13237210" y="3137535"/>
            <a:ext cx="10776585" cy="7417415"/>
          </a:xfrm>
          <a:prstGeom prst="rect">
            <a:avLst/>
          </a:prstGeom>
          <a:noFill/>
        </p:spPr>
        <p:txBody>
          <a:bodyPr wrap="square" rtlCol="0">
            <a:spAutoFit/>
          </a:bodyPr>
          <a:lstStyle/>
          <a:p>
            <a:pPr algn="l">
              <a:lnSpc>
                <a:spcPct val="170000"/>
              </a:lnSpc>
              <a:buBlip>
                <a:blip r:embed="rId6"/>
              </a:buBlip>
            </a:pP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已知二叉树的</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中序遍历+先序遍历”，</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“中序遍历+后序遍历”，都能确定一棵树。</a:t>
            </a:r>
          </a:p>
          <a:p>
            <a:pPr algn="l">
              <a:lnSpc>
                <a:spcPct val="170000"/>
              </a:lnSpc>
              <a:buBlip>
                <a:blip r:embed="rId6"/>
              </a:buBlip>
            </a:pP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但是只有</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“先序遍历+后序遍历”，</a:t>
            </a: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不能确定</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一棵树</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左</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图，它们的先序遍历都是"1 2 </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3"，后序遍历都是"3 2 1"。</a:t>
            </a:r>
          </a:p>
        </p:txBody>
      </p:sp>
      <p:graphicFrame>
        <p:nvGraphicFramePr>
          <p:cNvPr id="17" name="对象 5"/>
          <p:cNvGraphicFramePr>
            <a:graphicFrameLocks noChangeAspect="1"/>
          </p:cNvGraphicFramePr>
          <p:nvPr>
            <p:extLst/>
          </p:nvPr>
        </p:nvGraphicFramePr>
        <p:xfrm>
          <a:off x="2244323" y="4826000"/>
          <a:ext cx="7692792" cy="5203190"/>
        </p:xfrm>
        <a:graphic>
          <a:graphicData uri="http://schemas.openxmlformats.org/presentationml/2006/ole">
            <mc:AlternateContent xmlns:mc="http://schemas.openxmlformats.org/markup-compatibility/2006">
              <mc:Choice xmlns:v="urn:schemas-microsoft-com:vml" Requires="v">
                <p:oleObj spid="_x0000_s5124" r:id="rId7" imgW="1576070" imgH="1069975" progId="Visio.Drawing.11">
                  <p:embed/>
                </p:oleObj>
              </mc:Choice>
              <mc:Fallback>
                <p:oleObj r:id="rId7" imgW="1576070" imgH="1069975" progId="Visio.Drawing.11">
                  <p:embed/>
                  <p:pic>
                    <p:nvPicPr>
                      <p:cNvPr id="17"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4323" y="4826000"/>
                        <a:ext cx="7692792" cy="5203190"/>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305590952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23633430" cy="10433050"/>
          </a:xfrm>
          <a:prstGeom prst="rect">
            <a:avLst/>
          </a:prstGeom>
          <a:noFill/>
        </p:spPr>
        <p:txBody>
          <a:bodyPr wrap="square" rtlCol="0">
            <a:spAutoFit/>
          </a:bodyPr>
          <a:lstStyle/>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我们可以把由“0”和“1”组成的字符串分为三类：全“0”串称为B串，全“1”串称为I串，既含“0”又含“1”的串则称为F串。FBI树是一种二叉树，它的结点类型也包括F结点，B结点和I结点三种。由一个长度为2</a:t>
            </a:r>
            <a:r>
              <a:rPr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的“01”串S可以构造出一棵FBI树T，递归的构造方法如下：</a:t>
            </a:r>
          </a:p>
          <a:p>
            <a:pPr algn="l">
              <a:lnSpc>
                <a:spcPct val="14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1．T的根结点为R，其类型与串S的类型相同；</a:t>
            </a:r>
          </a:p>
          <a:p>
            <a:pPr algn="l">
              <a:lnSpc>
                <a:spcPct val="14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2．若串S的长度大于1，将串S从中间分开，分为等长的左右子串S1和S2；由左子串S1构造R的左子树T1，由右子串S2构造R的右子树T2。</a:t>
            </a:r>
          </a:p>
          <a:p>
            <a:pPr algn="l">
              <a:lnSpc>
                <a:spcPct val="14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现在给定一个长度为2</a:t>
            </a:r>
            <a:r>
              <a:rPr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的“01”串，请用上述构造方法构造出一棵FBI树，并输出它的后序遍历序列。</a:t>
            </a:r>
          </a:p>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第一行是一个整数 N （0 ≤ N ≤ 10）。第二行是一个长度为 2</a:t>
            </a:r>
            <a:r>
              <a:rPr lang="zh-CN" altLang="en-US"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 “01” 串。</a:t>
            </a:r>
          </a:p>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输出一个字符串，即 FBI 树的后序遍历序列。</a:t>
            </a:r>
          </a:p>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【输出样例】 </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3                                                                      IBFBBBFIBFIIIFF</a:t>
            </a:r>
          </a:p>
          <a:p>
            <a:pPr algn="l">
              <a:lnSpc>
                <a:spcPct val="14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10001011</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例题：FBI树 </a:t>
              </a:r>
            </a:p>
            <a:p>
              <a:pPr algn="l">
                <a:lnSpc>
                  <a:spcPct val="30000"/>
                </a:lnSpc>
              </a:pP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lanqiaoOJ题号571</a:t>
              </a:r>
            </a:p>
          </p:txBody>
        </p:sp>
      </p:grpSp>
    </p:spTree>
    <p:custDataLst>
      <p:tags r:id="rId1"/>
    </p:custDataLst>
    <p:extLst>
      <p:ext uri="{BB962C8B-B14F-4D97-AF65-F5344CB8AC3E}">
        <p14:creationId xmlns:p14="http://schemas.microsoft.com/office/powerpoint/2010/main" val="16733706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614113" y="706755"/>
            <a:ext cx="10583480"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一维数组区间操作</a:t>
            </a:r>
          </a:p>
        </p:txBody>
      </p:sp>
      <p:sp>
        <p:nvSpPr>
          <p:cNvPr id="4" name="矩形 3"/>
          <p:cNvSpPr/>
          <p:nvPr/>
        </p:nvSpPr>
        <p:spPr>
          <a:xfrm>
            <a:off x="9757620" y="4432487"/>
            <a:ext cx="3040589" cy="8402300"/>
          </a:xfrm>
          <a:prstGeom prst="rect">
            <a:avLst/>
          </a:prstGeom>
        </p:spPr>
        <p:txBody>
          <a:bodyPr wrap="square">
            <a:spAutoFit/>
          </a:bodyPr>
          <a:lstStyle/>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1</a:t>
            </a:r>
          </a:p>
          <a:p>
            <a:pPr algn="l"/>
            <a:r>
              <a:rPr lang="en-US" altLang="zh-CN" sz="5400" dirty="0" smtClean="0">
                <a:solidFill>
                  <a:srgbClr val="0070C0"/>
                </a:solidFill>
                <a:latin typeface="宋体" panose="02010600030101010101" pitchFamily="2" charset="-122"/>
                <a:ea typeface="宋体" panose="02010600030101010101" pitchFamily="2" charset="-122"/>
                <a:cs typeface="+mn-ea"/>
                <a:sym typeface="+mn-lt"/>
              </a:rPr>
              <a:t>1</a:t>
            </a:r>
          </a:p>
          <a:p>
            <a:pPr algn="l"/>
            <a:endParaRPr lang="en-US" altLang="zh-CN" sz="5400" dirty="0">
              <a:solidFill>
                <a:srgbClr val="0070C0"/>
              </a:solidFill>
              <a:latin typeface="宋体" panose="02010600030101010101" pitchFamily="2" charset="-122"/>
              <a:ea typeface="宋体" panose="02010600030101010101" pitchFamily="2" charset="-122"/>
              <a:cs typeface="+mn-ea"/>
              <a:sym typeface="+mn-lt"/>
            </a:endParaRP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3</a:t>
            </a: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5</a:t>
            </a: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7</a:t>
            </a: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6</a:t>
            </a: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12</a:t>
            </a: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25</a:t>
            </a:r>
          </a:p>
          <a:p>
            <a:pPr algn="l"/>
            <a:r>
              <a:rPr lang="en-US" altLang="zh-CN" sz="5400" dirty="0">
                <a:solidFill>
                  <a:srgbClr val="0070C0"/>
                </a:solidFill>
                <a:latin typeface="宋体" panose="02010600030101010101" pitchFamily="2" charset="-122"/>
                <a:ea typeface="宋体" panose="02010600030101010101" pitchFamily="2" charset="-122"/>
                <a:cs typeface="+mn-ea"/>
                <a:sym typeface="+mn-lt"/>
              </a:rPr>
              <a:t>28</a:t>
            </a:r>
          </a:p>
        </p:txBody>
      </p:sp>
      <p:grpSp>
        <p:nvGrpSpPr>
          <p:cNvPr id="237" name="组合 236">
            <a:extLst>
              <a:ext uri="{FF2B5EF4-FFF2-40B4-BE49-F238E27FC236}">
                <a16:creationId xmlns:a16="http://schemas.microsoft.com/office/drawing/2014/main" id="{F3486F1E-AE16-2CBD-18A0-2A6E7339F24B}"/>
              </a:ext>
            </a:extLst>
          </p:cNvPr>
          <p:cNvGrpSpPr/>
          <p:nvPr/>
        </p:nvGrpSpPr>
        <p:grpSpPr>
          <a:xfrm>
            <a:off x="16696420" y="5769040"/>
            <a:ext cx="5114126" cy="4957268"/>
            <a:chOff x="4095242" y="1854495"/>
            <a:chExt cx="3781929" cy="3163559"/>
          </a:xfrm>
        </p:grpSpPr>
        <p:sp>
          <p:nvSpPr>
            <p:cNvPr id="238" name="ïś1íḓé">
              <a:extLst>
                <a:ext uri="{FF2B5EF4-FFF2-40B4-BE49-F238E27FC236}">
                  <a16:creationId xmlns:a16="http://schemas.microsoft.com/office/drawing/2014/main" id="{25172400-C575-D8A1-485E-0133B265E2A1}"/>
                </a:ext>
              </a:extLst>
            </p:cNvPr>
            <p:cNvSpPr/>
            <p:nvPr/>
          </p:nvSpPr>
          <p:spPr bwMode="auto">
            <a:xfrm>
              <a:off x="4104595" y="1854495"/>
              <a:ext cx="3747633" cy="314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iṧḷïḍe">
              <a:extLst>
                <a:ext uri="{FF2B5EF4-FFF2-40B4-BE49-F238E27FC236}">
                  <a16:creationId xmlns:a16="http://schemas.microsoft.com/office/drawing/2014/main" id="{A6939899-5EFD-8390-7512-16536BD5822B}"/>
                </a:ext>
              </a:extLst>
            </p:cNvPr>
            <p:cNvSpPr/>
            <p:nvPr/>
          </p:nvSpPr>
          <p:spPr bwMode="auto">
            <a:xfrm>
              <a:off x="7383514" y="1965698"/>
              <a:ext cx="348158" cy="2119086"/>
            </a:xfrm>
            <a:prstGeom prst="rect">
              <a:avLst/>
            </a:prstGeom>
            <a:solidFill>
              <a:srgbClr val="EDF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ïṡľiḑé">
              <a:extLst>
                <a:ext uri="{FF2B5EF4-FFF2-40B4-BE49-F238E27FC236}">
                  <a16:creationId xmlns:a16="http://schemas.microsoft.com/office/drawing/2014/main" id="{5DC08C97-9D43-4F42-4A3B-D99B9E20D60C}"/>
                </a:ext>
              </a:extLst>
            </p:cNvPr>
            <p:cNvSpPr/>
            <p:nvPr/>
          </p:nvSpPr>
          <p:spPr bwMode="auto">
            <a:xfrm>
              <a:off x="6837894" y="2414665"/>
              <a:ext cx="345040" cy="1670118"/>
            </a:xfrm>
            <a:prstGeom prst="rect">
              <a:avLst/>
            </a:prstGeom>
            <a:solidFill>
              <a:srgbClr val="EDF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ï$ḷiḋè">
              <a:extLst>
                <a:ext uri="{FF2B5EF4-FFF2-40B4-BE49-F238E27FC236}">
                  <a16:creationId xmlns:a16="http://schemas.microsoft.com/office/drawing/2014/main" id="{8F543CCF-ABD1-E92A-47E4-BB42C7C5EC54}"/>
                </a:ext>
              </a:extLst>
            </p:cNvPr>
            <p:cNvSpPr/>
            <p:nvPr/>
          </p:nvSpPr>
          <p:spPr bwMode="auto">
            <a:xfrm>
              <a:off x="6289156" y="2681759"/>
              <a:ext cx="346079" cy="1403024"/>
            </a:xfrm>
            <a:prstGeom prst="rect">
              <a:avLst/>
            </a:prstGeom>
            <a:solidFill>
              <a:srgbClr val="EDF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ïṩ1îḓé">
              <a:extLst>
                <a:ext uri="{FF2B5EF4-FFF2-40B4-BE49-F238E27FC236}">
                  <a16:creationId xmlns:a16="http://schemas.microsoft.com/office/drawing/2014/main" id="{43E5B390-9C21-9907-6A2F-381B1C1E3FD7}"/>
                </a:ext>
              </a:extLst>
            </p:cNvPr>
            <p:cNvSpPr/>
            <p:nvPr/>
          </p:nvSpPr>
          <p:spPr bwMode="auto">
            <a:xfrm>
              <a:off x="5741457" y="2573675"/>
              <a:ext cx="348158" cy="1511109"/>
            </a:xfrm>
            <a:prstGeom prst="rect">
              <a:avLst/>
            </a:prstGeom>
            <a:solidFill>
              <a:srgbClr val="EDF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ïṩḻide">
              <a:extLst>
                <a:ext uri="{FF2B5EF4-FFF2-40B4-BE49-F238E27FC236}">
                  <a16:creationId xmlns:a16="http://schemas.microsoft.com/office/drawing/2014/main" id="{3A8324E6-970D-6B0D-55D9-DCD225195404}"/>
                </a:ext>
              </a:extLst>
            </p:cNvPr>
            <p:cNvSpPr/>
            <p:nvPr/>
          </p:nvSpPr>
          <p:spPr bwMode="auto">
            <a:xfrm>
              <a:off x="5805892" y="1879438"/>
              <a:ext cx="1382238" cy="631880"/>
            </a:xfrm>
            <a:custGeom>
              <a:avLst/>
              <a:gdLst>
                <a:gd name="T0" fmla="*/ 1323 w 1330"/>
                <a:gd name="T1" fmla="*/ 0 h 608"/>
                <a:gd name="T2" fmla="*/ 881 w 1330"/>
                <a:gd name="T3" fmla="*/ 439 h 608"/>
                <a:gd name="T4" fmla="*/ 527 w 1330"/>
                <a:gd name="T5" fmla="*/ 280 h 608"/>
                <a:gd name="T6" fmla="*/ 0 w 1330"/>
                <a:gd name="T7" fmla="*/ 601 h 608"/>
                <a:gd name="T8" fmla="*/ 4 w 1330"/>
                <a:gd name="T9" fmla="*/ 608 h 608"/>
                <a:gd name="T10" fmla="*/ 529 w 1330"/>
                <a:gd name="T11" fmla="*/ 292 h 608"/>
                <a:gd name="T12" fmla="*/ 883 w 1330"/>
                <a:gd name="T13" fmla="*/ 451 h 608"/>
                <a:gd name="T14" fmla="*/ 1330 w 1330"/>
                <a:gd name="T15" fmla="*/ 7 h 608"/>
                <a:gd name="T16" fmla="*/ 1323 w 1330"/>
                <a:gd name="T17" fmla="*/ 0 h 608"/>
                <a:gd name="T18" fmla="*/ 1323 w 1330"/>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0" h="608">
                  <a:moveTo>
                    <a:pt x="1323" y="0"/>
                  </a:moveTo>
                  <a:lnTo>
                    <a:pt x="881" y="439"/>
                  </a:lnTo>
                  <a:lnTo>
                    <a:pt x="527" y="280"/>
                  </a:lnTo>
                  <a:lnTo>
                    <a:pt x="0" y="601"/>
                  </a:lnTo>
                  <a:lnTo>
                    <a:pt x="4" y="608"/>
                  </a:lnTo>
                  <a:lnTo>
                    <a:pt x="529" y="292"/>
                  </a:lnTo>
                  <a:lnTo>
                    <a:pt x="883" y="451"/>
                  </a:lnTo>
                  <a:lnTo>
                    <a:pt x="1330" y="7"/>
                  </a:lnTo>
                  <a:lnTo>
                    <a:pt x="1323" y="0"/>
                  </a:lnTo>
                  <a:lnTo>
                    <a:pt x="1323" y="0"/>
                  </a:lnTo>
                  <a:close/>
                </a:path>
              </a:pathLst>
            </a:custGeom>
            <a:solidFill>
              <a:srgbClr val="ED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i$líďè">
              <a:extLst>
                <a:ext uri="{FF2B5EF4-FFF2-40B4-BE49-F238E27FC236}">
                  <a16:creationId xmlns:a16="http://schemas.microsoft.com/office/drawing/2014/main" id="{43C9F719-D35F-6457-2868-8B585D9A4611}"/>
                </a:ext>
              </a:extLst>
            </p:cNvPr>
            <p:cNvSpPr/>
            <p:nvPr/>
          </p:nvSpPr>
          <p:spPr bwMode="auto">
            <a:xfrm>
              <a:off x="7177738" y="1854495"/>
              <a:ext cx="35335" cy="34296"/>
            </a:xfrm>
            <a:prstGeom prst="ellipse">
              <a:avLst/>
            </a:prstGeom>
            <a:solidFill>
              <a:srgbClr val="A3B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íS1ïḍè">
              <a:extLst>
                <a:ext uri="{FF2B5EF4-FFF2-40B4-BE49-F238E27FC236}">
                  <a16:creationId xmlns:a16="http://schemas.microsoft.com/office/drawing/2014/main" id="{C1EDD660-2059-CE45-9FC8-257E348BBF07}"/>
                </a:ext>
              </a:extLst>
            </p:cNvPr>
            <p:cNvSpPr/>
            <p:nvPr/>
          </p:nvSpPr>
          <p:spPr bwMode="auto">
            <a:xfrm>
              <a:off x="6706945" y="2326327"/>
              <a:ext cx="34296" cy="34296"/>
            </a:xfrm>
            <a:prstGeom prst="ellipse">
              <a:avLst/>
            </a:prstGeom>
            <a:solidFill>
              <a:srgbClr val="A3B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iślïďè">
              <a:extLst>
                <a:ext uri="{FF2B5EF4-FFF2-40B4-BE49-F238E27FC236}">
                  <a16:creationId xmlns:a16="http://schemas.microsoft.com/office/drawing/2014/main" id="{C22EAC71-C34E-637B-6F43-12CA809270AF}"/>
                </a:ext>
              </a:extLst>
            </p:cNvPr>
            <p:cNvSpPr/>
            <p:nvPr/>
          </p:nvSpPr>
          <p:spPr bwMode="auto">
            <a:xfrm>
              <a:off x="6339041" y="2157964"/>
              <a:ext cx="34296" cy="32218"/>
            </a:xfrm>
            <a:prstGeom prst="ellipse">
              <a:avLst/>
            </a:prstGeom>
            <a:solidFill>
              <a:srgbClr val="A3B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ïš1îḍè">
              <a:extLst>
                <a:ext uri="{FF2B5EF4-FFF2-40B4-BE49-F238E27FC236}">
                  <a16:creationId xmlns:a16="http://schemas.microsoft.com/office/drawing/2014/main" id="{18E21F35-AB95-906C-25BD-A21EF7C423CA}"/>
                </a:ext>
              </a:extLst>
            </p:cNvPr>
            <p:cNvSpPr/>
            <p:nvPr/>
          </p:nvSpPr>
          <p:spPr bwMode="auto">
            <a:xfrm>
              <a:off x="5790303" y="2494690"/>
              <a:ext cx="35335" cy="34296"/>
            </a:xfrm>
            <a:prstGeom prst="ellipse">
              <a:avLst/>
            </a:prstGeom>
            <a:solidFill>
              <a:srgbClr val="A3B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îṩ1iḓe">
              <a:extLst>
                <a:ext uri="{FF2B5EF4-FFF2-40B4-BE49-F238E27FC236}">
                  <a16:creationId xmlns:a16="http://schemas.microsoft.com/office/drawing/2014/main" id="{19D4B663-AF31-3111-4F96-312B7BA9A953}"/>
                </a:ext>
              </a:extLst>
            </p:cNvPr>
            <p:cNvSpPr/>
            <p:nvPr/>
          </p:nvSpPr>
          <p:spPr bwMode="auto">
            <a:xfrm>
              <a:off x="4104595" y="3064213"/>
              <a:ext cx="718140" cy="400122"/>
            </a:xfrm>
            <a:custGeom>
              <a:avLst/>
              <a:gdLst>
                <a:gd name="T0" fmla="*/ 272 w 291"/>
                <a:gd name="T1" fmla="*/ 162 h 162"/>
                <a:gd name="T2" fmla="*/ 0 w 291"/>
                <a:gd name="T3" fmla="*/ 0 h 162"/>
                <a:gd name="T4" fmla="*/ 178 w 291"/>
                <a:gd name="T5" fmla="*/ 20 h 162"/>
                <a:gd name="T6" fmla="*/ 222 w 291"/>
                <a:gd name="T7" fmla="*/ 61 h 162"/>
                <a:gd name="T8" fmla="*/ 266 w 291"/>
                <a:gd name="T9" fmla="*/ 104 h 162"/>
                <a:gd name="T10" fmla="*/ 291 w 291"/>
                <a:gd name="T11" fmla="*/ 97 h 162"/>
                <a:gd name="T12" fmla="*/ 272 w 291"/>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91" h="162">
                  <a:moveTo>
                    <a:pt x="272" y="162"/>
                  </a:moveTo>
                  <a:cubicBezTo>
                    <a:pt x="272" y="162"/>
                    <a:pt x="45" y="98"/>
                    <a:pt x="0" y="0"/>
                  </a:cubicBezTo>
                  <a:cubicBezTo>
                    <a:pt x="4" y="7"/>
                    <a:pt x="178" y="20"/>
                    <a:pt x="178" y="20"/>
                  </a:cubicBezTo>
                  <a:cubicBezTo>
                    <a:pt x="178" y="20"/>
                    <a:pt x="229" y="19"/>
                    <a:pt x="222" y="61"/>
                  </a:cubicBezTo>
                  <a:cubicBezTo>
                    <a:pt x="217" y="85"/>
                    <a:pt x="241" y="107"/>
                    <a:pt x="266" y="104"/>
                  </a:cubicBezTo>
                  <a:cubicBezTo>
                    <a:pt x="273" y="103"/>
                    <a:pt x="281" y="101"/>
                    <a:pt x="291" y="97"/>
                  </a:cubicBezTo>
                  <a:lnTo>
                    <a:pt x="272" y="162"/>
                  </a:lnTo>
                  <a:close/>
                </a:path>
              </a:pathLst>
            </a:custGeom>
            <a:solidFill>
              <a:srgbClr val="A6C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íšľiďè">
              <a:extLst>
                <a:ext uri="{FF2B5EF4-FFF2-40B4-BE49-F238E27FC236}">
                  <a16:creationId xmlns:a16="http://schemas.microsoft.com/office/drawing/2014/main" id="{C4F60BD5-AE44-F4E1-2450-0B60967DC674}"/>
                </a:ext>
              </a:extLst>
            </p:cNvPr>
            <p:cNvSpPr/>
            <p:nvPr/>
          </p:nvSpPr>
          <p:spPr bwMode="auto">
            <a:xfrm>
              <a:off x="4095242" y="2400115"/>
              <a:ext cx="910407" cy="1112026"/>
            </a:xfrm>
            <a:custGeom>
              <a:avLst/>
              <a:gdLst>
                <a:gd name="T0" fmla="*/ 23 w 369"/>
                <a:gd name="T1" fmla="*/ 42 h 450"/>
                <a:gd name="T2" fmla="*/ 30 w 369"/>
                <a:gd name="T3" fmla="*/ 103 h 450"/>
                <a:gd name="T4" fmla="*/ 49 w 369"/>
                <a:gd name="T5" fmla="*/ 169 h 450"/>
                <a:gd name="T6" fmla="*/ 119 w 369"/>
                <a:gd name="T7" fmla="*/ 214 h 450"/>
                <a:gd name="T8" fmla="*/ 119 w 369"/>
                <a:gd name="T9" fmla="*/ 269 h 450"/>
                <a:gd name="T10" fmla="*/ 354 w 369"/>
                <a:gd name="T11" fmla="*/ 358 h 450"/>
                <a:gd name="T12" fmla="*/ 255 w 369"/>
                <a:gd name="T13" fmla="*/ 153 h 450"/>
                <a:gd name="T14" fmla="*/ 150 w 369"/>
                <a:gd name="T15" fmla="*/ 37 h 450"/>
                <a:gd name="T16" fmla="*/ 128 w 369"/>
                <a:gd name="T17" fmla="*/ 78 h 450"/>
                <a:gd name="T18" fmla="*/ 23 w 369"/>
                <a:gd name="T19" fmla="*/ 4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450">
                  <a:moveTo>
                    <a:pt x="23" y="42"/>
                  </a:moveTo>
                  <a:cubicBezTo>
                    <a:pt x="23" y="42"/>
                    <a:pt x="0" y="82"/>
                    <a:pt x="30" y="103"/>
                  </a:cubicBezTo>
                  <a:cubicBezTo>
                    <a:pt x="30" y="103"/>
                    <a:pt x="52" y="133"/>
                    <a:pt x="49" y="169"/>
                  </a:cubicBezTo>
                  <a:cubicBezTo>
                    <a:pt x="49" y="169"/>
                    <a:pt x="55" y="211"/>
                    <a:pt x="119" y="214"/>
                  </a:cubicBezTo>
                  <a:cubicBezTo>
                    <a:pt x="119" y="214"/>
                    <a:pt x="141" y="219"/>
                    <a:pt x="119" y="269"/>
                  </a:cubicBezTo>
                  <a:cubicBezTo>
                    <a:pt x="119" y="284"/>
                    <a:pt x="118" y="450"/>
                    <a:pt x="354" y="358"/>
                  </a:cubicBezTo>
                  <a:cubicBezTo>
                    <a:pt x="354" y="358"/>
                    <a:pt x="369" y="22"/>
                    <a:pt x="255" y="153"/>
                  </a:cubicBezTo>
                  <a:cubicBezTo>
                    <a:pt x="255" y="153"/>
                    <a:pt x="206" y="22"/>
                    <a:pt x="150" y="37"/>
                  </a:cubicBezTo>
                  <a:cubicBezTo>
                    <a:pt x="150" y="37"/>
                    <a:pt x="122" y="44"/>
                    <a:pt x="128" y="78"/>
                  </a:cubicBezTo>
                  <a:cubicBezTo>
                    <a:pt x="128" y="78"/>
                    <a:pt x="92" y="0"/>
                    <a:pt x="23" y="42"/>
                  </a:cubicBezTo>
                  <a:close/>
                </a:path>
              </a:pathLst>
            </a:custGeom>
            <a:solidFill>
              <a:srgbClr val="C2D4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íṥlíḓe">
              <a:extLst>
                <a:ext uri="{FF2B5EF4-FFF2-40B4-BE49-F238E27FC236}">
                  <a16:creationId xmlns:a16="http://schemas.microsoft.com/office/drawing/2014/main" id="{95969BA5-266C-F549-5722-2649D630FA12}"/>
                </a:ext>
              </a:extLst>
            </p:cNvPr>
            <p:cNvSpPr/>
            <p:nvPr/>
          </p:nvSpPr>
          <p:spPr bwMode="auto">
            <a:xfrm>
              <a:off x="4652294" y="2012465"/>
              <a:ext cx="778418" cy="977960"/>
            </a:xfrm>
            <a:custGeom>
              <a:avLst/>
              <a:gdLst>
                <a:gd name="T0" fmla="*/ 122 w 315"/>
                <a:gd name="T1" fmla="*/ 43 h 396"/>
                <a:gd name="T2" fmla="*/ 121 w 315"/>
                <a:gd name="T3" fmla="*/ 48 h 396"/>
                <a:gd name="T4" fmla="*/ 111 w 315"/>
                <a:gd name="T5" fmla="*/ 71 h 396"/>
                <a:gd name="T6" fmla="*/ 83 w 315"/>
                <a:gd name="T7" fmla="*/ 160 h 396"/>
                <a:gd name="T8" fmla="*/ 55 w 315"/>
                <a:gd name="T9" fmla="*/ 210 h 396"/>
                <a:gd name="T10" fmla="*/ 69 w 315"/>
                <a:gd name="T11" fmla="*/ 272 h 396"/>
                <a:gd name="T12" fmla="*/ 125 w 315"/>
                <a:gd name="T13" fmla="*/ 396 h 396"/>
                <a:gd name="T14" fmla="*/ 242 w 315"/>
                <a:gd name="T15" fmla="*/ 396 h 396"/>
                <a:gd name="T16" fmla="*/ 232 w 315"/>
                <a:gd name="T17" fmla="*/ 260 h 396"/>
                <a:gd name="T18" fmla="*/ 220 w 315"/>
                <a:gd name="T19" fmla="*/ 216 h 396"/>
                <a:gd name="T20" fmla="*/ 209 w 315"/>
                <a:gd name="T21" fmla="*/ 122 h 396"/>
                <a:gd name="T22" fmla="*/ 158 w 315"/>
                <a:gd name="T23" fmla="*/ 13 h 396"/>
                <a:gd name="T24" fmla="*/ 122 w 315"/>
                <a:gd name="T25" fmla="*/ 4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396">
                  <a:moveTo>
                    <a:pt x="122" y="43"/>
                  </a:moveTo>
                  <a:cubicBezTo>
                    <a:pt x="122" y="45"/>
                    <a:pt x="121" y="47"/>
                    <a:pt x="121" y="48"/>
                  </a:cubicBezTo>
                  <a:cubicBezTo>
                    <a:pt x="120" y="57"/>
                    <a:pt x="116" y="65"/>
                    <a:pt x="111" y="71"/>
                  </a:cubicBezTo>
                  <a:cubicBezTo>
                    <a:pt x="93" y="93"/>
                    <a:pt x="63" y="136"/>
                    <a:pt x="83" y="160"/>
                  </a:cubicBezTo>
                  <a:cubicBezTo>
                    <a:pt x="83" y="160"/>
                    <a:pt x="110" y="203"/>
                    <a:pt x="55" y="210"/>
                  </a:cubicBezTo>
                  <a:cubicBezTo>
                    <a:pt x="55" y="210"/>
                    <a:pt x="0" y="221"/>
                    <a:pt x="69" y="272"/>
                  </a:cubicBezTo>
                  <a:cubicBezTo>
                    <a:pt x="125" y="396"/>
                    <a:pt x="125" y="396"/>
                    <a:pt x="125" y="396"/>
                  </a:cubicBezTo>
                  <a:cubicBezTo>
                    <a:pt x="242" y="396"/>
                    <a:pt x="242" y="396"/>
                    <a:pt x="242" y="396"/>
                  </a:cubicBezTo>
                  <a:cubicBezTo>
                    <a:pt x="242" y="396"/>
                    <a:pt x="315" y="257"/>
                    <a:pt x="232" y="260"/>
                  </a:cubicBezTo>
                  <a:cubicBezTo>
                    <a:pt x="232" y="260"/>
                    <a:pt x="188" y="278"/>
                    <a:pt x="220" y="216"/>
                  </a:cubicBezTo>
                  <a:cubicBezTo>
                    <a:pt x="220" y="216"/>
                    <a:pt x="306" y="65"/>
                    <a:pt x="209" y="122"/>
                  </a:cubicBezTo>
                  <a:cubicBezTo>
                    <a:pt x="209" y="122"/>
                    <a:pt x="236" y="0"/>
                    <a:pt x="158" y="13"/>
                  </a:cubicBezTo>
                  <a:cubicBezTo>
                    <a:pt x="142" y="15"/>
                    <a:pt x="127" y="27"/>
                    <a:pt x="122" y="43"/>
                  </a:cubicBezTo>
                  <a:close/>
                </a:path>
              </a:pathLst>
            </a:custGeom>
            <a:solidFill>
              <a:srgbClr val="A6C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51" name="iS1îḑè">
              <a:extLst>
                <a:ext uri="{FF2B5EF4-FFF2-40B4-BE49-F238E27FC236}">
                  <a16:creationId xmlns:a16="http://schemas.microsoft.com/office/drawing/2014/main" id="{0370A55C-CB80-2F09-DBD8-938AA7F4535A}"/>
                </a:ext>
              </a:extLst>
            </p:cNvPr>
            <p:cNvSpPr/>
            <p:nvPr/>
          </p:nvSpPr>
          <p:spPr bwMode="auto">
            <a:xfrm>
              <a:off x="4506796" y="2094568"/>
              <a:ext cx="540424" cy="982117"/>
            </a:xfrm>
            <a:custGeom>
              <a:avLst/>
              <a:gdLst>
                <a:gd name="T0" fmla="*/ 0 w 219"/>
                <a:gd name="T1" fmla="*/ 0 h 398"/>
                <a:gd name="T2" fmla="*/ 140 w 219"/>
                <a:gd name="T3" fmla="*/ 398 h 398"/>
                <a:gd name="T4" fmla="*/ 0 w 219"/>
                <a:gd name="T5" fmla="*/ 0 h 398"/>
              </a:gdLst>
              <a:ahLst/>
              <a:cxnLst>
                <a:cxn ang="0">
                  <a:pos x="T0" y="T1"/>
                </a:cxn>
                <a:cxn ang="0">
                  <a:pos x="T2" y="T3"/>
                </a:cxn>
                <a:cxn ang="0">
                  <a:pos x="T4" y="T5"/>
                </a:cxn>
              </a:cxnLst>
              <a:rect l="0" t="0" r="r" b="b"/>
              <a:pathLst>
                <a:path w="219" h="398">
                  <a:moveTo>
                    <a:pt x="0" y="0"/>
                  </a:moveTo>
                  <a:cubicBezTo>
                    <a:pt x="0" y="0"/>
                    <a:pt x="24" y="276"/>
                    <a:pt x="140" y="398"/>
                  </a:cubicBezTo>
                  <a:cubicBezTo>
                    <a:pt x="140" y="398"/>
                    <a:pt x="219" y="133"/>
                    <a:pt x="0" y="0"/>
                  </a:cubicBezTo>
                  <a:close/>
                </a:path>
              </a:pathLst>
            </a:custGeom>
            <a:solidFill>
              <a:srgbClr val="A1B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íSľíḍe">
              <a:extLst>
                <a:ext uri="{FF2B5EF4-FFF2-40B4-BE49-F238E27FC236}">
                  <a16:creationId xmlns:a16="http://schemas.microsoft.com/office/drawing/2014/main" id="{2DD7408C-6915-475D-247D-2B22AD814FE2}"/>
                </a:ext>
              </a:extLst>
            </p:cNvPr>
            <p:cNvSpPr/>
            <p:nvPr/>
          </p:nvSpPr>
          <p:spPr bwMode="auto">
            <a:xfrm>
              <a:off x="5007727" y="2267088"/>
              <a:ext cx="556013" cy="604859"/>
            </a:xfrm>
            <a:custGeom>
              <a:avLst/>
              <a:gdLst>
                <a:gd name="T0" fmla="*/ 225 w 225"/>
                <a:gd name="T1" fmla="*/ 0 h 245"/>
                <a:gd name="T2" fmla="*/ 0 w 225"/>
                <a:gd name="T3" fmla="*/ 245 h 245"/>
                <a:gd name="T4" fmla="*/ 225 w 225"/>
                <a:gd name="T5" fmla="*/ 0 h 245"/>
              </a:gdLst>
              <a:ahLst/>
              <a:cxnLst>
                <a:cxn ang="0">
                  <a:pos x="T0" y="T1"/>
                </a:cxn>
                <a:cxn ang="0">
                  <a:pos x="T2" y="T3"/>
                </a:cxn>
                <a:cxn ang="0">
                  <a:pos x="T4" y="T5"/>
                </a:cxn>
              </a:cxnLst>
              <a:rect l="0" t="0" r="r" b="b"/>
              <a:pathLst>
                <a:path w="225" h="245">
                  <a:moveTo>
                    <a:pt x="225" y="0"/>
                  </a:moveTo>
                  <a:cubicBezTo>
                    <a:pt x="225" y="0"/>
                    <a:pt x="42" y="119"/>
                    <a:pt x="0" y="245"/>
                  </a:cubicBezTo>
                  <a:cubicBezTo>
                    <a:pt x="0" y="245"/>
                    <a:pt x="213" y="202"/>
                    <a:pt x="225" y="0"/>
                  </a:cubicBezTo>
                  <a:close/>
                </a:path>
              </a:pathLst>
            </a:custGeom>
            <a:solidFill>
              <a:srgbClr val="A1B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iṥḷïḓè">
              <a:extLst>
                <a:ext uri="{FF2B5EF4-FFF2-40B4-BE49-F238E27FC236}">
                  <a16:creationId xmlns:a16="http://schemas.microsoft.com/office/drawing/2014/main" id="{8E024F1F-1BAD-FA3B-6FDC-43F0892E263A}"/>
                </a:ext>
              </a:extLst>
            </p:cNvPr>
            <p:cNvSpPr/>
            <p:nvPr/>
          </p:nvSpPr>
          <p:spPr bwMode="auto">
            <a:xfrm>
              <a:off x="4351943" y="2706702"/>
              <a:ext cx="461439" cy="360629"/>
            </a:xfrm>
            <a:custGeom>
              <a:avLst/>
              <a:gdLst>
                <a:gd name="T0" fmla="*/ 187 w 187"/>
                <a:gd name="T1" fmla="*/ 142 h 146"/>
                <a:gd name="T2" fmla="*/ 180 w 187"/>
                <a:gd name="T3" fmla="*/ 137 h 146"/>
                <a:gd name="T4" fmla="*/ 83 w 187"/>
                <a:gd name="T5" fmla="*/ 66 h 146"/>
                <a:gd name="T6" fmla="*/ 30 w 187"/>
                <a:gd name="T7" fmla="*/ 25 h 146"/>
                <a:gd name="T8" fmla="*/ 12 w 187"/>
                <a:gd name="T9" fmla="*/ 9 h 146"/>
                <a:gd name="T10" fmla="*/ 4 w 187"/>
                <a:gd name="T11" fmla="*/ 0 h 146"/>
                <a:gd name="T12" fmla="*/ 0 w 187"/>
                <a:gd name="T13" fmla="*/ 1 h 146"/>
                <a:gd name="T14" fmla="*/ 4 w 187"/>
                <a:gd name="T15" fmla="*/ 7 h 146"/>
                <a:gd name="T16" fmla="*/ 44 w 187"/>
                <a:gd name="T17" fmla="*/ 42 h 146"/>
                <a:gd name="T18" fmla="*/ 185 w 187"/>
                <a:gd name="T19" fmla="*/ 146 h 146"/>
                <a:gd name="T20" fmla="*/ 187 w 187"/>
                <a:gd name="T21"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146">
                  <a:moveTo>
                    <a:pt x="187" y="142"/>
                  </a:moveTo>
                  <a:cubicBezTo>
                    <a:pt x="187" y="142"/>
                    <a:pt x="185" y="141"/>
                    <a:pt x="180" y="137"/>
                  </a:cubicBezTo>
                  <a:cubicBezTo>
                    <a:pt x="163" y="125"/>
                    <a:pt x="121" y="95"/>
                    <a:pt x="83" y="66"/>
                  </a:cubicBezTo>
                  <a:cubicBezTo>
                    <a:pt x="63" y="51"/>
                    <a:pt x="44" y="37"/>
                    <a:pt x="30" y="25"/>
                  </a:cubicBezTo>
                  <a:cubicBezTo>
                    <a:pt x="23" y="19"/>
                    <a:pt x="17" y="14"/>
                    <a:pt x="12" y="9"/>
                  </a:cubicBezTo>
                  <a:cubicBezTo>
                    <a:pt x="8" y="5"/>
                    <a:pt x="5" y="1"/>
                    <a:pt x="4" y="0"/>
                  </a:cubicBezTo>
                  <a:cubicBezTo>
                    <a:pt x="0" y="1"/>
                    <a:pt x="0" y="1"/>
                    <a:pt x="0" y="1"/>
                  </a:cubicBezTo>
                  <a:cubicBezTo>
                    <a:pt x="1" y="3"/>
                    <a:pt x="2" y="5"/>
                    <a:pt x="4" y="7"/>
                  </a:cubicBezTo>
                  <a:cubicBezTo>
                    <a:pt x="11" y="15"/>
                    <a:pt x="26" y="27"/>
                    <a:pt x="44" y="42"/>
                  </a:cubicBezTo>
                  <a:cubicBezTo>
                    <a:pt x="99" y="85"/>
                    <a:pt x="185" y="146"/>
                    <a:pt x="185" y="146"/>
                  </a:cubicBezTo>
                  <a:cubicBezTo>
                    <a:pt x="187" y="142"/>
                    <a:pt x="187" y="142"/>
                    <a:pt x="187" y="142"/>
                  </a:cubicBezTo>
                  <a:close/>
                </a:path>
              </a:pathLst>
            </a:custGeom>
            <a:solidFill>
              <a:srgbClr val="A1B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íśliḑè">
              <a:extLst>
                <a:ext uri="{FF2B5EF4-FFF2-40B4-BE49-F238E27FC236}">
                  <a16:creationId xmlns:a16="http://schemas.microsoft.com/office/drawing/2014/main" id="{4BD20231-5A6D-3021-D995-4D24B3785E18}"/>
                </a:ext>
              </a:extLst>
            </p:cNvPr>
            <p:cNvSpPr/>
            <p:nvPr/>
          </p:nvSpPr>
          <p:spPr bwMode="auto">
            <a:xfrm>
              <a:off x="4373768" y="2852201"/>
              <a:ext cx="157970" cy="14550"/>
            </a:xfrm>
            <a:custGeom>
              <a:avLst/>
              <a:gdLst>
                <a:gd name="T0" fmla="*/ 63 w 64"/>
                <a:gd name="T1" fmla="*/ 0 h 6"/>
                <a:gd name="T2" fmla="*/ 32 w 64"/>
                <a:gd name="T3" fmla="*/ 2 h 6"/>
                <a:gd name="T4" fmla="*/ 1 w 64"/>
                <a:gd name="T5" fmla="*/ 0 h 6"/>
                <a:gd name="T6" fmla="*/ 0 w 64"/>
                <a:gd name="T7" fmla="*/ 4 h 6"/>
                <a:gd name="T8" fmla="*/ 32 w 64"/>
                <a:gd name="T9" fmla="*/ 6 h 6"/>
                <a:gd name="T10" fmla="*/ 64 w 64"/>
                <a:gd name="T11" fmla="*/ 4 h 6"/>
                <a:gd name="T12" fmla="*/ 63 w 6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3" y="0"/>
                  </a:moveTo>
                  <a:cubicBezTo>
                    <a:pt x="56" y="1"/>
                    <a:pt x="44" y="2"/>
                    <a:pt x="32" y="2"/>
                  </a:cubicBezTo>
                  <a:cubicBezTo>
                    <a:pt x="20" y="2"/>
                    <a:pt x="9" y="1"/>
                    <a:pt x="1" y="0"/>
                  </a:cubicBezTo>
                  <a:cubicBezTo>
                    <a:pt x="0" y="4"/>
                    <a:pt x="0" y="4"/>
                    <a:pt x="0" y="4"/>
                  </a:cubicBezTo>
                  <a:cubicBezTo>
                    <a:pt x="8" y="6"/>
                    <a:pt x="20" y="6"/>
                    <a:pt x="32" y="6"/>
                  </a:cubicBezTo>
                  <a:cubicBezTo>
                    <a:pt x="44" y="6"/>
                    <a:pt x="56" y="6"/>
                    <a:pt x="64" y="4"/>
                  </a:cubicBezTo>
                  <a:cubicBezTo>
                    <a:pt x="63" y="0"/>
                    <a:pt x="63" y="0"/>
                    <a:pt x="63" y="0"/>
                  </a:cubicBezTo>
                  <a:close/>
                </a:path>
              </a:pathLst>
            </a:custGeom>
            <a:solidFill>
              <a:srgbClr val="A1B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iSlïḑè">
              <a:extLst>
                <a:ext uri="{FF2B5EF4-FFF2-40B4-BE49-F238E27FC236}">
                  <a16:creationId xmlns:a16="http://schemas.microsoft.com/office/drawing/2014/main" id="{04DF6D84-5DF3-9A3D-BEF7-674ECE771EB0}"/>
                </a:ext>
              </a:extLst>
            </p:cNvPr>
            <p:cNvSpPr/>
            <p:nvPr/>
          </p:nvSpPr>
          <p:spPr bwMode="auto">
            <a:xfrm>
              <a:off x="4556681" y="2694231"/>
              <a:ext cx="39493" cy="204738"/>
            </a:xfrm>
            <a:custGeom>
              <a:avLst/>
              <a:gdLst>
                <a:gd name="T0" fmla="*/ 13 w 16"/>
                <a:gd name="T1" fmla="*/ 83 h 83"/>
                <a:gd name="T2" fmla="*/ 16 w 16"/>
                <a:gd name="T3" fmla="*/ 56 h 83"/>
                <a:gd name="T4" fmla="*/ 4 w 16"/>
                <a:gd name="T5" fmla="*/ 0 h 83"/>
                <a:gd name="T6" fmla="*/ 0 w 16"/>
                <a:gd name="T7" fmla="*/ 2 h 83"/>
                <a:gd name="T8" fmla="*/ 11 w 16"/>
                <a:gd name="T9" fmla="*/ 56 h 83"/>
                <a:gd name="T10" fmla="*/ 10 w 16"/>
                <a:gd name="T11" fmla="*/ 74 h 83"/>
                <a:gd name="T12" fmla="*/ 9 w 16"/>
                <a:gd name="T13" fmla="*/ 80 h 83"/>
                <a:gd name="T14" fmla="*/ 9 w 16"/>
                <a:gd name="T15" fmla="*/ 81 h 83"/>
                <a:gd name="T16" fmla="*/ 9 w 16"/>
                <a:gd name="T17" fmla="*/ 82 h 83"/>
                <a:gd name="T18" fmla="*/ 13 w 16"/>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3">
                  <a:moveTo>
                    <a:pt x="13" y="83"/>
                  </a:moveTo>
                  <a:cubicBezTo>
                    <a:pt x="13" y="82"/>
                    <a:pt x="16" y="72"/>
                    <a:pt x="16" y="56"/>
                  </a:cubicBezTo>
                  <a:cubicBezTo>
                    <a:pt x="16" y="40"/>
                    <a:pt x="13" y="20"/>
                    <a:pt x="4" y="0"/>
                  </a:cubicBezTo>
                  <a:cubicBezTo>
                    <a:pt x="0" y="2"/>
                    <a:pt x="0" y="2"/>
                    <a:pt x="0" y="2"/>
                  </a:cubicBezTo>
                  <a:cubicBezTo>
                    <a:pt x="9" y="21"/>
                    <a:pt x="11" y="41"/>
                    <a:pt x="11" y="56"/>
                  </a:cubicBezTo>
                  <a:cubicBezTo>
                    <a:pt x="11" y="63"/>
                    <a:pt x="11" y="70"/>
                    <a:pt x="10" y="74"/>
                  </a:cubicBezTo>
                  <a:cubicBezTo>
                    <a:pt x="10" y="77"/>
                    <a:pt x="9" y="79"/>
                    <a:pt x="9" y="80"/>
                  </a:cubicBezTo>
                  <a:cubicBezTo>
                    <a:pt x="9" y="80"/>
                    <a:pt x="9" y="81"/>
                    <a:pt x="9" y="81"/>
                  </a:cubicBezTo>
                  <a:cubicBezTo>
                    <a:pt x="9" y="82"/>
                    <a:pt x="9" y="82"/>
                    <a:pt x="9" y="82"/>
                  </a:cubicBezTo>
                  <a:cubicBezTo>
                    <a:pt x="13" y="83"/>
                    <a:pt x="13" y="83"/>
                    <a:pt x="13" y="83"/>
                  </a:cubicBezTo>
                  <a:close/>
                </a:path>
              </a:pathLst>
            </a:custGeom>
            <a:solidFill>
              <a:srgbClr val="A1B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iṡlïḍè">
              <a:extLst>
                <a:ext uri="{FF2B5EF4-FFF2-40B4-BE49-F238E27FC236}">
                  <a16:creationId xmlns:a16="http://schemas.microsoft.com/office/drawing/2014/main" id="{FE93DD0A-7A81-5C7D-7E43-EFBDEEF31D40}"/>
                </a:ext>
              </a:extLst>
            </p:cNvPr>
            <p:cNvSpPr/>
            <p:nvPr/>
          </p:nvSpPr>
          <p:spPr bwMode="auto">
            <a:xfrm>
              <a:off x="4529660" y="2993543"/>
              <a:ext cx="192266" cy="19746"/>
            </a:xfrm>
            <a:custGeom>
              <a:avLst/>
              <a:gdLst>
                <a:gd name="T0" fmla="*/ 77 w 78"/>
                <a:gd name="T1" fmla="*/ 0 h 8"/>
                <a:gd name="T2" fmla="*/ 76 w 78"/>
                <a:gd name="T3" fmla="*/ 0 h 8"/>
                <a:gd name="T4" fmla="*/ 34 w 78"/>
                <a:gd name="T5" fmla="*/ 4 h 8"/>
                <a:gd name="T6" fmla="*/ 1 w 78"/>
                <a:gd name="T7" fmla="*/ 0 h 8"/>
                <a:gd name="T8" fmla="*/ 0 w 78"/>
                <a:gd name="T9" fmla="*/ 4 h 8"/>
                <a:gd name="T10" fmla="*/ 34 w 78"/>
                <a:gd name="T11" fmla="*/ 8 h 8"/>
                <a:gd name="T12" fmla="*/ 78 w 78"/>
                <a:gd name="T13" fmla="*/ 4 h 8"/>
                <a:gd name="T14" fmla="*/ 77 w 78"/>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
                  <a:moveTo>
                    <a:pt x="77" y="0"/>
                  </a:moveTo>
                  <a:cubicBezTo>
                    <a:pt x="77" y="0"/>
                    <a:pt x="76" y="0"/>
                    <a:pt x="76" y="0"/>
                  </a:cubicBezTo>
                  <a:cubicBezTo>
                    <a:pt x="72" y="1"/>
                    <a:pt x="54" y="4"/>
                    <a:pt x="34" y="4"/>
                  </a:cubicBezTo>
                  <a:cubicBezTo>
                    <a:pt x="23" y="4"/>
                    <a:pt x="11" y="3"/>
                    <a:pt x="1" y="0"/>
                  </a:cubicBezTo>
                  <a:cubicBezTo>
                    <a:pt x="0" y="4"/>
                    <a:pt x="0" y="4"/>
                    <a:pt x="0" y="4"/>
                  </a:cubicBezTo>
                  <a:cubicBezTo>
                    <a:pt x="11" y="7"/>
                    <a:pt x="23" y="8"/>
                    <a:pt x="34" y="8"/>
                  </a:cubicBezTo>
                  <a:cubicBezTo>
                    <a:pt x="57" y="8"/>
                    <a:pt x="77" y="4"/>
                    <a:pt x="78" y="4"/>
                  </a:cubicBezTo>
                  <a:cubicBezTo>
                    <a:pt x="77" y="0"/>
                    <a:pt x="77" y="0"/>
                    <a:pt x="77" y="0"/>
                  </a:cubicBezTo>
                  <a:close/>
                </a:path>
              </a:pathLst>
            </a:custGeom>
            <a:solidFill>
              <a:srgbClr val="A1B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işḻîḓê">
              <a:extLst>
                <a:ext uri="{FF2B5EF4-FFF2-40B4-BE49-F238E27FC236}">
                  <a16:creationId xmlns:a16="http://schemas.microsoft.com/office/drawing/2014/main" id="{853E4D32-2B12-7FC4-6E0C-2B905853918B}"/>
                </a:ext>
              </a:extLst>
            </p:cNvPr>
            <p:cNvSpPr/>
            <p:nvPr/>
          </p:nvSpPr>
          <p:spPr bwMode="auto">
            <a:xfrm>
              <a:off x="4983824" y="2227595"/>
              <a:ext cx="78985" cy="575759"/>
            </a:xfrm>
            <a:custGeom>
              <a:avLst/>
              <a:gdLst>
                <a:gd name="T0" fmla="*/ 4 w 32"/>
                <a:gd name="T1" fmla="*/ 233 h 233"/>
                <a:gd name="T2" fmla="*/ 4 w 32"/>
                <a:gd name="T3" fmla="*/ 224 h 233"/>
                <a:gd name="T4" fmla="*/ 16 w 32"/>
                <a:gd name="T5" fmla="*/ 104 h 233"/>
                <a:gd name="T6" fmla="*/ 24 w 32"/>
                <a:gd name="T7" fmla="*/ 38 h 233"/>
                <a:gd name="T8" fmla="*/ 28 w 32"/>
                <a:gd name="T9" fmla="*/ 14 h 233"/>
                <a:gd name="T10" fmla="*/ 31 w 32"/>
                <a:gd name="T11" fmla="*/ 6 h 233"/>
                <a:gd name="T12" fmla="*/ 32 w 32"/>
                <a:gd name="T13" fmla="*/ 2 h 233"/>
                <a:gd name="T14" fmla="*/ 29 w 32"/>
                <a:gd name="T15" fmla="*/ 0 h 233"/>
                <a:gd name="T16" fmla="*/ 26 w 32"/>
                <a:gd name="T17" fmla="*/ 6 h 233"/>
                <a:gd name="T18" fmla="*/ 17 w 32"/>
                <a:gd name="T19" fmla="*/ 59 h 233"/>
                <a:gd name="T20" fmla="*/ 0 w 32"/>
                <a:gd name="T21" fmla="*/ 233 h 233"/>
                <a:gd name="T22" fmla="*/ 4 w 32"/>
                <a:gd name="T23"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33">
                  <a:moveTo>
                    <a:pt x="4" y="233"/>
                  </a:moveTo>
                  <a:cubicBezTo>
                    <a:pt x="4" y="233"/>
                    <a:pt x="4" y="230"/>
                    <a:pt x="4" y="224"/>
                  </a:cubicBezTo>
                  <a:cubicBezTo>
                    <a:pt x="6" y="203"/>
                    <a:pt x="10" y="152"/>
                    <a:pt x="16" y="104"/>
                  </a:cubicBezTo>
                  <a:cubicBezTo>
                    <a:pt x="18" y="80"/>
                    <a:pt x="21" y="56"/>
                    <a:pt x="24" y="38"/>
                  </a:cubicBezTo>
                  <a:cubicBezTo>
                    <a:pt x="26" y="28"/>
                    <a:pt x="27" y="20"/>
                    <a:pt x="28" y="14"/>
                  </a:cubicBezTo>
                  <a:cubicBezTo>
                    <a:pt x="29" y="11"/>
                    <a:pt x="30" y="9"/>
                    <a:pt x="31" y="6"/>
                  </a:cubicBezTo>
                  <a:cubicBezTo>
                    <a:pt x="31" y="4"/>
                    <a:pt x="32" y="3"/>
                    <a:pt x="32" y="2"/>
                  </a:cubicBezTo>
                  <a:cubicBezTo>
                    <a:pt x="29" y="0"/>
                    <a:pt x="29" y="0"/>
                    <a:pt x="29" y="0"/>
                  </a:cubicBezTo>
                  <a:cubicBezTo>
                    <a:pt x="28" y="1"/>
                    <a:pt x="27" y="3"/>
                    <a:pt x="26" y="6"/>
                  </a:cubicBezTo>
                  <a:cubicBezTo>
                    <a:pt x="23" y="16"/>
                    <a:pt x="20" y="36"/>
                    <a:pt x="17" y="59"/>
                  </a:cubicBezTo>
                  <a:cubicBezTo>
                    <a:pt x="8" y="128"/>
                    <a:pt x="0" y="233"/>
                    <a:pt x="0" y="233"/>
                  </a:cubicBezTo>
                  <a:cubicBezTo>
                    <a:pt x="4" y="233"/>
                    <a:pt x="4" y="233"/>
                    <a:pt x="4" y="233"/>
                  </a:cubicBezTo>
                  <a:close/>
                </a:path>
              </a:pathLst>
            </a:custGeom>
            <a:solidFill>
              <a:srgbClr val="BDD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îṧļiďè">
              <a:extLst>
                <a:ext uri="{FF2B5EF4-FFF2-40B4-BE49-F238E27FC236}">
                  <a16:creationId xmlns:a16="http://schemas.microsoft.com/office/drawing/2014/main" id="{2F2BC08C-B282-F314-C0E4-B1FF61BA3784}"/>
                </a:ext>
              </a:extLst>
            </p:cNvPr>
            <p:cNvSpPr/>
            <p:nvPr/>
          </p:nvSpPr>
          <p:spPr bwMode="auto">
            <a:xfrm>
              <a:off x="4937056" y="2321130"/>
              <a:ext cx="86260" cy="138224"/>
            </a:xfrm>
            <a:custGeom>
              <a:avLst/>
              <a:gdLst>
                <a:gd name="T0" fmla="*/ 35 w 35"/>
                <a:gd name="T1" fmla="*/ 53 h 56"/>
                <a:gd name="T2" fmla="*/ 4 w 35"/>
                <a:gd name="T3" fmla="*/ 0 h 56"/>
                <a:gd name="T4" fmla="*/ 0 w 35"/>
                <a:gd name="T5" fmla="*/ 1 h 56"/>
                <a:gd name="T6" fmla="*/ 32 w 35"/>
                <a:gd name="T7" fmla="*/ 56 h 56"/>
                <a:gd name="T8" fmla="*/ 35 w 35"/>
                <a:gd name="T9" fmla="*/ 53 h 56"/>
              </a:gdLst>
              <a:ahLst/>
              <a:cxnLst>
                <a:cxn ang="0">
                  <a:pos x="T0" y="T1"/>
                </a:cxn>
                <a:cxn ang="0">
                  <a:pos x="T2" y="T3"/>
                </a:cxn>
                <a:cxn ang="0">
                  <a:pos x="T4" y="T5"/>
                </a:cxn>
                <a:cxn ang="0">
                  <a:pos x="T6" y="T7"/>
                </a:cxn>
                <a:cxn ang="0">
                  <a:pos x="T8" y="T9"/>
                </a:cxn>
              </a:cxnLst>
              <a:rect l="0" t="0" r="r" b="b"/>
              <a:pathLst>
                <a:path w="35" h="56">
                  <a:moveTo>
                    <a:pt x="35" y="53"/>
                  </a:moveTo>
                  <a:cubicBezTo>
                    <a:pt x="25" y="43"/>
                    <a:pt x="9" y="15"/>
                    <a:pt x="4" y="0"/>
                  </a:cubicBezTo>
                  <a:cubicBezTo>
                    <a:pt x="0" y="1"/>
                    <a:pt x="0" y="1"/>
                    <a:pt x="0" y="1"/>
                  </a:cubicBezTo>
                  <a:cubicBezTo>
                    <a:pt x="5" y="17"/>
                    <a:pt x="22" y="45"/>
                    <a:pt x="32" y="56"/>
                  </a:cubicBezTo>
                  <a:cubicBezTo>
                    <a:pt x="35" y="53"/>
                    <a:pt x="35" y="53"/>
                    <a:pt x="35" y="53"/>
                  </a:cubicBezTo>
                  <a:close/>
                </a:path>
              </a:pathLst>
            </a:custGeom>
            <a:solidFill>
              <a:srgbClr val="BDD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îṩḷïdè">
              <a:extLst>
                <a:ext uri="{FF2B5EF4-FFF2-40B4-BE49-F238E27FC236}">
                  <a16:creationId xmlns:a16="http://schemas.microsoft.com/office/drawing/2014/main" id="{3F459397-F3E3-0453-BDE5-96A612577981}"/>
                </a:ext>
              </a:extLst>
            </p:cNvPr>
            <p:cNvSpPr/>
            <p:nvPr/>
          </p:nvSpPr>
          <p:spPr bwMode="auto">
            <a:xfrm>
              <a:off x="5010845" y="2398037"/>
              <a:ext cx="167324" cy="127831"/>
            </a:xfrm>
            <a:custGeom>
              <a:avLst/>
              <a:gdLst>
                <a:gd name="T0" fmla="*/ 2 w 68"/>
                <a:gd name="T1" fmla="*/ 52 h 52"/>
                <a:gd name="T2" fmla="*/ 68 w 68"/>
                <a:gd name="T3" fmla="*/ 2 h 52"/>
                <a:gd name="T4" fmla="*/ 64 w 68"/>
                <a:gd name="T5" fmla="*/ 0 h 52"/>
                <a:gd name="T6" fmla="*/ 23 w 68"/>
                <a:gd name="T7" fmla="*/ 38 h 52"/>
                <a:gd name="T8" fmla="*/ 7 w 68"/>
                <a:gd name="T9" fmla="*/ 46 h 52"/>
                <a:gd name="T10" fmla="*/ 2 w 68"/>
                <a:gd name="T11" fmla="*/ 48 h 52"/>
                <a:gd name="T12" fmla="*/ 1 w 68"/>
                <a:gd name="T13" fmla="*/ 48 h 52"/>
                <a:gd name="T14" fmla="*/ 0 w 68"/>
                <a:gd name="T15" fmla="*/ 48 h 52"/>
                <a:gd name="T16" fmla="*/ 2 w 6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2">
                  <a:moveTo>
                    <a:pt x="2" y="52"/>
                  </a:moveTo>
                  <a:cubicBezTo>
                    <a:pt x="2" y="52"/>
                    <a:pt x="42" y="40"/>
                    <a:pt x="68" y="2"/>
                  </a:cubicBezTo>
                  <a:cubicBezTo>
                    <a:pt x="64" y="0"/>
                    <a:pt x="64" y="0"/>
                    <a:pt x="64" y="0"/>
                  </a:cubicBezTo>
                  <a:cubicBezTo>
                    <a:pt x="52" y="18"/>
                    <a:pt x="36" y="30"/>
                    <a:pt x="23" y="38"/>
                  </a:cubicBezTo>
                  <a:cubicBezTo>
                    <a:pt x="17" y="42"/>
                    <a:pt x="11" y="44"/>
                    <a:pt x="7" y="46"/>
                  </a:cubicBezTo>
                  <a:cubicBezTo>
                    <a:pt x="5" y="47"/>
                    <a:pt x="3" y="47"/>
                    <a:pt x="2" y="48"/>
                  </a:cubicBezTo>
                  <a:cubicBezTo>
                    <a:pt x="1" y="48"/>
                    <a:pt x="1" y="48"/>
                    <a:pt x="1" y="48"/>
                  </a:cubicBezTo>
                  <a:cubicBezTo>
                    <a:pt x="0" y="48"/>
                    <a:pt x="0" y="48"/>
                    <a:pt x="0" y="48"/>
                  </a:cubicBezTo>
                  <a:cubicBezTo>
                    <a:pt x="2" y="52"/>
                    <a:pt x="2" y="52"/>
                    <a:pt x="2" y="52"/>
                  </a:cubicBezTo>
                  <a:close/>
                </a:path>
              </a:pathLst>
            </a:custGeom>
            <a:solidFill>
              <a:srgbClr val="BDD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isľîḍè">
              <a:extLst>
                <a:ext uri="{FF2B5EF4-FFF2-40B4-BE49-F238E27FC236}">
                  <a16:creationId xmlns:a16="http://schemas.microsoft.com/office/drawing/2014/main" id="{6BC4B990-EB80-6CBF-EDB3-CE7C4038FECE}"/>
                </a:ext>
              </a:extLst>
            </p:cNvPr>
            <p:cNvSpPr/>
            <p:nvPr/>
          </p:nvSpPr>
          <p:spPr bwMode="auto">
            <a:xfrm>
              <a:off x="4894446" y="2525868"/>
              <a:ext cx="106006" cy="168363"/>
            </a:xfrm>
            <a:custGeom>
              <a:avLst/>
              <a:gdLst>
                <a:gd name="T0" fmla="*/ 43 w 43"/>
                <a:gd name="T1" fmla="*/ 65 h 68"/>
                <a:gd name="T2" fmla="*/ 42 w 43"/>
                <a:gd name="T3" fmla="*/ 64 h 68"/>
                <a:gd name="T4" fmla="*/ 23 w 43"/>
                <a:gd name="T5" fmla="*/ 39 h 68"/>
                <a:gd name="T6" fmla="*/ 4 w 43"/>
                <a:gd name="T7" fmla="*/ 0 h 68"/>
                <a:gd name="T8" fmla="*/ 0 w 43"/>
                <a:gd name="T9" fmla="*/ 1 h 68"/>
                <a:gd name="T10" fmla="*/ 23 w 43"/>
                <a:gd name="T11" fmla="*/ 47 h 68"/>
                <a:gd name="T12" fmla="*/ 40 w 43"/>
                <a:gd name="T13" fmla="*/ 68 h 68"/>
                <a:gd name="T14" fmla="*/ 43 w 43"/>
                <a:gd name="T15" fmla="*/ 6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8">
                  <a:moveTo>
                    <a:pt x="43" y="65"/>
                  </a:moveTo>
                  <a:cubicBezTo>
                    <a:pt x="43" y="65"/>
                    <a:pt x="43" y="65"/>
                    <a:pt x="42" y="64"/>
                  </a:cubicBezTo>
                  <a:cubicBezTo>
                    <a:pt x="39" y="60"/>
                    <a:pt x="31" y="51"/>
                    <a:pt x="23" y="39"/>
                  </a:cubicBezTo>
                  <a:cubicBezTo>
                    <a:pt x="15" y="28"/>
                    <a:pt x="7" y="14"/>
                    <a:pt x="4" y="0"/>
                  </a:cubicBezTo>
                  <a:cubicBezTo>
                    <a:pt x="0" y="1"/>
                    <a:pt x="0" y="1"/>
                    <a:pt x="0" y="1"/>
                  </a:cubicBezTo>
                  <a:cubicBezTo>
                    <a:pt x="4" y="18"/>
                    <a:pt x="14" y="34"/>
                    <a:pt x="23" y="47"/>
                  </a:cubicBezTo>
                  <a:cubicBezTo>
                    <a:pt x="32" y="59"/>
                    <a:pt x="40" y="68"/>
                    <a:pt x="40" y="68"/>
                  </a:cubicBezTo>
                  <a:cubicBezTo>
                    <a:pt x="43" y="65"/>
                    <a:pt x="43" y="65"/>
                    <a:pt x="43" y="65"/>
                  </a:cubicBezTo>
                  <a:close/>
                </a:path>
              </a:pathLst>
            </a:custGeom>
            <a:solidFill>
              <a:srgbClr val="BDD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iṣľiḋê">
              <a:extLst>
                <a:ext uri="{FF2B5EF4-FFF2-40B4-BE49-F238E27FC236}">
                  <a16:creationId xmlns:a16="http://schemas.microsoft.com/office/drawing/2014/main" id="{0A7BB82A-7688-A56F-C182-2A9BD0D68FDD}"/>
                </a:ext>
              </a:extLst>
            </p:cNvPr>
            <p:cNvSpPr/>
            <p:nvPr/>
          </p:nvSpPr>
          <p:spPr bwMode="auto">
            <a:xfrm>
              <a:off x="4702180" y="2943657"/>
              <a:ext cx="2992078" cy="1743907"/>
            </a:xfrm>
            <a:custGeom>
              <a:avLst/>
              <a:gdLst>
                <a:gd name="T0" fmla="*/ 1179 w 1212"/>
                <a:gd name="T1" fmla="*/ 706 h 706"/>
                <a:gd name="T2" fmla="*/ 33 w 1212"/>
                <a:gd name="T3" fmla="*/ 706 h 706"/>
                <a:gd name="T4" fmla="*/ 0 w 1212"/>
                <a:gd name="T5" fmla="*/ 673 h 706"/>
                <a:gd name="T6" fmla="*/ 0 w 1212"/>
                <a:gd name="T7" fmla="*/ 33 h 706"/>
                <a:gd name="T8" fmla="*/ 33 w 1212"/>
                <a:gd name="T9" fmla="*/ 0 h 706"/>
                <a:gd name="T10" fmla="*/ 1179 w 1212"/>
                <a:gd name="T11" fmla="*/ 0 h 706"/>
                <a:gd name="T12" fmla="*/ 1212 w 1212"/>
                <a:gd name="T13" fmla="*/ 33 h 706"/>
                <a:gd name="T14" fmla="*/ 1212 w 1212"/>
                <a:gd name="T15" fmla="*/ 673 h 706"/>
                <a:gd name="T16" fmla="*/ 1179 w 1212"/>
                <a:gd name="T17"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2" h="706">
                  <a:moveTo>
                    <a:pt x="1179" y="706"/>
                  </a:moveTo>
                  <a:cubicBezTo>
                    <a:pt x="33" y="706"/>
                    <a:pt x="33" y="706"/>
                    <a:pt x="33" y="706"/>
                  </a:cubicBezTo>
                  <a:cubicBezTo>
                    <a:pt x="15" y="706"/>
                    <a:pt x="0" y="691"/>
                    <a:pt x="0" y="673"/>
                  </a:cubicBezTo>
                  <a:cubicBezTo>
                    <a:pt x="0" y="33"/>
                    <a:pt x="0" y="33"/>
                    <a:pt x="0" y="33"/>
                  </a:cubicBezTo>
                  <a:cubicBezTo>
                    <a:pt x="0" y="15"/>
                    <a:pt x="15" y="0"/>
                    <a:pt x="33" y="0"/>
                  </a:cubicBezTo>
                  <a:cubicBezTo>
                    <a:pt x="1179" y="0"/>
                    <a:pt x="1179" y="0"/>
                    <a:pt x="1179" y="0"/>
                  </a:cubicBezTo>
                  <a:cubicBezTo>
                    <a:pt x="1197" y="0"/>
                    <a:pt x="1212" y="15"/>
                    <a:pt x="1212" y="33"/>
                  </a:cubicBezTo>
                  <a:cubicBezTo>
                    <a:pt x="1212" y="673"/>
                    <a:pt x="1212" y="673"/>
                    <a:pt x="1212" y="673"/>
                  </a:cubicBezTo>
                  <a:cubicBezTo>
                    <a:pt x="1212" y="691"/>
                    <a:pt x="1197" y="706"/>
                    <a:pt x="1179" y="706"/>
                  </a:cubicBezTo>
                </a:path>
              </a:pathLst>
            </a:custGeom>
            <a:solidFill>
              <a:srgbClr val="C0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ïṩ1íḓê">
              <a:extLst>
                <a:ext uri="{FF2B5EF4-FFF2-40B4-BE49-F238E27FC236}">
                  <a16:creationId xmlns:a16="http://schemas.microsoft.com/office/drawing/2014/main" id="{FB4F2F19-D00C-38B7-B285-F41506CA4EF1}"/>
                </a:ext>
              </a:extLst>
            </p:cNvPr>
            <p:cNvSpPr/>
            <p:nvPr/>
          </p:nvSpPr>
          <p:spPr bwMode="auto">
            <a:xfrm>
              <a:off x="4822736" y="3081881"/>
              <a:ext cx="2750966" cy="1541248"/>
            </a:xfrm>
            <a:custGeom>
              <a:avLst/>
              <a:gdLst>
                <a:gd name="T0" fmla="*/ 1087 w 1114"/>
                <a:gd name="T1" fmla="*/ 624 h 624"/>
                <a:gd name="T2" fmla="*/ 27 w 1114"/>
                <a:gd name="T3" fmla="*/ 624 h 624"/>
                <a:gd name="T4" fmla="*/ 0 w 1114"/>
                <a:gd name="T5" fmla="*/ 597 h 624"/>
                <a:gd name="T6" fmla="*/ 0 w 1114"/>
                <a:gd name="T7" fmla="*/ 27 h 624"/>
                <a:gd name="T8" fmla="*/ 27 w 1114"/>
                <a:gd name="T9" fmla="*/ 0 h 624"/>
                <a:gd name="T10" fmla="*/ 1087 w 1114"/>
                <a:gd name="T11" fmla="*/ 0 h 624"/>
                <a:gd name="T12" fmla="*/ 1114 w 1114"/>
                <a:gd name="T13" fmla="*/ 27 h 624"/>
                <a:gd name="T14" fmla="*/ 1114 w 1114"/>
                <a:gd name="T15" fmla="*/ 597 h 624"/>
                <a:gd name="T16" fmla="*/ 1087 w 1114"/>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4" h="624">
                  <a:moveTo>
                    <a:pt x="1087" y="624"/>
                  </a:moveTo>
                  <a:cubicBezTo>
                    <a:pt x="27" y="624"/>
                    <a:pt x="27" y="624"/>
                    <a:pt x="27" y="624"/>
                  </a:cubicBezTo>
                  <a:cubicBezTo>
                    <a:pt x="12" y="624"/>
                    <a:pt x="0" y="612"/>
                    <a:pt x="0" y="597"/>
                  </a:cubicBezTo>
                  <a:cubicBezTo>
                    <a:pt x="0" y="27"/>
                    <a:pt x="0" y="27"/>
                    <a:pt x="0" y="27"/>
                  </a:cubicBezTo>
                  <a:cubicBezTo>
                    <a:pt x="0" y="12"/>
                    <a:pt x="12" y="0"/>
                    <a:pt x="27" y="0"/>
                  </a:cubicBezTo>
                  <a:cubicBezTo>
                    <a:pt x="1087" y="0"/>
                    <a:pt x="1087" y="0"/>
                    <a:pt x="1087" y="0"/>
                  </a:cubicBezTo>
                  <a:cubicBezTo>
                    <a:pt x="1102" y="0"/>
                    <a:pt x="1114" y="12"/>
                    <a:pt x="1114" y="27"/>
                  </a:cubicBezTo>
                  <a:cubicBezTo>
                    <a:pt x="1114" y="597"/>
                    <a:pt x="1114" y="597"/>
                    <a:pt x="1114" y="597"/>
                  </a:cubicBezTo>
                  <a:cubicBezTo>
                    <a:pt x="1114" y="612"/>
                    <a:pt x="1102" y="624"/>
                    <a:pt x="1087" y="624"/>
                  </a:cubicBezTo>
                </a:path>
              </a:pathLst>
            </a:custGeom>
            <a:solidFill>
              <a:srgbClr val="A3B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îšļíḑê">
              <a:extLst>
                <a:ext uri="{FF2B5EF4-FFF2-40B4-BE49-F238E27FC236}">
                  <a16:creationId xmlns:a16="http://schemas.microsoft.com/office/drawing/2014/main" id="{EE39F5D0-7BE3-78F0-208B-4327B859B031}"/>
                </a:ext>
              </a:extLst>
            </p:cNvPr>
            <p:cNvSpPr/>
            <p:nvPr/>
          </p:nvSpPr>
          <p:spPr bwMode="auto">
            <a:xfrm>
              <a:off x="4966156" y="3521495"/>
              <a:ext cx="2464126" cy="296194"/>
            </a:xfrm>
            <a:custGeom>
              <a:avLst/>
              <a:gdLst>
                <a:gd name="T0" fmla="*/ 989 w 998"/>
                <a:gd name="T1" fmla="*/ 120 h 120"/>
                <a:gd name="T2" fmla="*/ 9 w 998"/>
                <a:gd name="T3" fmla="*/ 120 h 120"/>
                <a:gd name="T4" fmla="*/ 0 w 998"/>
                <a:gd name="T5" fmla="*/ 110 h 120"/>
                <a:gd name="T6" fmla="*/ 0 w 998"/>
                <a:gd name="T7" fmla="*/ 10 h 120"/>
                <a:gd name="T8" fmla="*/ 9 w 998"/>
                <a:gd name="T9" fmla="*/ 0 h 120"/>
                <a:gd name="T10" fmla="*/ 989 w 998"/>
                <a:gd name="T11" fmla="*/ 0 h 120"/>
                <a:gd name="T12" fmla="*/ 998 w 998"/>
                <a:gd name="T13" fmla="*/ 10 h 120"/>
                <a:gd name="T14" fmla="*/ 998 w 998"/>
                <a:gd name="T15" fmla="*/ 110 h 120"/>
                <a:gd name="T16" fmla="*/ 989 w 99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120">
                  <a:moveTo>
                    <a:pt x="989" y="120"/>
                  </a:moveTo>
                  <a:cubicBezTo>
                    <a:pt x="9" y="120"/>
                    <a:pt x="9" y="120"/>
                    <a:pt x="9" y="120"/>
                  </a:cubicBezTo>
                  <a:cubicBezTo>
                    <a:pt x="4" y="120"/>
                    <a:pt x="0" y="115"/>
                    <a:pt x="0" y="110"/>
                  </a:cubicBezTo>
                  <a:cubicBezTo>
                    <a:pt x="0" y="10"/>
                    <a:pt x="0" y="10"/>
                    <a:pt x="0" y="10"/>
                  </a:cubicBezTo>
                  <a:cubicBezTo>
                    <a:pt x="0" y="4"/>
                    <a:pt x="4" y="0"/>
                    <a:pt x="9" y="0"/>
                  </a:cubicBezTo>
                  <a:cubicBezTo>
                    <a:pt x="989" y="0"/>
                    <a:pt x="989" y="0"/>
                    <a:pt x="989" y="0"/>
                  </a:cubicBezTo>
                  <a:cubicBezTo>
                    <a:pt x="994" y="0"/>
                    <a:pt x="998" y="4"/>
                    <a:pt x="998" y="10"/>
                  </a:cubicBezTo>
                  <a:cubicBezTo>
                    <a:pt x="998" y="110"/>
                    <a:pt x="998" y="110"/>
                    <a:pt x="998" y="110"/>
                  </a:cubicBezTo>
                  <a:cubicBezTo>
                    <a:pt x="998" y="115"/>
                    <a:pt x="994" y="120"/>
                    <a:pt x="989" y="120"/>
                  </a:cubicBezTo>
                  <a:close/>
                </a:path>
              </a:pathLst>
            </a:custGeom>
            <a:solidFill>
              <a:srgbClr val="F3F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ïş1ïḋe">
              <a:extLst>
                <a:ext uri="{FF2B5EF4-FFF2-40B4-BE49-F238E27FC236}">
                  <a16:creationId xmlns:a16="http://schemas.microsoft.com/office/drawing/2014/main" id="{F931F44A-1468-5D51-1F27-263F684EB7A6}"/>
                </a:ext>
              </a:extLst>
            </p:cNvPr>
            <p:cNvSpPr/>
            <p:nvPr/>
          </p:nvSpPr>
          <p:spPr bwMode="auto">
            <a:xfrm>
              <a:off x="4966156" y="3995405"/>
              <a:ext cx="367904" cy="367904"/>
            </a:xfrm>
            <a:custGeom>
              <a:avLst/>
              <a:gdLst>
                <a:gd name="T0" fmla="*/ 145 w 149"/>
                <a:gd name="T1" fmla="*/ 149 h 149"/>
                <a:gd name="T2" fmla="*/ 4 w 149"/>
                <a:gd name="T3" fmla="*/ 149 h 149"/>
                <a:gd name="T4" fmla="*/ 0 w 149"/>
                <a:gd name="T5" fmla="*/ 145 h 149"/>
                <a:gd name="T6" fmla="*/ 0 w 149"/>
                <a:gd name="T7" fmla="*/ 4 h 149"/>
                <a:gd name="T8" fmla="*/ 4 w 149"/>
                <a:gd name="T9" fmla="*/ 0 h 149"/>
                <a:gd name="T10" fmla="*/ 145 w 149"/>
                <a:gd name="T11" fmla="*/ 0 h 149"/>
                <a:gd name="T12" fmla="*/ 149 w 149"/>
                <a:gd name="T13" fmla="*/ 4 h 149"/>
                <a:gd name="T14" fmla="*/ 149 w 149"/>
                <a:gd name="T15" fmla="*/ 145 h 149"/>
                <a:gd name="T16" fmla="*/ 145 w 14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9">
                  <a:moveTo>
                    <a:pt x="145" y="149"/>
                  </a:moveTo>
                  <a:cubicBezTo>
                    <a:pt x="4" y="149"/>
                    <a:pt x="4" y="149"/>
                    <a:pt x="4" y="149"/>
                  </a:cubicBezTo>
                  <a:cubicBezTo>
                    <a:pt x="1" y="149"/>
                    <a:pt x="0" y="148"/>
                    <a:pt x="0" y="145"/>
                  </a:cubicBezTo>
                  <a:cubicBezTo>
                    <a:pt x="0" y="4"/>
                    <a:pt x="0" y="4"/>
                    <a:pt x="0" y="4"/>
                  </a:cubicBezTo>
                  <a:cubicBezTo>
                    <a:pt x="0" y="2"/>
                    <a:pt x="1" y="0"/>
                    <a:pt x="4" y="0"/>
                  </a:cubicBezTo>
                  <a:cubicBezTo>
                    <a:pt x="145" y="0"/>
                    <a:pt x="145" y="0"/>
                    <a:pt x="145" y="0"/>
                  </a:cubicBezTo>
                  <a:cubicBezTo>
                    <a:pt x="147" y="0"/>
                    <a:pt x="149" y="2"/>
                    <a:pt x="149" y="4"/>
                  </a:cubicBezTo>
                  <a:cubicBezTo>
                    <a:pt x="149" y="145"/>
                    <a:pt x="149" y="145"/>
                    <a:pt x="149" y="145"/>
                  </a:cubicBezTo>
                  <a:cubicBezTo>
                    <a:pt x="149" y="148"/>
                    <a:pt x="147" y="149"/>
                    <a:pt x="145" y="14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îṡľïḓè">
              <a:extLst>
                <a:ext uri="{FF2B5EF4-FFF2-40B4-BE49-F238E27FC236}">
                  <a16:creationId xmlns:a16="http://schemas.microsoft.com/office/drawing/2014/main" id="{6F410C68-B674-BFEE-894D-ECCC81708ADA}"/>
                </a:ext>
              </a:extLst>
            </p:cNvPr>
            <p:cNvSpPr/>
            <p:nvPr/>
          </p:nvSpPr>
          <p:spPr bwMode="auto">
            <a:xfrm>
              <a:off x="5359003" y="4000602"/>
              <a:ext cx="367904" cy="21825"/>
            </a:xfrm>
            <a:custGeom>
              <a:avLst/>
              <a:gdLst>
                <a:gd name="T0" fmla="*/ 148 w 149"/>
                <a:gd name="T1" fmla="*/ 9 h 9"/>
                <a:gd name="T2" fmla="*/ 2 w 149"/>
                <a:gd name="T3" fmla="*/ 9 h 9"/>
                <a:gd name="T4" fmla="*/ 0 w 149"/>
                <a:gd name="T5" fmla="*/ 8 h 9"/>
                <a:gd name="T6" fmla="*/ 0 w 149"/>
                <a:gd name="T7" fmla="*/ 1 h 9"/>
                <a:gd name="T8" fmla="*/ 2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2" y="9"/>
                    <a:pt x="2" y="9"/>
                    <a:pt x="2" y="9"/>
                  </a:cubicBezTo>
                  <a:cubicBezTo>
                    <a:pt x="1" y="9"/>
                    <a:pt x="0" y="9"/>
                    <a:pt x="0" y="8"/>
                  </a:cubicBezTo>
                  <a:cubicBezTo>
                    <a:pt x="0" y="1"/>
                    <a:pt x="0" y="1"/>
                    <a:pt x="0" y="1"/>
                  </a:cubicBezTo>
                  <a:cubicBezTo>
                    <a:pt x="0" y="0"/>
                    <a:pt x="1" y="0"/>
                    <a:pt x="2"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ïṩļíḍe">
              <a:extLst>
                <a:ext uri="{FF2B5EF4-FFF2-40B4-BE49-F238E27FC236}">
                  <a16:creationId xmlns:a16="http://schemas.microsoft.com/office/drawing/2014/main" id="{3988E8E4-0824-E63B-6D46-BAEDEED146D3}"/>
                </a:ext>
              </a:extLst>
            </p:cNvPr>
            <p:cNvSpPr/>
            <p:nvPr/>
          </p:nvSpPr>
          <p:spPr bwMode="auto">
            <a:xfrm>
              <a:off x="5359003" y="4047369"/>
              <a:ext cx="367904" cy="24943"/>
            </a:xfrm>
            <a:custGeom>
              <a:avLst/>
              <a:gdLst>
                <a:gd name="T0" fmla="*/ 148 w 149"/>
                <a:gd name="T1" fmla="*/ 10 h 10"/>
                <a:gd name="T2" fmla="*/ 2 w 149"/>
                <a:gd name="T3" fmla="*/ 10 h 10"/>
                <a:gd name="T4" fmla="*/ 0 w 149"/>
                <a:gd name="T5" fmla="*/ 8 h 10"/>
                <a:gd name="T6" fmla="*/ 0 w 149"/>
                <a:gd name="T7" fmla="*/ 1 h 10"/>
                <a:gd name="T8" fmla="*/ 2 w 149"/>
                <a:gd name="T9" fmla="*/ 0 h 10"/>
                <a:gd name="T10" fmla="*/ 148 w 149"/>
                <a:gd name="T11" fmla="*/ 0 h 10"/>
                <a:gd name="T12" fmla="*/ 149 w 149"/>
                <a:gd name="T13" fmla="*/ 1 h 10"/>
                <a:gd name="T14" fmla="*/ 149 w 149"/>
                <a:gd name="T15" fmla="*/ 8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2" y="10"/>
                    <a:pt x="2" y="10"/>
                    <a:pt x="2" y="10"/>
                  </a:cubicBezTo>
                  <a:cubicBezTo>
                    <a:pt x="1" y="10"/>
                    <a:pt x="0" y="9"/>
                    <a:pt x="0" y="8"/>
                  </a:cubicBezTo>
                  <a:cubicBezTo>
                    <a:pt x="0" y="1"/>
                    <a:pt x="0" y="1"/>
                    <a:pt x="0" y="1"/>
                  </a:cubicBezTo>
                  <a:cubicBezTo>
                    <a:pt x="0" y="1"/>
                    <a:pt x="1" y="0"/>
                    <a:pt x="2" y="0"/>
                  </a:cubicBezTo>
                  <a:cubicBezTo>
                    <a:pt x="148" y="0"/>
                    <a:pt x="148" y="0"/>
                    <a:pt x="148" y="0"/>
                  </a:cubicBezTo>
                  <a:cubicBezTo>
                    <a:pt x="149" y="0"/>
                    <a:pt x="149" y="1"/>
                    <a:pt x="149" y="1"/>
                  </a:cubicBezTo>
                  <a:cubicBezTo>
                    <a:pt x="149" y="8"/>
                    <a:pt x="149" y="8"/>
                    <a:pt x="149" y="8"/>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íṩľîḋè">
              <a:extLst>
                <a:ext uri="{FF2B5EF4-FFF2-40B4-BE49-F238E27FC236}">
                  <a16:creationId xmlns:a16="http://schemas.microsoft.com/office/drawing/2014/main" id="{C6D2594D-FFA2-1EDB-B70E-957E1792CED6}"/>
                </a:ext>
              </a:extLst>
            </p:cNvPr>
            <p:cNvSpPr/>
            <p:nvPr/>
          </p:nvSpPr>
          <p:spPr bwMode="auto">
            <a:xfrm>
              <a:off x="5359003" y="4097255"/>
              <a:ext cx="367904" cy="21825"/>
            </a:xfrm>
            <a:custGeom>
              <a:avLst/>
              <a:gdLst>
                <a:gd name="T0" fmla="*/ 148 w 149"/>
                <a:gd name="T1" fmla="*/ 9 h 9"/>
                <a:gd name="T2" fmla="*/ 2 w 149"/>
                <a:gd name="T3" fmla="*/ 9 h 9"/>
                <a:gd name="T4" fmla="*/ 0 w 149"/>
                <a:gd name="T5" fmla="*/ 8 h 9"/>
                <a:gd name="T6" fmla="*/ 0 w 149"/>
                <a:gd name="T7" fmla="*/ 1 h 9"/>
                <a:gd name="T8" fmla="*/ 2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2" y="9"/>
                    <a:pt x="2" y="9"/>
                    <a:pt x="2" y="9"/>
                  </a:cubicBezTo>
                  <a:cubicBezTo>
                    <a:pt x="1" y="9"/>
                    <a:pt x="0" y="9"/>
                    <a:pt x="0" y="8"/>
                  </a:cubicBezTo>
                  <a:cubicBezTo>
                    <a:pt x="0" y="1"/>
                    <a:pt x="0" y="1"/>
                    <a:pt x="0" y="1"/>
                  </a:cubicBezTo>
                  <a:cubicBezTo>
                    <a:pt x="0" y="0"/>
                    <a:pt x="1" y="0"/>
                    <a:pt x="2"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ísḷïḋe">
              <a:extLst>
                <a:ext uri="{FF2B5EF4-FFF2-40B4-BE49-F238E27FC236}">
                  <a16:creationId xmlns:a16="http://schemas.microsoft.com/office/drawing/2014/main" id="{D95F3E8D-27A9-5B6F-E9A7-8E5F5A2B7825}"/>
                </a:ext>
              </a:extLst>
            </p:cNvPr>
            <p:cNvSpPr/>
            <p:nvPr/>
          </p:nvSpPr>
          <p:spPr bwMode="auto">
            <a:xfrm>
              <a:off x="5359003" y="4144022"/>
              <a:ext cx="367904" cy="24943"/>
            </a:xfrm>
            <a:custGeom>
              <a:avLst/>
              <a:gdLst>
                <a:gd name="T0" fmla="*/ 148 w 149"/>
                <a:gd name="T1" fmla="*/ 10 h 10"/>
                <a:gd name="T2" fmla="*/ 2 w 149"/>
                <a:gd name="T3" fmla="*/ 10 h 10"/>
                <a:gd name="T4" fmla="*/ 0 w 149"/>
                <a:gd name="T5" fmla="*/ 9 h 10"/>
                <a:gd name="T6" fmla="*/ 0 w 149"/>
                <a:gd name="T7" fmla="*/ 1 h 10"/>
                <a:gd name="T8" fmla="*/ 2 w 149"/>
                <a:gd name="T9" fmla="*/ 0 h 10"/>
                <a:gd name="T10" fmla="*/ 148 w 149"/>
                <a:gd name="T11" fmla="*/ 0 h 10"/>
                <a:gd name="T12" fmla="*/ 149 w 149"/>
                <a:gd name="T13" fmla="*/ 1 h 10"/>
                <a:gd name="T14" fmla="*/ 149 w 149"/>
                <a:gd name="T15" fmla="*/ 9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2" y="10"/>
                    <a:pt x="2" y="10"/>
                    <a:pt x="2" y="10"/>
                  </a:cubicBezTo>
                  <a:cubicBezTo>
                    <a:pt x="1" y="10"/>
                    <a:pt x="0" y="9"/>
                    <a:pt x="0" y="9"/>
                  </a:cubicBezTo>
                  <a:cubicBezTo>
                    <a:pt x="0" y="1"/>
                    <a:pt x="0" y="1"/>
                    <a:pt x="0" y="1"/>
                  </a:cubicBezTo>
                  <a:cubicBezTo>
                    <a:pt x="0" y="1"/>
                    <a:pt x="1" y="0"/>
                    <a:pt x="2" y="0"/>
                  </a:cubicBezTo>
                  <a:cubicBezTo>
                    <a:pt x="148" y="0"/>
                    <a:pt x="148" y="0"/>
                    <a:pt x="148" y="0"/>
                  </a:cubicBezTo>
                  <a:cubicBezTo>
                    <a:pt x="149" y="0"/>
                    <a:pt x="149" y="1"/>
                    <a:pt x="149" y="1"/>
                  </a:cubicBezTo>
                  <a:cubicBezTo>
                    <a:pt x="149" y="9"/>
                    <a:pt x="149" y="9"/>
                    <a:pt x="149" y="9"/>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ïṣļîḓè">
              <a:extLst>
                <a:ext uri="{FF2B5EF4-FFF2-40B4-BE49-F238E27FC236}">
                  <a16:creationId xmlns:a16="http://schemas.microsoft.com/office/drawing/2014/main" id="{14357DAD-444F-0DBF-87E6-5865642E9315}"/>
                </a:ext>
              </a:extLst>
            </p:cNvPr>
            <p:cNvSpPr/>
            <p:nvPr/>
          </p:nvSpPr>
          <p:spPr bwMode="auto">
            <a:xfrm>
              <a:off x="5359003" y="4192868"/>
              <a:ext cx="367904" cy="22864"/>
            </a:xfrm>
            <a:custGeom>
              <a:avLst/>
              <a:gdLst>
                <a:gd name="T0" fmla="*/ 148 w 149"/>
                <a:gd name="T1" fmla="*/ 9 h 9"/>
                <a:gd name="T2" fmla="*/ 2 w 149"/>
                <a:gd name="T3" fmla="*/ 9 h 9"/>
                <a:gd name="T4" fmla="*/ 0 w 149"/>
                <a:gd name="T5" fmla="*/ 8 h 9"/>
                <a:gd name="T6" fmla="*/ 0 w 149"/>
                <a:gd name="T7" fmla="*/ 1 h 9"/>
                <a:gd name="T8" fmla="*/ 2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2" y="9"/>
                    <a:pt x="2" y="9"/>
                    <a:pt x="2" y="9"/>
                  </a:cubicBezTo>
                  <a:cubicBezTo>
                    <a:pt x="1" y="9"/>
                    <a:pt x="0" y="9"/>
                    <a:pt x="0" y="8"/>
                  </a:cubicBezTo>
                  <a:cubicBezTo>
                    <a:pt x="0" y="1"/>
                    <a:pt x="0" y="1"/>
                    <a:pt x="0" y="1"/>
                  </a:cubicBezTo>
                  <a:cubicBezTo>
                    <a:pt x="0" y="0"/>
                    <a:pt x="1" y="0"/>
                    <a:pt x="2"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í$ľíḑê">
              <a:extLst>
                <a:ext uri="{FF2B5EF4-FFF2-40B4-BE49-F238E27FC236}">
                  <a16:creationId xmlns:a16="http://schemas.microsoft.com/office/drawing/2014/main" id="{A1B5218B-BA0A-6F4D-9C49-E390AFA2078E}"/>
                </a:ext>
              </a:extLst>
            </p:cNvPr>
            <p:cNvSpPr/>
            <p:nvPr/>
          </p:nvSpPr>
          <p:spPr bwMode="auto">
            <a:xfrm>
              <a:off x="5359003" y="4240675"/>
              <a:ext cx="367904" cy="23903"/>
            </a:xfrm>
            <a:custGeom>
              <a:avLst/>
              <a:gdLst>
                <a:gd name="T0" fmla="*/ 148 w 149"/>
                <a:gd name="T1" fmla="*/ 10 h 10"/>
                <a:gd name="T2" fmla="*/ 2 w 149"/>
                <a:gd name="T3" fmla="*/ 10 h 10"/>
                <a:gd name="T4" fmla="*/ 0 w 149"/>
                <a:gd name="T5" fmla="*/ 9 h 10"/>
                <a:gd name="T6" fmla="*/ 0 w 149"/>
                <a:gd name="T7" fmla="*/ 1 h 10"/>
                <a:gd name="T8" fmla="*/ 2 w 149"/>
                <a:gd name="T9" fmla="*/ 0 h 10"/>
                <a:gd name="T10" fmla="*/ 148 w 149"/>
                <a:gd name="T11" fmla="*/ 0 h 10"/>
                <a:gd name="T12" fmla="*/ 149 w 149"/>
                <a:gd name="T13" fmla="*/ 1 h 10"/>
                <a:gd name="T14" fmla="*/ 149 w 149"/>
                <a:gd name="T15" fmla="*/ 9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2" y="10"/>
                    <a:pt x="2" y="10"/>
                    <a:pt x="2" y="10"/>
                  </a:cubicBezTo>
                  <a:cubicBezTo>
                    <a:pt x="1" y="10"/>
                    <a:pt x="0" y="9"/>
                    <a:pt x="0" y="9"/>
                  </a:cubicBezTo>
                  <a:cubicBezTo>
                    <a:pt x="0" y="1"/>
                    <a:pt x="0" y="1"/>
                    <a:pt x="0" y="1"/>
                  </a:cubicBezTo>
                  <a:cubicBezTo>
                    <a:pt x="0" y="1"/>
                    <a:pt x="1" y="0"/>
                    <a:pt x="2" y="0"/>
                  </a:cubicBezTo>
                  <a:cubicBezTo>
                    <a:pt x="148" y="0"/>
                    <a:pt x="148" y="0"/>
                    <a:pt x="148" y="0"/>
                  </a:cubicBezTo>
                  <a:cubicBezTo>
                    <a:pt x="149" y="0"/>
                    <a:pt x="149" y="1"/>
                    <a:pt x="149" y="1"/>
                  </a:cubicBezTo>
                  <a:cubicBezTo>
                    <a:pt x="149" y="9"/>
                    <a:pt x="149" y="9"/>
                    <a:pt x="149" y="9"/>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î$ḷîḑè">
              <a:extLst>
                <a:ext uri="{FF2B5EF4-FFF2-40B4-BE49-F238E27FC236}">
                  <a16:creationId xmlns:a16="http://schemas.microsoft.com/office/drawing/2014/main" id="{A9C32207-2B63-C1E5-7920-34B80E2714F1}"/>
                </a:ext>
              </a:extLst>
            </p:cNvPr>
            <p:cNvSpPr/>
            <p:nvPr/>
          </p:nvSpPr>
          <p:spPr bwMode="auto">
            <a:xfrm>
              <a:off x="5359003" y="4289521"/>
              <a:ext cx="197463" cy="22864"/>
            </a:xfrm>
            <a:custGeom>
              <a:avLst/>
              <a:gdLst>
                <a:gd name="T0" fmla="*/ 79 w 80"/>
                <a:gd name="T1" fmla="*/ 9 h 9"/>
                <a:gd name="T2" fmla="*/ 1 w 80"/>
                <a:gd name="T3" fmla="*/ 9 h 9"/>
                <a:gd name="T4" fmla="*/ 0 w 80"/>
                <a:gd name="T5" fmla="*/ 8 h 9"/>
                <a:gd name="T6" fmla="*/ 0 w 80"/>
                <a:gd name="T7" fmla="*/ 1 h 9"/>
                <a:gd name="T8" fmla="*/ 1 w 80"/>
                <a:gd name="T9" fmla="*/ 0 h 9"/>
                <a:gd name="T10" fmla="*/ 79 w 80"/>
                <a:gd name="T11" fmla="*/ 0 h 9"/>
                <a:gd name="T12" fmla="*/ 80 w 80"/>
                <a:gd name="T13" fmla="*/ 1 h 9"/>
                <a:gd name="T14" fmla="*/ 80 w 80"/>
                <a:gd name="T15" fmla="*/ 8 h 9"/>
                <a:gd name="T16" fmla="*/ 79 w 80"/>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
                  <a:moveTo>
                    <a:pt x="79" y="9"/>
                  </a:moveTo>
                  <a:cubicBezTo>
                    <a:pt x="1" y="9"/>
                    <a:pt x="1" y="9"/>
                    <a:pt x="1" y="9"/>
                  </a:cubicBezTo>
                  <a:cubicBezTo>
                    <a:pt x="1" y="9"/>
                    <a:pt x="0" y="9"/>
                    <a:pt x="0" y="8"/>
                  </a:cubicBezTo>
                  <a:cubicBezTo>
                    <a:pt x="0" y="1"/>
                    <a:pt x="0" y="1"/>
                    <a:pt x="0" y="1"/>
                  </a:cubicBezTo>
                  <a:cubicBezTo>
                    <a:pt x="0" y="0"/>
                    <a:pt x="1" y="0"/>
                    <a:pt x="1" y="0"/>
                  </a:cubicBezTo>
                  <a:cubicBezTo>
                    <a:pt x="79" y="0"/>
                    <a:pt x="79" y="0"/>
                    <a:pt x="79" y="0"/>
                  </a:cubicBezTo>
                  <a:cubicBezTo>
                    <a:pt x="80" y="0"/>
                    <a:pt x="80" y="0"/>
                    <a:pt x="80" y="1"/>
                  </a:cubicBezTo>
                  <a:cubicBezTo>
                    <a:pt x="80" y="8"/>
                    <a:pt x="80" y="8"/>
                    <a:pt x="80" y="8"/>
                  </a:cubicBezTo>
                  <a:cubicBezTo>
                    <a:pt x="80" y="9"/>
                    <a:pt x="80" y="9"/>
                    <a:pt x="79"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íSľîde">
              <a:extLst>
                <a:ext uri="{FF2B5EF4-FFF2-40B4-BE49-F238E27FC236}">
                  <a16:creationId xmlns:a16="http://schemas.microsoft.com/office/drawing/2014/main" id="{84779E15-C332-CA25-E3C8-8FE8FA3E4675}"/>
                </a:ext>
              </a:extLst>
            </p:cNvPr>
            <p:cNvSpPr/>
            <p:nvPr/>
          </p:nvSpPr>
          <p:spPr bwMode="auto">
            <a:xfrm>
              <a:off x="5800696" y="3998523"/>
              <a:ext cx="367904" cy="367904"/>
            </a:xfrm>
            <a:custGeom>
              <a:avLst/>
              <a:gdLst>
                <a:gd name="T0" fmla="*/ 145 w 149"/>
                <a:gd name="T1" fmla="*/ 149 h 149"/>
                <a:gd name="T2" fmla="*/ 4 w 149"/>
                <a:gd name="T3" fmla="*/ 149 h 149"/>
                <a:gd name="T4" fmla="*/ 0 w 149"/>
                <a:gd name="T5" fmla="*/ 145 h 149"/>
                <a:gd name="T6" fmla="*/ 0 w 149"/>
                <a:gd name="T7" fmla="*/ 4 h 149"/>
                <a:gd name="T8" fmla="*/ 4 w 149"/>
                <a:gd name="T9" fmla="*/ 0 h 149"/>
                <a:gd name="T10" fmla="*/ 145 w 149"/>
                <a:gd name="T11" fmla="*/ 0 h 149"/>
                <a:gd name="T12" fmla="*/ 149 w 149"/>
                <a:gd name="T13" fmla="*/ 4 h 149"/>
                <a:gd name="T14" fmla="*/ 149 w 149"/>
                <a:gd name="T15" fmla="*/ 145 h 149"/>
                <a:gd name="T16" fmla="*/ 145 w 14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9">
                  <a:moveTo>
                    <a:pt x="145" y="149"/>
                  </a:moveTo>
                  <a:cubicBezTo>
                    <a:pt x="4" y="149"/>
                    <a:pt x="4" y="149"/>
                    <a:pt x="4" y="149"/>
                  </a:cubicBezTo>
                  <a:cubicBezTo>
                    <a:pt x="2" y="149"/>
                    <a:pt x="0" y="147"/>
                    <a:pt x="0" y="145"/>
                  </a:cubicBezTo>
                  <a:cubicBezTo>
                    <a:pt x="0" y="4"/>
                    <a:pt x="0" y="4"/>
                    <a:pt x="0" y="4"/>
                  </a:cubicBezTo>
                  <a:cubicBezTo>
                    <a:pt x="0" y="2"/>
                    <a:pt x="2" y="0"/>
                    <a:pt x="4" y="0"/>
                  </a:cubicBezTo>
                  <a:cubicBezTo>
                    <a:pt x="145" y="0"/>
                    <a:pt x="145" y="0"/>
                    <a:pt x="145" y="0"/>
                  </a:cubicBezTo>
                  <a:cubicBezTo>
                    <a:pt x="147" y="0"/>
                    <a:pt x="149" y="2"/>
                    <a:pt x="149" y="4"/>
                  </a:cubicBezTo>
                  <a:cubicBezTo>
                    <a:pt x="149" y="145"/>
                    <a:pt x="149" y="145"/>
                    <a:pt x="149" y="145"/>
                  </a:cubicBezTo>
                  <a:cubicBezTo>
                    <a:pt x="149" y="147"/>
                    <a:pt x="147" y="149"/>
                    <a:pt x="145" y="149"/>
                  </a:cubicBezTo>
                  <a:close/>
                </a:path>
              </a:pathLst>
            </a:custGeom>
            <a:solidFill>
              <a:srgbClr val="80A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íṡḷîḑe">
              <a:extLst>
                <a:ext uri="{FF2B5EF4-FFF2-40B4-BE49-F238E27FC236}">
                  <a16:creationId xmlns:a16="http://schemas.microsoft.com/office/drawing/2014/main" id="{738C4028-B03B-2C65-62D8-4E6538FA095B}"/>
                </a:ext>
              </a:extLst>
            </p:cNvPr>
            <p:cNvSpPr/>
            <p:nvPr/>
          </p:nvSpPr>
          <p:spPr bwMode="auto">
            <a:xfrm>
              <a:off x="6195621" y="4000602"/>
              <a:ext cx="367904" cy="24943"/>
            </a:xfrm>
            <a:custGeom>
              <a:avLst/>
              <a:gdLst>
                <a:gd name="T0" fmla="*/ 148 w 149"/>
                <a:gd name="T1" fmla="*/ 10 h 10"/>
                <a:gd name="T2" fmla="*/ 1 w 149"/>
                <a:gd name="T3" fmla="*/ 10 h 10"/>
                <a:gd name="T4" fmla="*/ 0 w 149"/>
                <a:gd name="T5" fmla="*/ 9 h 10"/>
                <a:gd name="T6" fmla="*/ 0 w 149"/>
                <a:gd name="T7" fmla="*/ 1 h 10"/>
                <a:gd name="T8" fmla="*/ 1 w 149"/>
                <a:gd name="T9" fmla="*/ 0 h 10"/>
                <a:gd name="T10" fmla="*/ 148 w 149"/>
                <a:gd name="T11" fmla="*/ 0 h 10"/>
                <a:gd name="T12" fmla="*/ 149 w 149"/>
                <a:gd name="T13" fmla="*/ 1 h 10"/>
                <a:gd name="T14" fmla="*/ 149 w 149"/>
                <a:gd name="T15" fmla="*/ 9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1" y="10"/>
                    <a:pt x="1" y="10"/>
                    <a:pt x="1" y="10"/>
                  </a:cubicBezTo>
                  <a:cubicBezTo>
                    <a:pt x="0" y="10"/>
                    <a:pt x="0" y="9"/>
                    <a:pt x="0" y="9"/>
                  </a:cubicBezTo>
                  <a:cubicBezTo>
                    <a:pt x="0" y="1"/>
                    <a:pt x="0" y="1"/>
                    <a:pt x="0" y="1"/>
                  </a:cubicBezTo>
                  <a:cubicBezTo>
                    <a:pt x="0" y="1"/>
                    <a:pt x="0" y="0"/>
                    <a:pt x="1" y="0"/>
                  </a:cubicBezTo>
                  <a:cubicBezTo>
                    <a:pt x="148" y="0"/>
                    <a:pt x="148" y="0"/>
                    <a:pt x="148" y="0"/>
                  </a:cubicBezTo>
                  <a:cubicBezTo>
                    <a:pt x="149" y="0"/>
                    <a:pt x="149" y="1"/>
                    <a:pt x="149" y="1"/>
                  </a:cubicBezTo>
                  <a:cubicBezTo>
                    <a:pt x="149" y="9"/>
                    <a:pt x="149" y="9"/>
                    <a:pt x="149" y="9"/>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íṣ1iďe">
              <a:extLst>
                <a:ext uri="{FF2B5EF4-FFF2-40B4-BE49-F238E27FC236}">
                  <a16:creationId xmlns:a16="http://schemas.microsoft.com/office/drawing/2014/main" id="{5B54DF0D-D0A1-DD02-3961-D493453CB735}"/>
                </a:ext>
              </a:extLst>
            </p:cNvPr>
            <p:cNvSpPr/>
            <p:nvPr/>
          </p:nvSpPr>
          <p:spPr bwMode="auto">
            <a:xfrm>
              <a:off x="6195621" y="4050487"/>
              <a:ext cx="367904" cy="21825"/>
            </a:xfrm>
            <a:custGeom>
              <a:avLst/>
              <a:gdLst>
                <a:gd name="T0" fmla="*/ 148 w 149"/>
                <a:gd name="T1" fmla="*/ 9 h 9"/>
                <a:gd name="T2" fmla="*/ 1 w 149"/>
                <a:gd name="T3" fmla="*/ 9 h 9"/>
                <a:gd name="T4" fmla="*/ 0 w 149"/>
                <a:gd name="T5" fmla="*/ 8 h 9"/>
                <a:gd name="T6" fmla="*/ 0 w 149"/>
                <a:gd name="T7" fmla="*/ 1 h 9"/>
                <a:gd name="T8" fmla="*/ 1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1" y="9"/>
                    <a:pt x="1" y="9"/>
                    <a:pt x="1" y="9"/>
                  </a:cubicBezTo>
                  <a:cubicBezTo>
                    <a:pt x="0" y="9"/>
                    <a:pt x="0" y="9"/>
                    <a:pt x="0" y="8"/>
                  </a:cubicBezTo>
                  <a:cubicBezTo>
                    <a:pt x="0" y="1"/>
                    <a:pt x="0" y="1"/>
                    <a:pt x="0" y="1"/>
                  </a:cubicBezTo>
                  <a:cubicBezTo>
                    <a:pt x="0" y="0"/>
                    <a:pt x="0" y="0"/>
                    <a:pt x="1"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ïsḷide">
              <a:extLst>
                <a:ext uri="{FF2B5EF4-FFF2-40B4-BE49-F238E27FC236}">
                  <a16:creationId xmlns:a16="http://schemas.microsoft.com/office/drawing/2014/main" id="{18B6BD76-BCA3-BF47-7196-08E9FF22063A}"/>
                </a:ext>
              </a:extLst>
            </p:cNvPr>
            <p:cNvSpPr/>
            <p:nvPr/>
          </p:nvSpPr>
          <p:spPr bwMode="auto">
            <a:xfrm>
              <a:off x="6195621" y="4097255"/>
              <a:ext cx="367904" cy="24943"/>
            </a:xfrm>
            <a:custGeom>
              <a:avLst/>
              <a:gdLst>
                <a:gd name="T0" fmla="*/ 148 w 149"/>
                <a:gd name="T1" fmla="*/ 10 h 10"/>
                <a:gd name="T2" fmla="*/ 1 w 149"/>
                <a:gd name="T3" fmla="*/ 10 h 10"/>
                <a:gd name="T4" fmla="*/ 0 w 149"/>
                <a:gd name="T5" fmla="*/ 9 h 10"/>
                <a:gd name="T6" fmla="*/ 0 w 149"/>
                <a:gd name="T7" fmla="*/ 1 h 10"/>
                <a:gd name="T8" fmla="*/ 1 w 149"/>
                <a:gd name="T9" fmla="*/ 0 h 10"/>
                <a:gd name="T10" fmla="*/ 148 w 149"/>
                <a:gd name="T11" fmla="*/ 0 h 10"/>
                <a:gd name="T12" fmla="*/ 149 w 149"/>
                <a:gd name="T13" fmla="*/ 1 h 10"/>
                <a:gd name="T14" fmla="*/ 149 w 149"/>
                <a:gd name="T15" fmla="*/ 9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1" y="10"/>
                    <a:pt x="1" y="10"/>
                    <a:pt x="1" y="10"/>
                  </a:cubicBezTo>
                  <a:cubicBezTo>
                    <a:pt x="0" y="10"/>
                    <a:pt x="0" y="9"/>
                    <a:pt x="0" y="9"/>
                  </a:cubicBezTo>
                  <a:cubicBezTo>
                    <a:pt x="0" y="1"/>
                    <a:pt x="0" y="1"/>
                    <a:pt x="0" y="1"/>
                  </a:cubicBezTo>
                  <a:cubicBezTo>
                    <a:pt x="0" y="1"/>
                    <a:pt x="0" y="0"/>
                    <a:pt x="1" y="0"/>
                  </a:cubicBezTo>
                  <a:cubicBezTo>
                    <a:pt x="148" y="0"/>
                    <a:pt x="148" y="0"/>
                    <a:pt x="148" y="0"/>
                  </a:cubicBezTo>
                  <a:cubicBezTo>
                    <a:pt x="149" y="0"/>
                    <a:pt x="149" y="1"/>
                    <a:pt x="149" y="1"/>
                  </a:cubicBezTo>
                  <a:cubicBezTo>
                    <a:pt x="149" y="9"/>
                    <a:pt x="149" y="9"/>
                    <a:pt x="149" y="9"/>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îšḻîďê">
              <a:extLst>
                <a:ext uri="{FF2B5EF4-FFF2-40B4-BE49-F238E27FC236}">
                  <a16:creationId xmlns:a16="http://schemas.microsoft.com/office/drawing/2014/main" id="{859254E0-85C9-73B6-135B-371634B74516}"/>
                </a:ext>
              </a:extLst>
            </p:cNvPr>
            <p:cNvSpPr/>
            <p:nvPr/>
          </p:nvSpPr>
          <p:spPr bwMode="auto">
            <a:xfrm>
              <a:off x="6195621" y="4146101"/>
              <a:ext cx="367904" cy="22864"/>
            </a:xfrm>
            <a:custGeom>
              <a:avLst/>
              <a:gdLst>
                <a:gd name="T0" fmla="*/ 148 w 149"/>
                <a:gd name="T1" fmla="*/ 9 h 9"/>
                <a:gd name="T2" fmla="*/ 1 w 149"/>
                <a:gd name="T3" fmla="*/ 9 h 9"/>
                <a:gd name="T4" fmla="*/ 0 w 149"/>
                <a:gd name="T5" fmla="*/ 8 h 9"/>
                <a:gd name="T6" fmla="*/ 0 w 149"/>
                <a:gd name="T7" fmla="*/ 1 h 9"/>
                <a:gd name="T8" fmla="*/ 1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1" y="9"/>
                    <a:pt x="1" y="9"/>
                    <a:pt x="1" y="9"/>
                  </a:cubicBezTo>
                  <a:cubicBezTo>
                    <a:pt x="0" y="9"/>
                    <a:pt x="0" y="9"/>
                    <a:pt x="0" y="8"/>
                  </a:cubicBezTo>
                  <a:cubicBezTo>
                    <a:pt x="0" y="1"/>
                    <a:pt x="0" y="1"/>
                    <a:pt x="0" y="1"/>
                  </a:cubicBezTo>
                  <a:cubicBezTo>
                    <a:pt x="0" y="0"/>
                    <a:pt x="0" y="0"/>
                    <a:pt x="1"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ïŝľíḓe">
              <a:extLst>
                <a:ext uri="{FF2B5EF4-FFF2-40B4-BE49-F238E27FC236}">
                  <a16:creationId xmlns:a16="http://schemas.microsoft.com/office/drawing/2014/main" id="{EA900363-89E2-19A9-00B4-087FB35B7B8A}"/>
                </a:ext>
              </a:extLst>
            </p:cNvPr>
            <p:cNvSpPr/>
            <p:nvPr/>
          </p:nvSpPr>
          <p:spPr bwMode="auto">
            <a:xfrm>
              <a:off x="6195621" y="4195986"/>
              <a:ext cx="367904" cy="21825"/>
            </a:xfrm>
            <a:custGeom>
              <a:avLst/>
              <a:gdLst>
                <a:gd name="T0" fmla="*/ 148 w 149"/>
                <a:gd name="T1" fmla="*/ 9 h 9"/>
                <a:gd name="T2" fmla="*/ 1 w 149"/>
                <a:gd name="T3" fmla="*/ 9 h 9"/>
                <a:gd name="T4" fmla="*/ 0 w 149"/>
                <a:gd name="T5" fmla="*/ 8 h 9"/>
                <a:gd name="T6" fmla="*/ 0 w 149"/>
                <a:gd name="T7" fmla="*/ 1 h 9"/>
                <a:gd name="T8" fmla="*/ 1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1" y="9"/>
                    <a:pt x="1" y="9"/>
                    <a:pt x="1" y="9"/>
                  </a:cubicBezTo>
                  <a:cubicBezTo>
                    <a:pt x="0" y="9"/>
                    <a:pt x="0" y="8"/>
                    <a:pt x="0" y="8"/>
                  </a:cubicBezTo>
                  <a:cubicBezTo>
                    <a:pt x="0" y="1"/>
                    <a:pt x="0" y="1"/>
                    <a:pt x="0" y="1"/>
                  </a:cubicBezTo>
                  <a:cubicBezTo>
                    <a:pt x="0" y="0"/>
                    <a:pt x="0" y="0"/>
                    <a:pt x="1" y="0"/>
                  </a:cubicBezTo>
                  <a:cubicBezTo>
                    <a:pt x="148" y="0"/>
                    <a:pt x="148" y="0"/>
                    <a:pt x="148" y="0"/>
                  </a:cubicBezTo>
                  <a:cubicBezTo>
                    <a:pt x="149" y="0"/>
                    <a:pt x="149" y="0"/>
                    <a:pt x="149" y="1"/>
                  </a:cubicBezTo>
                  <a:cubicBezTo>
                    <a:pt x="149" y="8"/>
                    <a:pt x="149" y="8"/>
                    <a:pt x="149" y="8"/>
                  </a:cubicBezTo>
                  <a:cubicBezTo>
                    <a:pt x="149" y="8"/>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îṡľíḍè">
              <a:extLst>
                <a:ext uri="{FF2B5EF4-FFF2-40B4-BE49-F238E27FC236}">
                  <a16:creationId xmlns:a16="http://schemas.microsoft.com/office/drawing/2014/main" id="{8A27D319-250B-4B34-4165-D8D91B7AF561}"/>
                </a:ext>
              </a:extLst>
            </p:cNvPr>
            <p:cNvSpPr/>
            <p:nvPr/>
          </p:nvSpPr>
          <p:spPr bwMode="auto">
            <a:xfrm>
              <a:off x="6195621" y="4242753"/>
              <a:ext cx="367904" cy="21825"/>
            </a:xfrm>
            <a:custGeom>
              <a:avLst/>
              <a:gdLst>
                <a:gd name="T0" fmla="*/ 148 w 149"/>
                <a:gd name="T1" fmla="*/ 9 h 9"/>
                <a:gd name="T2" fmla="*/ 1 w 149"/>
                <a:gd name="T3" fmla="*/ 9 h 9"/>
                <a:gd name="T4" fmla="*/ 0 w 149"/>
                <a:gd name="T5" fmla="*/ 8 h 9"/>
                <a:gd name="T6" fmla="*/ 0 w 149"/>
                <a:gd name="T7" fmla="*/ 1 h 9"/>
                <a:gd name="T8" fmla="*/ 1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1" y="9"/>
                    <a:pt x="1" y="9"/>
                    <a:pt x="1" y="9"/>
                  </a:cubicBezTo>
                  <a:cubicBezTo>
                    <a:pt x="0" y="9"/>
                    <a:pt x="0" y="9"/>
                    <a:pt x="0" y="8"/>
                  </a:cubicBezTo>
                  <a:cubicBezTo>
                    <a:pt x="0" y="1"/>
                    <a:pt x="0" y="1"/>
                    <a:pt x="0" y="1"/>
                  </a:cubicBezTo>
                  <a:cubicBezTo>
                    <a:pt x="0" y="0"/>
                    <a:pt x="0" y="0"/>
                    <a:pt x="1"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îṧḷídê">
              <a:extLst>
                <a:ext uri="{FF2B5EF4-FFF2-40B4-BE49-F238E27FC236}">
                  <a16:creationId xmlns:a16="http://schemas.microsoft.com/office/drawing/2014/main" id="{638DD63C-12F7-2184-B92C-DB3853A26841}"/>
                </a:ext>
              </a:extLst>
            </p:cNvPr>
            <p:cNvSpPr/>
            <p:nvPr/>
          </p:nvSpPr>
          <p:spPr bwMode="auto">
            <a:xfrm>
              <a:off x="6195621" y="4292639"/>
              <a:ext cx="197463" cy="21825"/>
            </a:xfrm>
            <a:custGeom>
              <a:avLst/>
              <a:gdLst>
                <a:gd name="T0" fmla="*/ 79 w 80"/>
                <a:gd name="T1" fmla="*/ 9 h 9"/>
                <a:gd name="T2" fmla="*/ 1 w 80"/>
                <a:gd name="T3" fmla="*/ 9 h 9"/>
                <a:gd name="T4" fmla="*/ 0 w 80"/>
                <a:gd name="T5" fmla="*/ 8 h 9"/>
                <a:gd name="T6" fmla="*/ 0 w 80"/>
                <a:gd name="T7" fmla="*/ 0 h 9"/>
                <a:gd name="T8" fmla="*/ 1 w 80"/>
                <a:gd name="T9" fmla="*/ 0 h 9"/>
                <a:gd name="T10" fmla="*/ 79 w 80"/>
                <a:gd name="T11" fmla="*/ 0 h 9"/>
                <a:gd name="T12" fmla="*/ 80 w 80"/>
                <a:gd name="T13" fmla="*/ 0 h 9"/>
                <a:gd name="T14" fmla="*/ 80 w 80"/>
                <a:gd name="T15" fmla="*/ 8 h 9"/>
                <a:gd name="T16" fmla="*/ 79 w 80"/>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
                  <a:moveTo>
                    <a:pt x="79" y="9"/>
                  </a:moveTo>
                  <a:cubicBezTo>
                    <a:pt x="1" y="9"/>
                    <a:pt x="1" y="9"/>
                    <a:pt x="1" y="9"/>
                  </a:cubicBezTo>
                  <a:cubicBezTo>
                    <a:pt x="0" y="9"/>
                    <a:pt x="0" y="9"/>
                    <a:pt x="0" y="8"/>
                  </a:cubicBezTo>
                  <a:cubicBezTo>
                    <a:pt x="0" y="0"/>
                    <a:pt x="0" y="0"/>
                    <a:pt x="0" y="0"/>
                  </a:cubicBezTo>
                  <a:cubicBezTo>
                    <a:pt x="0" y="0"/>
                    <a:pt x="0" y="0"/>
                    <a:pt x="1" y="0"/>
                  </a:cubicBezTo>
                  <a:cubicBezTo>
                    <a:pt x="79" y="0"/>
                    <a:pt x="79" y="0"/>
                    <a:pt x="79" y="0"/>
                  </a:cubicBezTo>
                  <a:cubicBezTo>
                    <a:pt x="79" y="0"/>
                    <a:pt x="80" y="0"/>
                    <a:pt x="80" y="0"/>
                  </a:cubicBezTo>
                  <a:cubicBezTo>
                    <a:pt x="80" y="8"/>
                    <a:pt x="80" y="8"/>
                    <a:pt x="80" y="8"/>
                  </a:cubicBezTo>
                  <a:cubicBezTo>
                    <a:pt x="80" y="9"/>
                    <a:pt x="79" y="9"/>
                    <a:pt x="79"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ïṡlîḓè">
              <a:extLst>
                <a:ext uri="{FF2B5EF4-FFF2-40B4-BE49-F238E27FC236}">
                  <a16:creationId xmlns:a16="http://schemas.microsoft.com/office/drawing/2014/main" id="{A7D26773-C46F-DA9E-209E-2E81213F826D}"/>
                </a:ext>
              </a:extLst>
            </p:cNvPr>
            <p:cNvSpPr/>
            <p:nvPr/>
          </p:nvSpPr>
          <p:spPr bwMode="auto">
            <a:xfrm>
              <a:off x="6637314" y="3995405"/>
              <a:ext cx="367904" cy="367904"/>
            </a:xfrm>
            <a:custGeom>
              <a:avLst/>
              <a:gdLst>
                <a:gd name="T0" fmla="*/ 145 w 149"/>
                <a:gd name="T1" fmla="*/ 149 h 149"/>
                <a:gd name="T2" fmla="*/ 4 w 149"/>
                <a:gd name="T3" fmla="*/ 149 h 149"/>
                <a:gd name="T4" fmla="*/ 0 w 149"/>
                <a:gd name="T5" fmla="*/ 145 h 149"/>
                <a:gd name="T6" fmla="*/ 0 w 149"/>
                <a:gd name="T7" fmla="*/ 4 h 149"/>
                <a:gd name="T8" fmla="*/ 4 w 149"/>
                <a:gd name="T9" fmla="*/ 0 h 149"/>
                <a:gd name="T10" fmla="*/ 145 w 149"/>
                <a:gd name="T11" fmla="*/ 0 h 149"/>
                <a:gd name="T12" fmla="*/ 149 w 149"/>
                <a:gd name="T13" fmla="*/ 4 h 149"/>
                <a:gd name="T14" fmla="*/ 149 w 149"/>
                <a:gd name="T15" fmla="*/ 145 h 149"/>
                <a:gd name="T16" fmla="*/ 145 w 14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9">
                  <a:moveTo>
                    <a:pt x="145" y="149"/>
                  </a:moveTo>
                  <a:cubicBezTo>
                    <a:pt x="4" y="149"/>
                    <a:pt x="4" y="149"/>
                    <a:pt x="4" y="149"/>
                  </a:cubicBezTo>
                  <a:cubicBezTo>
                    <a:pt x="1" y="149"/>
                    <a:pt x="0" y="148"/>
                    <a:pt x="0" y="145"/>
                  </a:cubicBezTo>
                  <a:cubicBezTo>
                    <a:pt x="0" y="4"/>
                    <a:pt x="0" y="4"/>
                    <a:pt x="0" y="4"/>
                  </a:cubicBezTo>
                  <a:cubicBezTo>
                    <a:pt x="0" y="2"/>
                    <a:pt x="1" y="0"/>
                    <a:pt x="4" y="0"/>
                  </a:cubicBezTo>
                  <a:cubicBezTo>
                    <a:pt x="145" y="0"/>
                    <a:pt x="145" y="0"/>
                    <a:pt x="145" y="0"/>
                  </a:cubicBezTo>
                  <a:cubicBezTo>
                    <a:pt x="147" y="0"/>
                    <a:pt x="149" y="2"/>
                    <a:pt x="149" y="4"/>
                  </a:cubicBezTo>
                  <a:cubicBezTo>
                    <a:pt x="149" y="145"/>
                    <a:pt x="149" y="145"/>
                    <a:pt x="149" y="145"/>
                  </a:cubicBezTo>
                  <a:cubicBezTo>
                    <a:pt x="149" y="148"/>
                    <a:pt x="147" y="149"/>
                    <a:pt x="145" y="149"/>
                  </a:cubicBezTo>
                  <a:close/>
                </a:path>
              </a:pathLst>
            </a:custGeom>
            <a:solidFill>
              <a:srgbClr val="80A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î$ḻíďè">
              <a:extLst>
                <a:ext uri="{FF2B5EF4-FFF2-40B4-BE49-F238E27FC236}">
                  <a16:creationId xmlns:a16="http://schemas.microsoft.com/office/drawing/2014/main" id="{FAFE5D8D-22B2-A03A-4154-74C00DB1EE28}"/>
                </a:ext>
              </a:extLst>
            </p:cNvPr>
            <p:cNvSpPr/>
            <p:nvPr/>
          </p:nvSpPr>
          <p:spPr bwMode="auto">
            <a:xfrm>
              <a:off x="7030160" y="4000602"/>
              <a:ext cx="367904" cy="21825"/>
            </a:xfrm>
            <a:custGeom>
              <a:avLst/>
              <a:gdLst>
                <a:gd name="T0" fmla="*/ 148 w 149"/>
                <a:gd name="T1" fmla="*/ 9 h 9"/>
                <a:gd name="T2" fmla="*/ 1 w 149"/>
                <a:gd name="T3" fmla="*/ 9 h 9"/>
                <a:gd name="T4" fmla="*/ 0 w 149"/>
                <a:gd name="T5" fmla="*/ 8 h 9"/>
                <a:gd name="T6" fmla="*/ 0 w 149"/>
                <a:gd name="T7" fmla="*/ 1 h 9"/>
                <a:gd name="T8" fmla="*/ 1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1" y="9"/>
                    <a:pt x="1" y="9"/>
                    <a:pt x="1" y="9"/>
                  </a:cubicBezTo>
                  <a:cubicBezTo>
                    <a:pt x="1" y="9"/>
                    <a:pt x="0" y="9"/>
                    <a:pt x="0" y="8"/>
                  </a:cubicBezTo>
                  <a:cubicBezTo>
                    <a:pt x="0" y="1"/>
                    <a:pt x="0" y="1"/>
                    <a:pt x="0" y="1"/>
                  </a:cubicBezTo>
                  <a:cubicBezTo>
                    <a:pt x="0" y="0"/>
                    <a:pt x="1" y="0"/>
                    <a:pt x="1"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iṧľîďê">
              <a:extLst>
                <a:ext uri="{FF2B5EF4-FFF2-40B4-BE49-F238E27FC236}">
                  <a16:creationId xmlns:a16="http://schemas.microsoft.com/office/drawing/2014/main" id="{FEFE18DF-3030-7D1E-3545-3650D950AA83}"/>
                </a:ext>
              </a:extLst>
            </p:cNvPr>
            <p:cNvSpPr/>
            <p:nvPr/>
          </p:nvSpPr>
          <p:spPr bwMode="auto">
            <a:xfrm>
              <a:off x="7030160" y="4047369"/>
              <a:ext cx="367904" cy="24943"/>
            </a:xfrm>
            <a:custGeom>
              <a:avLst/>
              <a:gdLst>
                <a:gd name="T0" fmla="*/ 148 w 149"/>
                <a:gd name="T1" fmla="*/ 10 h 10"/>
                <a:gd name="T2" fmla="*/ 1 w 149"/>
                <a:gd name="T3" fmla="*/ 10 h 10"/>
                <a:gd name="T4" fmla="*/ 0 w 149"/>
                <a:gd name="T5" fmla="*/ 8 h 10"/>
                <a:gd name="T6" fmla="*/ 0 w 149"/>
                <a:gd name="T7" fmla="*/ 1 h 10"/>
                <a:gd name="T8" fmla="*/ 1 w 149"/>
                <a:gd name="T9" fmla="*/ 0 h 10"/>
                <a:gd name="T10" fmla="*/ 148 w 149"/>
                <a:gd name="T11" fmla="*/ 0 h 10"/>
                <a:gd name="T12" fmla="*/ 149 w 149"/>
                <a:gd name="T13" fmla="*/ 1 h 10"/>
                <a:gd name="T14" fmla="*/ 149 w 149"/>
                <a:gd name="T15" fmla="*/ 8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1" y="10"/>
                    <a:pt x="1" y="10"/>
                    <a:pt x="1" y="10"/>
                  </a:cubicBezTo>
                  <a:cubicBezTo>
                    <a:pt x="1" y="10"/>
                    <a:pt x="0" y="9"/>
                    <a:pt x="0" y="8"/>
                  </a:cubicBezTo>
                  <a:cubicBezTo>
                    <a:pt x="0" y="1"/>
                    <a:pt x="0" y="1"/>
                    <a:pt x="0" y="1"/>
                  </a:cubicBezTo>
                  <a:cubicBezTo>
                    <a:pt x="0" y="1"/>
                    <a:pt x="1" y="0"/>
                    <a:pt x="1" y="0"/>
                  </a:cubicBezTo>
                  <a:cubicBezTo>
                    <a:pt x="148" y="0"/>
                    <a:pt x="148" y="0"/>
                    <a:pt x="148" y="0"/>
                  </a:cubicBezTo>
                  <a:cubicBezTo>
                    <a:pt x="149" y="0"/>
                    <a:pt x="149" y="1"/>
                    <a:pt x="149" y="1"/>
                  </a:cubicBezTo>
                  <a:cubicBezTo>
                    <a:pt x="149" y="8"/>
                    <a:pt x="149" y="8"/>
                    <a:pt x="149" y="8"/>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îšḻïḑé">
              <a:extLst>
                <a:ext uri="{FF2B5EF4-FFF2-40B4-BE49-F238E27FC236}">
                  <a16:creationId xmlns:a16="http://schemas.microsoft.com/office/drawing/2014/main" id="{4F18820A-1393-E424-7A9E-1CA687BC611C}"/>
                </a:ext>
              </a:extLst>
            </p:cNvPr>
            <p:cNvSpPr/>
            <p:nvPr/>
          </p:nvSpPr>
          <p:spPr bwMode="auto">
            <a:xfrm>
              <a:off x="7030160" y="4097255"/>
              <a:ext cx="367904" cy="21825"/>
            </a:xfrm>
            <a:custGeom>
              <a:avLst/>
              <a:gdLst>
                <a:gd name="T0" fmla="*/ 148 w 149"/>
                <a:gd name="T1" fmla="*/ 9 h 9"/>
                <a:gd name="T2" fmla="*/ 1 w 149"/>
                <a:gd name="T3" fmla="*/ 9 h 9"/>
                <a:gd name="T4" fmla="*/ 0 w 149"/>
                <a:gd name="T5" fmla="*/ 8 h 9"/>
                <a:gd name="T6" fmla="*/ 0 w 149"/>
                <a:gd name="T7" fmla="*/ 1 h 9"/>
                <a:gd name="T8" fmla="*/ 1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1" y="9"/>
                    <a:pt x="1" y="9"/>
                    <a:pt x="1" y="9"/>
                  </a:cubicBezTo>
                  <a:cubicBezTo>
                    <a:pt x="1" y="9"/>
                    <a:pt x="0" y="9"/>
                    <a:pt x="0" y="8"/>
                  </a:cubicBezTo>
                  <a:cubicBezTo>
                    <a:pt x="0" y="1"/>
                    <a:pt x="0" y="1"/>
                    <a:pt x="0" y="1"/>
                  </a:cubicBezTo>
                  <a:cubicBezTo>
                    <a:pt x="0" y="0"/>
                    <a:pt x="1" y="0"/>
                    <a:pt x="1"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îṩḷíḍè">
              <a:extLst>
                <a:ext uri="{FF2B5EF4-FFF2-40B4-BE49-F238E27FC236}">
                  <a16:creationId xmlns:a16="http://schemas.microsoft.com/office/drawing/2014/main" id="{C72249B5-147A-23C3-4E85-545A6DBF592B}"/>
                </a:ext>
              </a:extLst>
            </p:cNvPr>
            <p:cNvSpPr/>
            <p:nvPr/>
          </p:nvSpPr>
          <p:spPr bwMode="auto">
            <a:xfrm>
              <a:off x="7030160" y="4144022"/>
              <a:ext cx="367904" cy="24943"/>
            </a:xfrm>
            <a:custGeom>
              <a:avLst/>
              <a:gdLst>
                <a:gd name="T0" fmla="*/ 148 w 149"/>
                <a:gd name="T1" fmla="*/ 10 h 10"/>
                <a:gd name="T2" fmla="*/ 1 w 149"/>
                <a:gd name="T3" fmla="*/ 10 h 10"/>
                <a:gd name="T4" fmla="*/ 0 w 149"/>
                <a:gd name="T5" fmla="*/ 9 h 10"/>
                <a:gd name="T6" fmla="*/ 0 w 149"/>
                <a:gd name="T7" fmla="*/ 1 h 10"/>
                <a:gd name="T8" fmla="*/ 1 w 149"/>
                <a:gd name="T9" fmla="*/ 0 h 10"/>
                <a:gd name="T10" fmla="*/ 148 w 149"/>
                <a:gd name="T11" fmla="*/ 0 h 10"/>
                <a:gd name="T12" fmla="*/ 149 w 149"/>
                <a:gd name="T13" fmla="*/ 1 h 10"/>
                <a:gd name="T14" fmla="*/ 149 w 149"/>
                <a:gd name="T15" fmla="*/ 9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1" y="10"/>
                    <a:pt x="1" y="10"/>
                    <a:pt x="1" y="10"/>
                  </a:cubicBezTo>
                  <a:cubicBezTo>
                    <a:pt x="1" y="10"/>
                    <a:pt x="0" y="9"/>
                    <a:pt x="0" y="9"/>
                  </a:cubicBezTo>
                  <a:cubicBezTo>
                    <a:pt x="0" y="1"/>
                    <a:pt x="0" y="1"/>
                    <a:pt x="0" y="1"/>
                  </a:cubicBezTo>
                  <a:cubicBezTo>
                    <a:pt x="0" y="1"/>
                    <a:pt x="1" y="0"/>
                    <a:pt x="1" y="0"/>
                  </a:cubicBezTo>
                  <a:cubicBezTo>
                    <a:pt x="148" y="0"/>
                    <a:pt x="148" y="0"/>
                    <a:pt x="148" y="0"/>
                  </a:cubicBezTo>
                  <a:cubicBezTo>
                    <a:pt x="149" y="0"/>
                    <a:pt x="149" y="1"/>
                    <a:pt x="149" y="1"/>
                  </a:cubicBezTo>
                  <a:cubicBezTo>
                    <a:pt x="149" y="9"/>
                    <a:pt x="149" y="9"/>
                    <a:pt x="149" y="9"/>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í$ḷïḑé">
              <a:extLst>
                <a:ext uri="{FF2B5EF4-FFF2-40B4-BE49-F238E27FC236}">
                  <a16:creationId xmlns:a16="http://schemas.microsoft.com/office/drawing/2014/main" id="{5E8FDBCF-1D65-EF58-AA4D-2CC432810370}"/>
                </a:ext>
              </a:extLst>
            </p:cNvPr>
            <p:cNvSpPr/>
            <p:nvPr/>
          </p:nvSpPr>
          <p:spPr bwMode="auto">
            <a:xfrm>
              <a:off x="7030160" y="4192868"/>
              <a:ext cx="367904" cy="22864"/>
            </a:xfrm>
            <a:custGeom>
              <a:avLst/>
              <a:gdLst>
                <a:gd name="T0" fmla="*/ 148 w 149"/>
                <a:gd name="T1" fmla="*/ 9 h 9"/>
                <a:gd name="T2" fmla="*/ 1 w 149"/>
                <a:gd name="T3" fmla="*/ 9 h 9"/>
                <a:gd name="T4" fmla="*/ 0 w 149"/>
                <a:gd name="T5" fmla="*/ 8 h 9"/>
                <a:gd name="T6" fmla="*/ 0 w 149"/>
                <a:gd name="T7" fmla="*/ 1 h 9"/>
                <a:gd name="T8" fmla="*/ 1 w 149"/>
                <a:gd name="T9" fmla="*/ 0 h 9"/>
                <a:gd name="T10" fmla="*/ 148 w 149"/>
                <a:gd name="T11" fmla="*/ 0 h 9"/>
                <a:gd name="T12" fmla="*/ 149 w 149"/>
                <a:gd name="T13" fmla="*/ 1 h 9"/>
                <a:gd name="T14" fmla="*/ 149 w 149"/>
                <a:gd name="T15" fmla="*/ 8 h 9"/>
                <a:gd name="T16" fmla="*/ 148 w 14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
                  <a:moveTo>
                    <a:pt x="148" y="9"/>
                  </a:moveTo>
                  <a:cubicBezTo>
                    <a:pt x="1" y="9"/>
                    <a:pt x="1" y="9"/>
                    <a:pt x="1" y="9"/>
                  </a:cubicBezTo>
                  <a:cubicBezTo>
                    <a:pt x="1" y="9"/>
                    <a:pt x="0" y="9"/>
                    <a:pt x="0" y="8"/>
                  </a:cubicBezTo>
                  <a:cubicBezTo>
                    <a:pt x="0" y="1"/>
                    <a:pt x="0" y="1"/>
                    <a:pt x="0" y="1"/>
                  </a:cubicBezTo>
                  <a:cubicBezTo>
                    <a:pt x="0" y="0"/>
                    <a:pt x="1" y="0"/>
                    <a:pt x="1" y="0"/>
                  </a:cubicBezTo>
                  <a:cubicBezTo>
                    <a:pt x="148" y="0"/>
                    <a:pt x="148" y="0"/>
                    <a:pt x="148" y="0"/>
                  </a:cubicBezTo>
                  <a:cubicBezTo>
                    <a:pt x="149" y="0"/>
                    <a:pt x="149" y="0"/>
                    <a:pt x="149" y="1"/>
                  </a:cubicBezTo>
                  <a:cubicBezTo>
                    <a:pt x="149" y="8"/>
                    <a:pt x="149" y="8"/>
                    <a:pt x="149" y="8"/>
                  </a:cubicBezTo>
                  <a:cubicBezTo>
                    <a:pt x="149" y="9"/>
                    <a:pt x="149" y="9"/>
                    <a:pt x="148"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îsḻiďè">
              <a:extLst>
                <a:ext uri="{FF2B5EF4-FFF2-40B4-BE49-F238E27FC236}">
                  <a16:creationId xmlns:a16="http://schemas.microsoft.com/office/drawing/2014/main" id="{F42DDA0C-172F-7844-3415-214868272FB8}"/>
                </a:ext>
              </a:extLst>
            </p:cNvPr>
            <p:cNvSpPr/>
            <p:nvPr/>
          </p:nvSpPr>
          <p:spPr bwMode="auto">
            <a:xfrm>
              <a:off x="7030160" y="4240675"/>
              <a:ext cx="367904" cy="23903"/>
            </a:xfrm>
            <a:custGeom>
              <a:avLst/>
              <a:gdLst>
                <a:gd name="T0" fmla="*/ 148 w 149"/>
                <a:gd name="T1" fmla="*/ 10 h 10"/>
                <a:gd name="T2" fmla="*/ 1 w 149"/>
                <a:gd name="T3" fmla="*/ 10 h 10"/>
                <a:gd name="T4" fmla="*/ 0 w 149"/>
                <a:gd name="T5" fmla="*/ 9 h 10"/>
                <a:gd name="T6" fmla="*/ 0 w 149"/>
                <a:gd name="T7" fmla="*/ 1 h 10"/>
                <a:gd name="T8" fmla="*/ 1 w 149"/>
                <a:gd name="T9" fmla="*/ 0 h 10"/>
                <a:gd name="T10" fmla="*/ 148 w 149"/>
                <a:gd name="T11" fmla="*/ 0 h 10"/>
                <a:gd name="T12" fmla="*/ 149 w 149"/>
                <a:gd name="T13" fmla="*/ 1 h 10"/>
                <a:gd name="T14" fmla="*/ 149 w 149"/>
                <a:gd name="T15" fmla="*/ 9 h 10"/>
                <a:gd name="T16" fmla="*/ 148 w 14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0">
                  <a:moveTo>
                    <a:pt x="148" y="10"/>
                  </a:moveTo>
                  <a:cubicBezTo>
                    <a:pt x="1" y="10"/>
                    <a:pt x="1" y="10"/>
                    <a:pt x="1" y="10"/>
                  </a:cubicBezTo>
                  <a:cubicBezTo>
                    <a:pt x="1" y="10"/>
                    <a:pt x="0" y="9"/>
                    <a:pt x="0" y="9"/>
                  </a:cubicBezTo>
                  <a:cubicBezTo>
                    <a:pt x="0" y="1"/>
                    <a:pt x="0" y="1"/>
                    <a:pt x="0" y="1"/>
                  </a:cubicBezTo>
                  <a:cubicBezTo>
                    <a:pt x="0" y="1"/>
                    <a:pt x="1" y="0"/>
                    <a:pt x="1" y="0"/>
                  </a:cubicBezTo>
                  <a:cubicBezTo>
                    <a:pt x="148" y="0"/>
                    <a:pt x="148" y="0"/>
                    <a:pt x="148" y="0"/>
                  </a:cubicBezTo>
                  <a:cubicBezTo>
                    <a:pt x="149" y="0"/>
                    <a:pt x="149" y="1"/>
                    <a:pt x="149" y="1"/>
                  </a:cubicBezTo>
                  <a:cubicBezTo>
                    <a:pt x="149" y="9"/>
                    <a:pt x="149" y="9"/>
                    <a:pt x="149" y="9"/>
                  </a:cubicBezTo>
                  <a:cubicBezTo>
                    <a:pt x="149" y="9"/>
                    <a:pt x="149" y="10"/>
                    <a:pt x="148" y="10"/>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íśľiḋé">
              <a:extLst>
                <a:ext uri="{FF2B5EF4-FFF2-40B4-BE49-F238E27FC236}">
                  <a16:creationId xmlns:a16="http://schemas.microsoft.com/office/drawing/2014/main" id="{C6FCB6C3-76B1-FD64-1BF5-9C4F439FFB4C}"/>
                </a:ext>
              </a:extLst>
            </p:cNvPr>
            <p:cNvSpPr/>
            <p:nvPr/>
          </p:nvSpPr>
          <p:spPr bwMode="auto">
            <a:xfrm>
              <a:off x="7030160" y="4289521"/>
              <a:ext cx="197463" cy="22864"/>
            </a:xfrm>
            <a:custGeom>
              <a:avLst/>
              <a:gdLst>
                <a:gd name="T0" fmla="*/ 79 w 80"/>
                <a:gd name="T1" fmla="*/ 9 h 9"/>
                <a:gd name="T2" fmla="*/ 1 w 80"/>
                <a:gd name="T3" fmla="*/ 9 h 9"/>
                <a:gd name="T4" fmla="*/ 0 w 80"/>
                <a:gd name="T5" fmla="*/ 8 h 9"/>
                <a:gd name="T6" fmla="*/ 0 w 80"/>
                <a:gd name="T7" fmla="*/ 1 h 9"/>
                <a:gd name="T8" fmla="*/ 1 w 80"/>
                <a:gd name="T9" fmla="*/ 0 h 9"/>
                <a:gd name="T10" fmla="*/ 79 w 80"/>
                <a:gd name="T11" fmla="*/ 0 h 9"/>
                <a:gd name="T12" fmla="*/ 80 w 80"/>
                <a:gd name="T13" fmla="*/ 1 h 9"/>
                <a:gd name="T14" fmla="*/ 80 w 80"/>
                <a:gd name="T15" fmla="*/ 8 h 9"/>
                <a:gd name="T16" fmla="*/ 79 w 80"/>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
                  <a:moveTo>
                    <a:pt x="79" y="9"/>
                  </a:moveTo>
                  <a:cubicBezTo>
                    <a:pt x="1" y="9"/>
                    <a:pt x="1" y="9"/>
                    <a:pt x="1" y="9"/>
                  </a:cubicBezTo>
                  <a:cubicBezTo>
                    <a:pt x="1" y="9"/>
                    <a:pt x="0" y="9"/>
                    <a:pt x="0" y="8"/>
                  </a:cubicBezTo>
                  <a:cubicBezTo>
                    <a:pt x="0" y="1"/>
                    <a:pt x="0" y="1"/>
                    <a:pt x="0" y="1"/>
                  </a:cubicBezTo>
                  <a:cubicBezTo>
                    <a:pt x="0" y="0"/>
                    <a:pt x="1" y="0"/>
                    <a:pt x="1" y="0"/>
                  </a:cubicBezTo>
                  <a:cubicBezTo>
                    <a:pt x="79" y="0"/>
                    <a:pt x="79" y="0"/>
                    <a:pt x="79" y="0"/>
                  </a:cubicBezTo>
                  <a:cubicBezTo>
                    <a:pt x="80" y="0"/>
                    <a:pt x="80" y="0"/>
                    <a:pt x="80" y="1"/>
                  </a:cubicBezTo>
                  <a:cubicBezTo>
                    <a:pt x="80" y="8"/>
                    <a:pt x="80" y="8"/>
                    <a:pt x="80" y="8"/>
                  </a:cubicBezTo>
                  <a:cubicBezTo>
                    <a:pt x="80" y="9"/>
                    <a:pt x="80" y="9"/>
                    <a:pt x="79" y="9"/>
                  </a:cubicBezTo>
                  <a:close/>
                </a:path>
              </a:pathLst>
            </a:custGeom>
            <a:solidFill>
              <a:srgbClr val="D2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işḻïḓe">
              <a:extLst>
                <a:ext uri="{FF2B5EF4-FFF2-40B4-BE49-F238E27FC236}">
                  <a16:creationId xmlns:a16="http://schemas.microsoft.com/office/drawing/2014/main" id="{CE00C559-86F6-C35B-6787-015C9AC875B1}"/>
                </a:ext>
              </a:extLst>
            </p:cNvPr>
            <p:cNvSpPr/>
            <p:nvPr/>
          </p:nvSpPr>
          <p:spPr bwMode="auto">
            <a:xfrm>
              <a:off x="4966156" y="3521495"/>
              <a:ext cx="560170" cy="296194"/>
            </a:xfrm>
            <a:custGeom>
              <a:avLst/>
              <a:gdLst>
                <a:gd name="T0" fmla="*/ 222 w 227"/>
                <a:gd name="T1" fmla="*/ 120 h 120"/>
                <a:gd name="T2" fmla="*/ 4 w 227"/>
                <a:gd name="T3" fmla="*/ 120 h 120"/>
                <a:gd name="T4" fmla="*/ 0 w 227"/>
                <a:gd name="T5" fmla="*/ 115 h 120"/>
                <a:gd name="T6" fmla="*/ 0 w 227"/>
                <a:gd name="T7" fmla="*/ 5 h 120"/>
                <a:gd name="T8" fmla="*/ 4 w 227"/>
                <a:gd name="T9" fmla="*/ 0 h 120"/>
                <a:gd name="T10" fmla="*/ 222 w 227"/>
                <a:gd name="T11" fmla="*/ 0 h 120"/>
                <a:gd name="T12" fmla="*/ 227 w 227"/>
                <a:gd name="T13" fmla="*/ 5 h 120"/>
                <a:gd name="T14" fmla="*/ 227 w 227"/>
                <a:gd name="T15" fmla="*/ 115 h 120"/>
                <a:gd name="T16" fmla="*/ 222 w 227"/>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0">
                  <a:moveTo>
                    <a:pt x="222" y="120"/>
                  </a:moveTo>
                  <a:cubicBezTo>
                    <a:pt x="4" y="120"/>
                    <a:pt x="4" y="120"/>
                    <a:pt x="4" y="120"/>
                  </a:cubicBezTo>
                  <a:cubicBezTo>
                    <a:pt x="2" y="120"/>
                    <a:pt x="0" y="118"/>
                    <a:pt x="0" y="115"/>
                  </a:cubicBezTo>
                  <a:cubicBezTo>
                    <a:pt x="0" y="5"/>
                    <a:pt x="0" y="5"/>
                    <a:pt x="0" y="5"/>
                  </a:cubicBezTo>
                  <a:cubicBezTo>
                    <a:pt x="0" y="2"/>
                    <a:pt x="2" y="0"/>
                    <a:pt x="4" y="0"/>
                  </a:cubicBezTo>
                  <a:cubicBezTo>
                    <a:pt x="222" y="0"/>
                    <a:pt x="222" y="0"/>
                    <a:pt x="222" y="0"/>
                  </a:cubicBezTo>
                  <a:cubicBezTo>
                    <a:pt x="225" y="0"/>
                    <a:pt x="227" y="2"/>
                    <a:pt x="227" y="5"/>
                  </a:cubicBezTo>
                  <a:cubicBezTo>
                    <a:pt x="227" y="115"/>
                    <a:pt x="227" y="115"/>
                    <a:pt x="227" y="115"/>
                  </a:cubicBezTo>
                  <a:cubicBezTo>
                    <a:pt x="227" y="118"/>
                    <a:pt x="225" y="120"/>
                    <a:pt x="222" y="120"/>
                  </a:cubicBezTo>
                  <a:close/>
                </a:path>
              </a:pathLst>
            </a:custGeom>
            <a:solidFill>
              <a:srgbClr val="FFE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ïSḷïďè">
              <a:extLst>
                <a:ext uri="{FF2B5EF4-FFF2-40B4-BE49-F238E27FC236}">
                  <a16:creationId xmlns:a16="http://schemas.microsoft.com/office/drawing/2014/main" id="{B44078BE-7B4B-5B04-658A-AF5221E080EA}"/>
                </a:ext>
              </a:extLst>
            </p:cNvPr>
            <p:cNvSpPr/>
            <p:nvPr/>
          </p:nvSpPr>
          <p:spPr bwMode="auto">
            <a:xfrm>
              <a:off x="4838325" y="3000817"/>
              <a:ext cx="46767" cy="46767"/>
            </a:xfrm>
            <a:prstGeom prst="ellipse">
              <a:avLst/>
            </a:prstGeom>
            <a:solidFill>
              <a:srgbClr val="FF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î$ḷîďé">
              <a:extLst>
                <a:ext uri="{FF2B5EF4-FFF2-40B4-BE49-F238E27FC236}">
                  <a16:creationId xmlns:a16="http://schemas.microsoft.com/office/drawing/2014/main" id="{4018563B-0B0A-5A89-7473-191CB4717651}"/>
                </a:ext>
              </a:extLst>
            </p:cNvPr>
            <p:cNvSpPr/>
            <p:nvPr/>
          </p:nvSpPr>
          <p:spPr bwMode="auto">
            <a:xfrm>
              <a:off x="4937056" y="3000817"/>
              <a:ext cx="46767" cy="46767"/>
            </a:xfrm>
            <a:prstGeom prst="ellipse">
              <a:avLst/>
            </a:prstGeom>
            <a:solidFill>
              <a:srgbClr val="FAFF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í$lîdé">
              <a:extLst>
                <a:ext uri="{FF2B5EF4-FFF2-40B4-BE49-F238E27FC236}">
                  <a16:creationId xmlns:a16="http://schemas.microsoft.com/office/drawing/2014/main" id="{386A8B02-C227-D234-7C3D-0D9009E295B8}"/>
                </a:ext>
              </a:extLst>
            </p:cNvPr>
            <p:cNvSpPr/>
            <p:nvPr/>
          </p:nvSpPr>
          <p:spPr bwMode="auto">
            <a:xfrm>
              <a:off x="5032670" y="3000817"/>
              <a:ext cx="46767" cy="46767"/>
            </a:xfrm>
            <a:prstGeom prst="ellipse">
              <a:avLst/>
            </a:prstGeom>
            <a:solidFill>
              <a:srgbClr val="22FF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ïṣḻíḑè">
              <a:extLst>
                <a:ext uri="{FF2B5EF4-FFF2-40B4-BE49-F238E27FC236}">
                  <a16:creationId xmlns:a16="http://schemas.microsoft.com/office/drawing/2014/main" id="{C5779D21-6CDE-D4C7-0362-EDED26EA8331}"/>
                </a:ext>
              </a:extLst>
            </p:cNvPr>
            <p:cNvSpPr/>
            <p:nvPr/>
          </p:nvSpPr>
          <p:spPr bwMode="auto">
            <a:xfrm>
              <a:off x="7213073" y="3257519"/>
              <a:ext cx="217209" cy="29100"/>
            </a:xfrm>
            <a:custGeom>
              <a:avLst/>
              <a:gdLst>
                <a:gd name="T0" fmla="*/ 86 w 88"/>
                <a:gd name="T1" fmla="*/ 12 h 12"/>
                <a:gd name="T2" fmla="*/ 3 w 88"/>
                <a:gd name="T3" fmla="*/ 12 h 12"/>
                <a:gd name="T4" fmla="*/ 0 w 88"/>
                <a:gd name="T5" fmla="*/ 9 h 12"/>
                <a:gd name="T6" fmla="*/ 0 w 88"/>
                <a:gd name="T7" fmla="*/ 3 h 12"/>
                <a:gd name="T8" fmla="*/ 3 w 88"/>
                <a:gd name="T9" fmla="*/ 0 h 12"/>
                <a:gd name="T10" fmla="*/ 86 w 88"/>
                <a:gd name="T11" fmla="*/ 0 h 12"/>
                <a:gd name="T12" fmla="*/ 88 w 88"/>
                <a:gd name="T13" fmla="*/ 3 h 12"/>
                <a:gd name="T14" fmla="*/ 88 w 88"/>
                <a:gd name="T15" fmla="*/ 9 h 12"/>
                <a:gd name="T16" fmla="*/ 86 w 8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
                  <a:moveTo>
                    <a:pt x="86" y="12"/>
                  </a:moveTo>
                  <a:cubicBezTo>
                    <a:pt x="3" y="12"/>
                    <a:pt x="3" y="12"/>
                    <a:pt x="3" y="12"/>
                  </a:cubicBezTo>
                  <a:cubicBezTo>
                    <a:pt x="2" y="12"/>
                    <a:pt x="0" y="10"/>
                    <a:pt x="0" y="9"/>
                  </a:cubicBezTo>
                  <a:cubicBezTo>
                    <a:pt x="0" y="3"/>
                    <a:pt x="0" y="3"/>
                    <a:pt x="0" y="3"/>
                  </a:cubicBezTo>
                  <a:cubicBezTo>
                    <a:pt x="0" y="1"/>
                    <a:pt x="2" y="0"/>
                    <a:pt x="3" y="0"/>
                  </a:cubicBezTo>
                  <a:cubicBezTo>
                    <a:pt x="86" y="0"/>
                    <a:pt x="86" y="0"/>
                    <a:pt x="86" y="0"/>
                  </a:cubicBezTo>
                  <a:cubicBezTo>
                    <a:pt x="87" y="0"/>
                    <a:pt x="88" y="1"/>
                    <a:pt x="88" y="3"/>
                  </a:cubicBezTo>
                  <a:cubicBezTo>
                    <a:pt x="88" y="9"/>
                    <a:pt x="88" y="9"/>
                    <a:pt x="88" y="9"/>
                  </a:cubicBezTo>
                  <a:cubicBezTo>
                    <a:pt x="88" y="10"/>
                    <a:pt x="87" y="12"/>
                    <a:pt x="86" y="12"/>
                  </a:cubicBezTo>
                  <a:close/>
                </a:path>
              </a:pathLst>
            </a:custGeom>
            <a:solidFill>
              <a:srgbClr val="BFE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iṩliḋè">
              <a:extLst>
                <a:ext uri="{FF2B5EF4-FFF2-40B4-BE49-F238E27FC236}">
                  <a16:creationId xmlns:a16="http://schemas.microsoft.com/office/drawing/2014/main" id="{72BB107F-AA11-5D7F-6442-4A0150EE3908}"/>
                </a:ext>
              </a:extLst>
            </p:cNvPr>
            <p:cNvSpPr/>
            <p:nvPr/>
          </p:nvSpPr>
          <p:spPr bwMode="auto">
            <a:xfrm>
              <a:off x="7213073" y="3313640"/>
              <a:ext cx="217209" cy="30139"/>
            </a:xfrm>
            <a:custGeom>
              <a:avLst/>
              <a:gdLst>
                <a:gd name="T0" fmla="*/ 86 w 88"/>
                <a:gd name="T1" fmla="*/ 12 h 12"/>
                <a:gd name="T2" fmla="*/ 3 w 88"/>
                <a:gd name="T3" fmla="*/ 12 h 12"/>
                <a:gd name="T4" fmla="*/ 0 w 88"/>
                <a:gd name="T5" fmla="*/ 9 h 12"/>
                <a:gd name="T6" fmla="*/ 0 w 88"/>
                <a:gd name="T7" fmla="*/ 3 h 12"/>
                <a:gd name="T8" fmla="*/ 3 w 88"/>
                <a:gd name="T9" fmla="*/ 0 h 12"/>
                <a:gd name="T10" fmla="*/ 86 w 88"/>
                <a:gd name="T11" fmla="*/ 0 h 12"/>
                <a:gd name="T12" fmla="*/ 88 w 88"/>
                <a:gd name="T13" fmla="*/ 3 h 12"/>
                <a:gd name="T14" fmla="*/ 88 w 88"/>
                <a:gd name="T15" fmla="*/ 9 h 12"/>
                <a:gd name="T16" fmla="*/ 86 w 8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
                  <a:moveTo>
                    <a:pt x="86" y="12"/>
                  </a:moveTo>
                  <a:cubicBezTo>
                    <a:pt x="3" y="12"/>
                    <a:pt x="3" y="12"/>
                    <a:pt x="3" y="12"/>
                  </a:cubicBezTo>
                  <a:cubicBezTo>
                    <a:pt x="2" y="12"/>
                    <a:pt x="0" y="10"/>
                    <a:pt x="0" y="9"/>
                  </a:cubicBezTo>
                  <a:cubicBezTo>
                    <a:pt x="0" y="3"/>
                    <a:pt x="0" y="3"/>
                    <a:pt x="0" y="3"/>
                  </a:cubicBezTo>
                  <a:cubicBezTo>
                    <a:pt x="0" y="1"/>
                    <a:pt x="2" y="0"/>
                    <a:pt x="3" y="0"/>
                  </a:cubicBezTo>
                  <a:cubicBezTo>
                    <a:pt x="86" y="0"/>
                    <a:pt x="86" y="0"/>
                    <a:pt x="86" y="0"/>
                  </a:cubicBezTo>
                  <a:cubicBezTo>
                    <a:pt x="87" y="0"/>
                    <a:pt x="88" y="1"/>
                    <a:pt x="88" y="3"/>
                  </a:cubicBezTo>
                  <a:cubicBezTo>
                    <a:pt x="88" y="9"/>
                    <a:pt x="88" y="9"/>
                    <a:pt x="88" y="9"/>
                  </a:cubicBezTo>
                  <a:cubicBezTo>
                    <a:pt x="88" y="10"/>
                    <a:pt x="87" y="12"/>
                    <a:pt x="86" y="12"/>
                  </a:cubicBezTo>
                  <a:close/>
                </a:path>
              </a:pathLst>
            </a:custGeom>
            <a:solidFill>
              <a:srgbClr val="BFE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íṣľîdé">
              <a:extLst>
                <a:ext uri="{FF2B5EF4-FFF2-40B4-BE49-F238E27FC236}">
                  <a16:creationId xmlns:a16="http://schemas.microsoft.com/office/drawing/2014/main" id="{E7705081-6245-F77A-CF9E-E44A3C71DD9A}"/>
                </a:ext>
              </a:extLst>
            </p:cNvPr>
            <p:cNvSpPr/>
            <p:nvPr/>
          </p:nvSpPr>
          <p:spPr bwMode="auto">
            <a:xfrm>
              <a:off x="7213073" y="3370800"/>
              <a:ext cx="217209" cy="30139"/>
            </a:xfrm>
            <a:custGeom>
              <a:avLst/>
              <a:gdLst>
                <a:gd name="T0" fmla="*/ 86 w 88"/>
                <a:gd name="T1" fmla="*/ 12 h 12"/>
                <a:gd name="T2" fmla="*/ 3 w 88"/>
                <a:gd name="T3" fmla="*/ 12 h 12"/>
                <a:gd name="T4" fmla="*/ 0 w 88"/>
                <a:gd name="T5" fmla="*/ 9 h 12"/>
                <a:gd name="T6" fmla="*/ 0 w 88"/>
                <a:gd name="T7" fmla="*/ 3 h 12"/>
                <a:gd name="T8" fmla="*/ 3 w 88"/>
                <a:gd name="T9" fmla="*/ 0 h 12"/>
                <a:gd name="T10" fmla="*/ 86 w 88"/>
                <a:gd name="T11" fmla="*/ 0 h 12"/>
                <a:gd name="T12" fmla="*/ 88 w 88"/>
                <a:gd name="T13" fmla="*/ 3 h 12"/>
                <a:gd name="T14" fmla="*/ 88 w 88"/>
                <a:gd name="T15" fmla="*/ 9 h 12"/>
                <a:gd name="T16" fmla="*/ 86 w 8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
                  <a:moveTo>
                    <a:pt x="86" y="12"/>
                  </a:moveTo>
                  <a:cubicBezTo>
                    <a:pt x="3" y="12"/>
                    <a:pt x="3" y="12"/>
                    <a:pt x="3" y="12"/>
                  </a:cubicBezTo>
                  <a:cubicBezTo>
                    <a:pt x="2" y="12"/>
                    <a:pt x="0" y="10"/>
                    <a:pt x="0" y="9"/>
                  </a:cubicBezTo>
                  <a:cubicBezTo>
                    <a:pt x="0" y="3"/>
                    <a:pt x="0" y="3"/>
                    <a:pt x="0" y="3"/>
                  </a:cubicBezTo>
                  <a:cubicBezTo>
                    <a:pt x="0" y="1"/>
                    <a:pt x="2" y="0"/>
                    <a:pt x="3" y="0"/>
                  </a:cubicBezTo>
                  <a:cubicBezTo>
                    <a:pt x="86" y="0"/>
                    <a:pt x="86" y="0"/>
                    <a:pt x="86" y="0"/>
                  </a:cubicBezTo>
                  <a:cubicBezTo>
                    <a:pt x="87" y="0"/>
                    <a:pt x="88" y="1"/>
                    <a:pt x="88" y="3"/>
                  </a:cubicBezTo>
                  <a:cubicBezTo>
                    <a:pt x="88" y="9"/>
                    <a:pt x="88" y="9"/>
                    <a:pt x="88" y="9"/>
                  </a:cubicBezTo>
                  <a:cubicBezTo>
                    <a:pt x="88" y="10"/>
                    <a:pt x="87" y="12"/>
                    <a:pt x="86" y="12"/>
                  </a:cubicBezTo>
                  <a:close/>
                </a:path>
              </a:pathLst>
            </a:custGeom>
            <a:solidFill>
              <a:srgbClr val="BFE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ïšlîḋé">
              <a:extLst>
                <a:ext uri="{FF2B5EF4-FFF2-40B4-BE49-F238E27FC236}">
                  <a16:creationId xmlns:a16="http://schemas.microsoft.com/office/drawing/2014/main" id="{EE7966CD-44A1-BEC6-C4F4-832A2ED0B048}"/>
                </a:ext>
              </a:extLst>
            </p:cNvPr>
            <p:cNvSpPr/>
            <p:nvPr/>
          </p:nvSpPr>
          <p:spPr bwMode="auto">
            <a:xfrm>
              <a:off x="5904623" y="4097255"/>
              <a:ext cx="140302" cy="170441"/>
            </a:xfrm>
            <a:custGeom>
              <a:avLst/>
              <a:gdLst>
                <a:gd name="T0" fmla="*/ 37 w 57"/>
                <a:gd name="T1" fmla="*/ 0 h 69"/>
                <a:gd name="T2" fmla="*/ 37 w 57"/>
                <a:gd name="T3" fmla="*/ 0 h 69"/>
                <a:gd name="T4" fmla="*/ 37 w 57"/>
                <a:gd name="T5" fmla="*/ 16 h 69"/>
                <a:gd name="T6" fmla="*/ 37 w 57"/>
                <a:gd name="T7" fmla="*/ 16 h 69"/>
                <a:gd name="T8" fmla="*/ 41 w 57"/>
                <a:gd name="T9" fmla="*/ 20 h 69"/>
                <a:gd name="T10" fmla="*/ 57 w 57"/>
                <a:gd name="T11" fmla="*/ 20 h 69"/>
                <a:gd name="T12" fmla="*/ 57 w 57"/>
                <a:gd name="T13" fmla="*/ 20 h 69"/>
                <a:gd name="T14" fmla="*/ 57 w 57"/>
                <a:gd name="T15" fmla="*/ 66 h 69"/>
                <a:gd name="T16" fmla="*/ 53 w 57"/>
                <a:gd name="T17" fmla="*/ 69 h 69"/>
                <a:gd name="T18" fmla="*/ 3 w 57"/>
                <a:gd name="T19" fmla="*/ 69 h 69"/>
                <a:gd name="T20" fmla="*/ 0 w 57"/>
                <a:gd name="T21" fmla="*/ 66 h 69"/>
                <a:gd name="T22" fmla="*/ 0 w 57"/>
                <a:gd name="T23" fmla="*/ 3 h 69"/>
                <a:gd name="T24" fmla="*/ 3 w 57"/>
                <a:gd name="T25" fmla="*/ 0 h 69"/>
                <a:gd name="T26" fmla="*/ 37 w 57"/>
                <a:gd name="T27" fmla="*/ 0 h 69"/>
                <a:gd name="T28" fmla="*/ 32 w 57"/>
                <a:gd name="T29" fmla="*/ 26 h 69"/>
                <a:gd name="T30" fmla="*/ 20 w 57"/>
                <a:gd name="T31" fmla="*/ 26 h 69"/>
                <a:gd name="T32" fmla="*/ 20 w 57"/>
                <a:gd name="T33" fmla="*/ 53 h 69"/>
                <a:gd name="T34" fmla="*/ 22 w 57"/>
                <a:gd name="T35" fmla="*/ 53 h 69"/>
                <a:gd name="T36" fmla="*/ 22 w 57"/>
                <a:gd name="T37" fmla="*/ 41 h 69"/>
                <a:gd name="T38" fmla="*/ 32 w 57"/>
                <a:gd name="T39" fmla="*/ 41 h 69"/>
                <a:gd name="T40" fmla="*/ 32 w 57"/>
                <a:gd name="T41" fmla="*/ 41 h 69"/>
                <a:gd name="T42" fmla="*/ 39 w 57"/>
                <a:gd name="T43" fmla="*/ 33 h 69"/>
                <a:gd name="T44" fmla="*/ 32 w 57"/>
                <a:gd name="T45" fmla="*/ 26 h 69"/>
                <a:gd name="T46" fmla="*/ 32 w 57"/>
                <a:gd name="T47" fmla="*/ 28 h 69"/>
                <a:gd name="T48" fmla="*/ 37 w 57"/>
                <a:gd name="T49" fmla="*/ 33 h 69"/>
                <a:gd name="T50" fmla="*/ 32 w 57"/>
                <a:gd name="T51" fmla="*/ 38 h 69"/>
                <a:gd name="T52" fmla="*/ 22 w 57"/>
                <a:gd name="T53" fmla="*/ 38 h 69"/>
                <a:gd name="T54" fmla="*/ 22 w 57"/>
                <a:gd name="T55" fmla="*/ 28 h 69"/>
                <a:gd name="T56" fmla="*/ 32 w 57"/>
                <a:gd name="T57" fmla="*/ 28 h 69"/>
                <a:gd name="T58" fmla="*/ 56 w 57"/>
                <a:gd name="T59" fmla="*/ 17 h 69"/>
                <a:gd name="T60" fmla="*/ 41 w 57"/>
                <a:gd name="T61" fmla="*/ 17 h 69"/>
                <a:gd name="T62" fmla="*/ 41 w 57"/>
                <a:gd name="T63" fmla="*/ 17 h 69"/>
                <a:gd name="T64" fmla="*/ 39 w 57"/>
                <a:gd name="T65" fmla="*/ 16 h 69"/>
                <a:gd name="T66" fmla="*/ 39 w 57"/>
                <a:gd name="T67" fmla="*/ 1 h 69"/>
                <a:gd name="T68" fmla="*/ 56 w 57"/>
                <a:gd name="T6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 h="69">
                  <a:moveTo>
                    <a:pt x="37" y="0"/>
                  </a:moveTo>
                  <a:cubicBezTo>
                    <a:pt x="37" y="0"/>
                    <a:pt x="37" y="0"/>
                    <a:pt x="37" y="0"/>
                  </a:cubicBezTo>
                  <a:cubicBezTo>
                    <a:pt x="37" y="16"/>
                    <a:pt x="37" y="16"/>
                    <a:pt x="37" y="16"/>
                  </a:cubicBezTo>
                  <a:cubicBezTo>
                    <a:pt x="37" y="16"/>
                    <a:pt x="37" y="16"/>
                    <a:pt x="37" y="16"/>
                  </a:cubicBezTo>
                  <a:cubicBezTo>
                    <a:pt x="37" y="18"/>
                    <a:pt x="39" y="20"/>
                    <a:pt x="41" y="20"/>
                  </a:cubicBezTo>
                  <a:cubicBezTo>
                    <a:pt x="57" y="20"/>
                    <a:pt x="57" y="20"/>
                    <a:pt x="57" y="20"/>
                  </a:cubicBezTo>
                  <a:cubicBezTo>
                    <a:pt x="57" y="20"/>
                    <a:pt x="57" y="20"/>
                    <a:pt x="57" y="20"/>
                  </a:cubicBezTo>
                  <a:cubicBezTo>
                    <a:pt x="57" y="66"/>
                    <a:pt x="57" y="66"/>
                    <a:pt x="57" y="66"/>
                  </a:cubicBezTo>
                  <a:cubicBezTo>
                    <a:pt x="57" y="68"/>
                    <a:pt x="55" y="69"/>
                    <a:pt x="53" y="69"/>
                  </a:cubicBezTo>
                  <a:cubicBezTo>
                    <a:pt x="3" y="69"/>
                    <a:pt x="3" y="69"/>
                    <a:pt x="3" y="69"/>
                  </a:cubicBezTo>
                  <a:cubicBezTo>
                    <a:pt x="1" y="69"/>
                    <a:pt x="0" y="68"/>
                    <a:pt x="0" y="66"/>
                  </a:cubicBezTo>
                  <a:cubicBezTo>
                    <a:pt x="0" y="3"/>
                    <a:pt x="0" y="3"/>
                    <a:pt x="0" y="3"/>
                  </a:cubicBezTo>
                  <a:cubicBezTo>
                    <a:pt x="0" y="1"/>
                    <a:pt x="1" y="0"/>
                    <a:pt x="3" y="0"/>
                  </a:cubicBezTo>
                  <a:lnTo>
                    <a:pt x="37" y="0"/>
                  </a:lnTo>
                  <a:close/>
                  <a:moveTo>
                    <a:pt x="32" y="26"/>
                  </a:moveTo>
                  <a:cubicBezTo>
                    <a:pt x="20" y="26"/>
                    <a:pt x="20" y="26"/>
                    <a:pt x="20" y="26"/>
                  </a:cubicBezTo>
                  <a:cubicBezTo>
                    <a:pt x="20" y="53"/>
                    <a:pt x="20" y="53"/>
                    <a:pt x="20" y="53"/>
                  </a:cubicBezTo>
                  <a:cubicBezTo>
                    <a:pt x="22" y="53"/>
                    <a:pt x="22" y="53"/>
                    <a:pt x="22" y="53"/>
                  </a:cubicBezTo>
                  <a:cubicBezTo>
                    <a:pt x="22" y="41"/>
                    <a:pt x="22" y="41"/>
                    <a:pt x="22" y="41"/>
                  </a:cubicBezTo>
                  <a:cubicBezTo>
                    <a:pt x="32" y="41"/>
                    <a:pt x="32" y="41"/>
                    <a:pt x="32" y="41"/>
                  </a:cubicBezTo>
                  <a:cubicBezTo>
                    <a:pt x="32" y="41"/>
                    <a:pt x="32" y="41"/>
                    <a:pt x="32" y="41"/>
                  </a:cubicBezTo>
                  <a:cubicBezTo>
                    <a:pt x="36" y="41"/>
                    <a:pt x="39" y="37"/>
                    <a:pt x="39" y="33"/>
                  </a:cubicBezTo>
                  <a:cubicBezTo>
                    <a:pt x="39" y="29"/>
                    <a:pt x="36" y="26"/>
                    <a:pt x="32" y="26"/>
                  </a:cubicBezTo>
                  <a:close/>
                  <a:moveTo>
                    <a:pt x="32" y="28"/>
                  </a:moveTo>
                  <a:cubicBezTo>
                    <a:pt x="35" y="28"/>
                    <a:pt x="37" y="31"/>
                    <a:pt x="37" y="33"/>
                  </a:cubicBezTo>
                  <a:cubicBezTo>
                    <a:pt x="37" y="36"/>
                    <a:pt x="35" y="38"/>
                    <a:pt x="32" y="38"/>
                  </a:cubicBezTo>
                  <a:cubicBezTo>
                    <a:pt x="22" y="38"/>
                    <a:pt x="22" y="38"/>
                    <a:pt x="22" y="38"/>
                  </a:cubicBezTo>
                  <a:cubicBezTo>
                    <a:pt x="22" y="28"/>
                    <a:pt x="22" y="28"/>
                    <a:pt x="22" y="28"/>
                  </a:cubicBezTo>
                  <a:lnTo>
                    <a:pt x="32" y="28"/>
                  </a:lnTo>
                  <a:close/>
                  <a:moveTo>
                    <a:pt x="56" y="17"/>
                  </a:moveTo>
                  <a:cubicBezTo>
                    <a:pt x="41" y="17"/>
                    <a:pt x="41" y="17"/>
                    <a:pt x="41" y="17"/>
                  </a:cubicBezTo>
                  <a:cubicBezTo>
                    <a:pt x="41" y="17"/>
                    <a:pt x="41" y="17"/>
                    <a:pt x="41" y="17"/>
                  </a:cubicBezTo>
                  <a:cubicBezTo>
                    <a:pt x="40" y="17"/>
                    <a:pt x="39" y="17"/>
                    <a:pt x="39" y="16"/>
                  </a:cubicBezTo>
                  <a:cubicBezTo>
                    <a:pt x="39" y="1"/>
                    <a:pt x="39" y="1"/>
                    <a:pt x="39" y="1"/>
                  </a:cubicBezTo>
                  <a:lnTo>
                    <a:pt x="56"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îṣlîḓê">
              <a:extLst>
                <a:ext uri="{FF2B5EF4-FFF2-40B4-BE49-F238E27FC236}">
                  <a16:creationId xmlns:a16="http://schemas.microsoft.com/office/drawing/2014/main" id="{79B075BF-7FD3-959A-B446-D1188CB80459}"/>
                </a:ext>
              </a:extLst>
            </p:cNvPr>
            <p:cNvSpPr/>
            <p:nvPr/>
          </p:nvSpPr>
          <p:spPr bwMode="auto">
            <a:xfrm>
              <a:off x="6726691" y="4109726"/>
              <a:ext cx="187070" cy="142381"/>
            </a:xfrm>
            <a:custGeom>
              <a:avLst/>
              <a:gdLst>
                <a:gd name="T0" fmla="*/ 72 w 76"/>
                <a:gd name="T1" fmla="*/ 0 h 58"/>
                <a:gd name="T2" fmla="*/ 76 w 76"/>
                <a:gd name="T3" fmla="*/ 4 h 58"/>
                <a:gd name="T4" fmla="*/ 76 w 76"/>
                <a:gd name="T5" fmla="*/ 54 h 58"/>
                <a:gd name="T6" fmla="*/ 72 w 76"/>
                <a:gd name="T7" fmla="*/ 58 h 58"/>
                <a:gd name="T8" fmla="*/ 4 w 76"/>
                <a:gd name="T9" fmla="*/ 58 h 58"/>
                <a:gd name="T10" fmla="*/ 0 w 76"/>
                <a:gd name="T11" fmla="*/ 54 h 58"/>
                <a:gd name="T12" fmla="*/ 0 w 76"/>
                <a:gd name="T13" fmla="*/ 4 h 58"/>
                <a:gd name="T14" fmla="*/ 4 w 76"/>
                <a:gd name="T15" fmla="*/ 0 h 58"/>
                <a:gd name="T16" fmla="*/ 72 w 76"/>
                <a:gd name="T17" fmla="*/ 0 h 58"/>
                <a:gd name="T18" fmla="*/ 56 w 76"/>
                <a:gd name="T19" fmla="*/ 29 h 58"/>
                <a:gd name="T20" fmla="*/ 50 w 76"/>
                <a:gd name="T21" fmla="*/ 29 h 58"/>
                <a:gd name="T22" fmla="*/ 38 w 76"/>
                <a:gd name="T23" fmla="*/ 45 h 58"/>
                <a:gd name="T24" fmla="*/ 38 w 76"/>
                <a:gd name="T25" fmla="*/ 46 h 58"/>
                <a:gd name="T26" fmla="*/ 32 w 76"/>
                <a:gd name="T27" fmla="*/ 46 h 58"/>
                <a:gd name="T28" fmla="*/ 23 w 76"/>
                <a:gd name="T29" fmla="*/ 37 h 58"/>
                <a:gd name="T30" fmla="*/ 23 w 76"/>
                <a:gd name="T31" fmla="*/ 37 h 58"/>
                <a:gd name="T32" fmla="*/ 17 w 76"/>
                <a:gd name="T33" fmla="*/ 37 h 58"/>
                <a:gd name="T34" fmla="*/ 4 w 76"/>
                <a:gd name="T35" fmla="*/ 53 h 58"/>
                <a:gd name="T36" fmla="*/ 4 w 76"/>
                <a:gd name="T37" fmla="*/ 54 h 58"/>
                <a:gd name="T38" fmla="*/ 5 w 76"/>
                <a:gd name="T39" fmla="*/ 55 h 58"/>
                <a:gd name="T40" fmla="*/ 71 w 76"/>
                <a:gd name="T41" fmla="*/ 55 h 58"/>
                <a:gd name="T42" fmla="*/ 72 w 76"/>
                <a:gd name="T43" fmla="*/ 55 h 58"/>
                <a:gd name="T44" fmla="*/ 72 w 76"/>
                <a:gd name="T45" fmla="*/ 53 h 58"/>
                <a:gd name="T46" fmla="*/ 57 w 76"/>
                <a:gd name="T47" fmla="*/ 30 h 58"/>
                <a:gd name="T48" fmla="*/ 56 w 76"/>
                <a:gd name="T49" fmla="*/ 29 h 58"/>
                <a:gd name="T50" fmla="*/ 13 w 76"/>
                <a:gd name="T51" fmla="*/ 8 h 58"/>
                <a:gd name="T52" fmla="*/ 8 w 76"/>
                <a:gd name="T53" fmla="*/ 14 h 58"/>
                <a:gd name="T54" fmla="*/ 13 w 76"/>
                <a:gd name="T55" fmla="*/ 19 h 58"/>
                <a:gd name="T56" fmla="*/ 19 w 76"/>
                <a:gd name="T57" fmla="*/ 14 h 58"/>
                <a:gd name="T58" fmla="*/ 13 w 76"/>
                <a:gd name="T5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 h="58">
                  <a:moveTo>
                    <a:pt x="72" y="0"/>
                  </a:moveTo>
                  <a:cubicBezTo>
                    <a:pt x="75" y="0"/>
                    <a:pt x="76" y="2"/>
                    <a:pt x="76" y="4"/>
                  </a:cubicBezTo>
                  <a:cubicBezTo>
                    <a:pt x="76" y="54"/>
                    <a:pt x="76" y="54"/>
                    <a:pt x="76" y="54"/>
                  </a:cubicBezTo>
                  <a:cubicBezTo>
                    <a:pt x="76" y="56"/>
                    <a:pt x="75" y="58"/>
                    <a:pt x="72" y="58"/>
                  </a:cubicBezTo>
                  <a:cubicBezTo>
                    <a:pt x="4" y="58"/>
                    <a:pt x="4" y="58"/>
                    <a:pt x="4" y="58"/>
                  </a:cubicBezTo>
                  <a:cubicBezTo>
                    <a:pt x="1" y="58"/>
                    <a:pt x="0" y="56"/>
                    <a:pt x="0" y="54"/>
                  </a:cubicBezTo>
                  <a:cubicBezTo>
                    <a:pt x="0" y="4"/>
                    <a:pt x="0" y="4"/>
                    <a:pt x="0" y="4"/>
                  </a:cubicBezTo>
                  <a:cubicBezTo>
                    <a:pt x="0" y="2"/>
                    <a:pt x="1" y="0"/>
                    <a:pt x="4" y="0"/>
                  </a:cubicBezTo>
                  <a:lnTo>
                    <a:pt x="72" y="0"/>
                  </a:lnTo>
                  <a:close/>
                  <a:moveTo>
                    <a:pt x="56" y="29"/>
                  </a:moveTo>
                  <a:cubicBezTo>
                    <a:pt x="54" y="27"/>
                    <a:pt x="51" y="28"/>
                    <a:pt x="50" y="29"/>
                  </a:cubicBezTo>
                  <a:cubicBezTo>
                    <a:pt x="38" y="45"/>
                    <a:pt x="38" y="45"/>
                    <a:pt x="38" y="45"/>
                  </a:cubicBezTo>
                  <a:cubicBezTo>
                    <a:pt x="38" y="46"/>
                    <a:pt x="38" y="46"/>
                    <a:pt x="38" y="46"/>
                  </a:cubicBezTo>
                  <a:cubicBezTo>
                    <a:pt x="36" y="47"/>
                    <a:pt x="33" y="47"/>
                    <a:pt x="32" y="46"/>
                  </a:cubicBezTo>
                  <a:cubicBezTo>
                    <a:pt x="23" y="37"/>
                    <a:pt x="23" y="37"/>
                    <a:pt x="23" y="37"/>
                  </a:cubicBezTo>
                  <a:cubicBezTo>
                    <a:pt x="23" y="37"/>
                    <a:pt x="23" y="37"/>
                    <a:pt x="23" y="37"/>
                  </a:cubicBezTo>
                  <a:cubicBezTo>
                    <a:pt x="21" y="35"/>
                    <a:pt x="18" y="36"/>
                    <a:pt x="17" y="37"/>
                  </a:cubicBezTo>
                  <a:cubicBezTo>
                    <a:pt x="4" y="53"/>
                    <a:pt x="4" y="53"/>
                    <a:pt x="4" y="53"/>
                  </a:cubicBezTo>
                  <a:cubicBezTo>
                    <a:pt x="4" y="54"/>
                    <a:pt x="4" y="54"/>
                    <a:pt x="4" y="54"/>
                  </a:cubicBezTo>
                  <a:cubicBezTo>
                    <a:pt x="4" y="54"/>
                    <a:pt x="5" y="55"/>
                    <a:pt x="5" y="55"/>
                  </a:cubicBezTo>
                  <a:cubicBezTo>
                    <a:pt x="71" y="55"/>
                    <a:pt x="71" y="55"/>
                    <a:pt x="71" y="55"/>
                  </a:cubicBezTo>
                  <a:cubicBezTo>
                    <a:pt x="72" y="55"/>
                    <a:pt x="72" y="55"/>
                    <a:pt x="72" y="55"/>
                  </a:cubicBezTo>
                  <a:cubicBezTo>
                    <a:pt x="73" y="54"/>
                    <a:pt x="73" y="53"/>
                    <a:pt x="72" y="53"/>
                  </a:cubicBezTo>
                  <a:cubicBezTo>
                    <a:pt x="57" y="30"/>
                    <a:pt x="57" y="30"/>
                    <a:pt x="57" y="30"/>
                  </a:cubicBezTo>
                  <a:cubicBezTo>
                    <a:pt x="57" y="29"/>
                    <a:pt x="56" y="29"/>
                    <a:pt x="56" y="29"/>
                  </a:cubicBezTo>
                  <a:close/>
                  <a:moveTo>
                    <a:pt x="13" y="8"/>
                  </a:moveTo>
                  <a:cubicBezTo>
                    <a:pt x="10" y="8"/>
                    <a:pt x="8" y="11"/>
                    <a:pt x="8" y="14"/>
                  </a:cubicBezTo>
                  <a:cubicBezTo>
                    <a:pt x="8" y="17"/>
                    <a:pt x="10" y="19"/>
                    <a:pt x="13" y="19"/>
                  </a:cubicBezTo>
                  <a:cubicBezTo>
                    <a:pt x="16" y="19"/>
                    <a:pt x="19" y="17"/>
                    <a:pt x="19" y="14"/>
                  </a:cubicBezTo>
                  <a:cubicBezTo>
                    <a:pt x="19" y="11"/>
                    <a:pt x="16" y="8"/>
                    <a:pt x="1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íśḻiďe">
              <a:extLst>
                <a:ext uri="{FF2B5EF4-FFF2-40B4-BE49-F238E27FC236}">
                  <a16:creationId xmlns:a16="http://schemas.microsoft.com/office/drawing/2014/main" id="{A18FA157-66F5-EC86-09E5-C9452697B120}"/>
                </a:ext>
              </a:extLst>
            </p:cNvPr>
            <p:cNvSpPr/>
            <p:nvPr/>
          </p:nvSpPr>
          <p:spPr bwMode="auto">
            <a:xfrm>
              <a:off x="7340904" y="4158572"/>
              <a:ext cx="247348" cy="392847"/>
            </a:xfrm>
            <a:custGeom>
              <a:avLst/>
              <a:gdLst>
                <a:gd name="T0" fmla="*/ 100 w 100"/>
                <a:gd name="T1" fmla="*/ 159 h 159"/>
                <a:gd name="T2" fmla="*/ 59 w 100"/>
                <a:gd name="T3" fmla="*/ 86 h 159"/>
                <a:gd name="T4" fmla="*/ 44 w 100"/>
                <a:gd name="T5" fmla="*/ 67 h 159"/>
                <a:gd name="T6" fmla="*/ 16 w 100"/>
                <a:gd name="T7" fmla="*/ 0 h 159"/>
                <a:gd name="T8" fmla="*/ 13 w 100"/>
                <a:gd name="T9" fmla="*/ 10 h 159"/>
                <a:gd name="T10" fmla="*/ 78 w 100"/>
                <a:gd name="T11" fmla="*/ 150 h 159"/>
                <a:gd name="T12" fmla="*/ 100 w 10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00" h="159">
                  <a:moveTo>
                    <a:pt x="100" y="159"/>
                  </a:moveTo>
                  <a:cubicBezTo>
                    <a:pt x="100" y="159"/>
                    <a:pt x="84" y="115"/>
                    <a:pt x="59" y="86"/>
                  </a:cubicBezTo>
                  <a:cubicBezTo>
                    <a:pt x="54" y="80"/>
                    <a:pt x="49" y="74"/>
                    <a:pt x="44" y="67"/>
                  </a:cubicBezTo>
                  <a:cubicBezTo>
                    <a:pt x="34" y="51"/>
                    <a:pt x="18" y="21"/>
                    <a:pt x="16" y="0"/>
                  </a:cubicBezTo>
                  <a:cubicBezTo>
                    <a:pt x="16" y="0"/>
                    <a:pt x="14" y="4"/>
                    <a:pt x="13" y="10"/>
                  </a:cubicBezTo>
                  <a:cubicBezTo>
                    <a:pt x="0" y="66"/>
                    <a:pt x="28" y="123"/>
                    <a:pt x="78" y="150"/>
                  </a:cubicBezTo>
                  <a:cubicBezTo>
                    <a:pt x="85" y="154"/>
                    <a:pt x="93" y="157"/>
                    <a:pt x="100" y="159"/>
                  </a:cubicBezTo>
                  <a:close/>
                </a:path>
              </a:pathLst>
            </a:custGeom>
            <a:solidFill>
              <a:srgbClr val="92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iṩļíḓé">
              <a:extLst>
                <a:ext uri="{FF2B5EF4-FFF2-40B4-BE49-F238E27FC236}">
                  <a16:creationId xmlns:a16="http://schemas.microsoft.com/office/drawing/2014/main" id="{FB285EE1-0945-6F23-A49A-0FA835119B6C}"/>
                </a:ext>
              </a:extLst>
            </p:cNvPr>
            <p:cNvSpPr/>
            <p:nvPr/>
          </p:nvSpPr>
          <p:spPr bwMode="auto">
            <a:xfrm>
              <a:off x="7373122" y="4158572"/>
              <a:ext cx="215130" cy="392847"/>
            </a:xfrm>
            <a:custGeom>
              <a:avLst/>
              <a:gdLst>
                <a:gd name="T0" fmla="*/ 65 w 87"/>
                <a:gd name="T1" fmla="*/ 150 h 159"/>
                <a:gd name="T2" fmla="*/ 87 w 87"/>
                <a:gd name="T3" fmla="*/ 159 h 159"/>
                <a:gd name="T4" fmla="*/ 46 w 87"/>
                <a:gd name="T5" fmla="*/ 86 h 159"/>
                <a:gd name="T6" fmla="*/ 31 w 87"/>
                <a:gd name="T7" fmla="*/ 67 h 159"/>
                <a:gd name="T8" fmla="*/ 3 w 87"/>
                <a:gd name="T9" fmla="*/ 0 h 159"/>
                <a:gd name="T10" fmla="*/ 0 w 87"/>
                <a:gd name="T11" fmla="*/ 10 h 159"/>
                <a:gd name="T12" fmla="*/ 65 w 87"/>
                <a:gd name="T13" fmla="*/ 150 h 159"/>
              </a:gdLst>
              <a:ahLst/>
              <a:cxnLst>
                <a:cxn ang="0">
                  <a:pos x="T0" y="T1"/>
                </a:cxn>
                <a:cxn ang="0">
                  <a:pos x="T2" y="T3"/>
                </a:cxn>
                <a:cxn ang="0">
                  <a:pos x="T4" y="T5"/>
                </a:cxn>
                <a:cxn ang="0">
                  <a:pos x="T6" y="T7"/>
                </a:cxn>
                <a:cxn ang="0">
                  <a:pos x="T8" y="T9"/>
                </a:cxn>
                <a:cxn ang="0">
                  <a:pos x="T10" y="T11"/>
                </a:cxn>
                <a:cxn ang="0">
                  <a:pos x="T12" y="T13"/>
                </a:cxn>
              </a:cxnLst>
              <a:rect l="0" t="0" r="r" b="b"/>
              <a:pathLst>
                <a:path w="87" h="159">
                  <a:moveTo>
                    <a:pt x="65" y="150"/>
                  </a:moveTo>
                  <a:cubicBezTo>
                    <a:pt x="72" y="155"/>
                    <a:pt x="80" y="157"/>
                    <a:pt x="87" y="159"/>
                  </a:cubicBezTo>
                  <a:cubicBezTo>
                    <a:pt x="87" y="159"/>
                    <a:pt x="71" y="115"/>
                    <a:pt x="46" y="86"/>
                  </a:cubicBezTo>
                  <a:cubicBezTo>
                    <a:pt x="41" y="80"/>
                    <a:pt x="36" y="74"/>
                    <a:pt x="31" y="67"/>
                  </a:cubicBezTo>
                  <a:cubicBezTo>
                    <a:pt x="21" y="51"/>
                    <a:pt x="5" y="21"/>
                    <a:pt x="3" y="0"/>
                  </a:cubicBezTo>
                  <a:cubicBezTo>
                    <a:pt x="3" y="0"/>
                    <a:pt x="1" y="4"/>
                    <a:pt x="0" y="10"/>
                  </a:cubicBezTo>
                  <a:cubicBezTo>
                    <a:pt x="0" y="10"/>
                    <a:pt x="1" y="108"/>
                    <a:pt x="65" y="150"/>
                  </a:cubicBezTo>
                  <a:close/>
                </a:path>
              </a:pathLst>
            </a:custGeom>
            <a:solidFill>
              <a:srgbClr val="6A86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iṥḻíḋè">
              <a:extLst>
                <a:ext uri="{FF2B5EF4-FFF2-40B4-BE49-F238E27FC236}">
                  <a16:creationId xmlns:a16="http://schemas.microsoft.com/office/drawing/2014/main" id="{EB66D831-0AD5-290E-2957-C34ACB424FF2}"/>
                </a:ext>
              </a:extLst>
            </p:cNvPr>
            <p:cNvSpPr/>
            <p:nvPr/>
          </p:nvSpPr>
          <p:spPr bwMode="auto">
            <a:xfrm>
              <a:off x="7414693" y="4070233"/>
              <a:ext cx="220327" cy="481185"/>
            </a:xfrm>
            <a:custGeom>
              <a:avLst/>
              <a:gdLst>
                <a:gd name="T0" fmla="*/ 15 w 89"/>
                <a:gd name="T1" fmla="*/ 1 h 195"/>
                <a:gd name="T2" fmla="*/ 40 w 89"/>
                <a:gd name="T3" fmla="*/ 95 h 195"/>
                <a:gd name="T4" fmla="*/ 74 w 89"/>
                <a:gd name="T5" fmla="*/ 195 h 195"/>
                <a:gd name="T6" fmla="*/ 66 w 89"/>
                <a:gd name="T7" fmla="*/ 92 h 195"/>
                <a:gd name="T8" fmla="*/ 59 w 89"/>
                <a:gd name="T9" fmla="*/ 70 h 195"/>
                <a:gd name="T10" fmla="*/ 15 w 89"/>
                <a:gd name="T11" fmla="*/ 1 h 195"/>
              </a:gdLst>
              <a:ahLst/>
              <a:cxnLst>
                <a:cxn ang="0">
                  <a:pos x="T0" y="T1"/>
                </a:cxn>
                <a:cxn ang="0">
                  <a:pos x="T2" y="T3"/>
                </a:cxn>
                <a:cxn ang="0">
                  <a:pos x="T4" y="T5"/>
                </a:cxn>
                <a:cxn ang="0">
                  <a:pos x="T6" y="T7"/>
                </a:cxn>
                <a:cxn ang="0">
                  <a:pos x="T8" y="T9"/>
                </a:cxn>
                <a:cxn ang="0">
                  <a:pos x="T10" y="T11"/>
                </a:cxn>
              </a:cxnLst>
              <a:rect l="0" t="0" r="r" b="b"/>
              <a:pathLst>
                <a:path w="89" h="195">
                  <a:moveTo>
                    <a:pt x="15" y="1"/>
                  </a:moveTo>
                  <a:cubicBezTo>
                    <a:pt x="12" y="0"/>
                    <a:pt x="0" y="51"/>
                    <a:pt x="40" y="95"/>
                  </a:cubicBezTo>
                  <a:cubicBezTo>
                    <a:pt x="40" y="95"/>
                    <a:pt x="78" y="141"/>
                    <a:pt x="74" y="195"/>
                  </a:cubicBezTo>
                  <a:cubicBezTo>
                    <a:pt x="74" y="195"/>
                    <a:pt x="89" y="155"/>
                    <a:pt x="66" y="92"/>
                  </a:cubicBezTo>
                  <a:cubicBezTo>
                    <a:pt x="63" y="84"/>
                    <a:pt x="61" y="77"/>
                    <a:pt x="59" y="70"/>
                  </a:cubicBezTo>
                  <a:cubicBezTo>
                    <a:pt x="53" y="50"/>
                    <a:pt x="39" y="7"/>
                    <a:pt x="15" y="1"/>
                  </a:cubicBezTo>
                  <a:close/>
                </a:path>
              </a:pathLst>
            </a:custGeom>
            <a:solidFill>
              <a:srgbClr val="92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íšlîďe">
              <a:extLst>
                <a:ext uri="{FF2B5EF4-FFF2-40B4-BE49-F238E27FC236}">
                  <a16:creationId xmlns:a16="http://schemas.microsoft.com/office/drawing/2014/main" id="{05C12D55-3A8A-3978-AAD0-211F65EFC7F4}"/>
                </a:ext>
              </a:extLst>
            </p:cNvPr>
            <p:cNvSpPr/>
            <p:nvPr/>
          </p:nvSpPr>
          <p:spPr bwMode="auto">
            <a:xfrm>
              <a:off x="7452107" y="4072312"/>
              <a:ext cx="182913" cy="479107"/>
            </a:xfrm>
            <a:custGeom>
              <a:avLst/>
              <a:gdLst>
                <a:gd name="T0" fmla="*/ 0 w 74"/>
                <a:gd name="T1" fmla="*/ 0 h 194"/>
                <a:gd name="T2" fmla="*/ 44 w 74"/>
                <a:gd name="T3" fmla="*/ 69 h 194"/>
                <a:gd name="T4" fmla="*/ 51 w 74"/>
                <a:gd name="T5" fmla="*/ 91 h 194"/>
                <a:gd name="T6" fmla="*/ 59 w 74"/>
                <a:gd name="T7" fmla="*/ 194 h 194"/>
                <a:gd name="T8" fmla="*/ 39 w 74"/>
                <a:gd name="T9" fmla="*/ 75 h 194"/>
                <a:gd name="T10" fmla="*/ 0 w 74"/>
                <a:gd name="T11" fmla="*/ 0 h 194"/>
              </a:gdLst>
              <a:ahLst/>
              <a:cxnLst>
                <a:cxn ang="0">
                  <a:pos x="T0" y="T1"/>
                </a:cxn>
                <a:cxn ang="0">
                  <a:pos x="T2" y="T3"/>
                </a:cxn>
                <a:cxn ang="0">
                  <a:pos x="T4" y="T5"/>
                </a:cxn>
                <a:cxn ang="0">
                  <a:pos x="T6" y="T7"/>
                </a:cxn>
                <a:cxn ang="0">
                  <a:pos x="T8" y="T9"/>
                </a:cxn>
                <a:cxn ang="0">
                  <a:pos x="T10" y="T11"/>
                </a:cxn>
              </a:cxnLst>
              <a:rect l="0" t="0" r="r" b="b"/>
              <a:pathLst>
                <a:path w="74" h="194">
                  <a:moveTo>
                    <a:pt x="0" y="0"/>
                  </a:moveTo>
                  <a:cubicBezTo>
                    <a:pt x="24" y="6"/>
                    <a:pt x="38" y="49"/>
                    <a:pt x="44" y="69"/>
                  </a:cubicBezTo>
                  <a:cubicBezTo>
                    <a:pt x="46" y="76"/>
                    <a:pt x="48" y="83"/>
                    <a:pt x="51" y="91"/>
                  </a:cubicBezTo>
                  <a:cubicBezTo>
                    <a:pt x="74" y="154"/>
                    <a:pt x="59" y="194"/>
                    <a:pt x="59" y="194"/>
                  </a:cubicBezTo>
                  <a:cubicBezTo>
                    <a:pt x="59" y="194"/>
                    <a:pt x="69" y="147"/>
                    <a:pt x="39" y="75"/>
                  </a:cubicBezTo>
                  <a:cubicBezTo>
                    <a:pt x="8" y="3"/>
                    <a:pt x="0" y="0"/>
                    <a:pt x="0" y="0"/>
                  </a:cubicBezTo>
                  <a:close/>
                </a:path>
              </a:pathLst>
            </a:custGeom>
            <a:solidFill>
              <a:srgbClr val="6A86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îśliḓê">
              <a:extLst>
                <a:ext uri="{FF2B5EF4-FFF2-40B4-BE49-F238E27FC236}">
                  <a16:creationId xmlns:a16="http://schemas.microsoft.com/office/drawing/2014/main" id="{5E7A4388-8FB6-21A3-B2F9-39213FC61C7D}"/>
                </a:ext>
              </a:extLst>
            </p:cNvPr>
            <p:cNvSpPr/>
            <p:nvPr/>
          </p:nvSpPr>
          <p:spPr bwMode="auto">
            <a:xfrm>
              <a:off x="7558113" y="3790668"/>
              <a:ext cx="143420" cy="768026"/>
            </a:xfrm>
            <a:custGeom>
              <a:avLst/>
              <a:gdLst>
                <a:gd name="T0" fmla="*/ 26 w 58"/>
                <a:gd name="T1" fmla="*/ 311 h 311"/>
                <a:gd name="T2" fmla="*/ 22 w 58"/>
                <a:gd name="T3" fmla="*/ 219 h 311"/>
                <a:gd name="T4" fmla="*/ 17 w 58"/>
                <a:gd name="T5" fmla="*/ 177 h 311"/>
                <a:gd name="T6" fmla="*/ 33 w 58"/>
                <a:gd name="T7" fmla="*/ 0 h 311"/>
                <a:gd name="T8" fmla="*/ 41 w 58"/>
                <a:gd name="T9" fmla="*/ 175 h 311"/>
                <a:gd name="T10" fmla="*/ 34 w 58"/>
                <a:gd name="T11" fmla="*/ 231 h 311"/>
                <a:gd name="T12" fmla="*/ 31 w 58"/>
                <a:gd name="T13" fmla="*/ 311 h 311"/>
                <a:gd name="T14" fmla="*/ 26 w 58"/>
                <a:gd name="T15" fmla="*/ 311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11">
                  <a:moveTo>
                    <a:pt x="26" y="311"/>
                  </a:moveTo>
                  <a:cubicBezTo>
                    <a:pt x="22" y="219"/>
                    <a:pt x="22" y="219"/>
                    <a:pt x="22" y="219"/>
                  </a:cubicBezTo>
                  <a:cubicBezTo>
                    <a:pt x="21" y="205"/>
                    <a:pt x="20" y="191"/>
                    <a:pt x="17" y="177"/>
                  </a:cubicBezTo>
                  <a:cubicBezTo>
                    <a:pt x="10" y="145"/>
                    <a:pt x="0" y="71"/>
                    <a:pt x="33" y="0"/>
                  </a:cubicBezTo>
                  <a:cubicBezTo>
                    <a:pt x="33" y="0"/>
                    <a:pt x="58" y="83"/>
                    <a:pt x="41" y="175"/>
                  </a:cubicBezTo>
                  <a:cubicBezTo>
                    <a:pt x="37" y="194"/>
                    <a:pt x="35" y="212"/>
                    <a:pt x="34" y="231"/>
                  </a:cubicBezTo>
                  <a:cubicBezTo>
                    <a:pt x="31" y="311"/>
                    <a:pt x="31" y="311"/>
                    <a:pt x="31" y="311"/>
                  </a:cubicBezTo>
                  <a:lnTo>
                    <a:pt x="26" y="311"/>
                  </a:lnTo>
                  <a:close/>
                </a:path>
              </a:pathLst>
            </a:custGeom>
            <a:solidFill>
              <a:srgbClr val="92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ïṡḷíḓê">
              <a:extLst>
                <a:ext uri="{FF2B5EF4-FFF2-40B4-BE49-F238E27FC236}">
                  <a16:creationId xmlns:a16="http://schemas.microsoft.com/office/drawing/2014/main" id="{FE9350CD-6C18-65C3-D216-696258C314F6}"/>
                </a:ext>
              </a:extLst>
            </p:cNvPr>
            <p:cNvSpPr/>
            <p:nvPr/>
          </p:nvSpPr>
          <p:spPr bwMode="auto">
            <a:xfrm>
              <a:off x="7622548" y="3790668"/>
              <a:ext cx="78985" cy="768026"/>
            </a:xfrm>
            <a:custGeom>
              <a:avLst/>
              <a:gdLst>
                <a:gd name="T0" fmla="*/ 0 w 32"/>
                <a:gd name="T1" fmla="*/ 311 h 311"/>
                <a:gd name="T2" fmla="*/ 5 w 32"/>
                <a:gd name="T3" fmla="*/ 311 h 311"/>
                <a:gd name="T4" fmla="*/ 8 w 32"/>
                <a:gd name="T5" fmla="*/ 231 h 311"/>
                <a:gd name="T6" fmla="*/ 15 w 32"/>
                <a:gd name="T7" fmla="*/ 175 h 311"/>
                <a:gd name="T8" fmla="*/ 7 w 32"/>
                <a:gd name="T9" fmla="*/ 0 h 311"/>
                <a:gd name="T10" fmla="*/ 8 w 32"/>
                <a:gd name="T11" fmla="*/ 190 h 311"/>
                <a:gd name="T12" fmla="*/ 0 w 32"/>
                <a:gd name="T13" fmla="*/ 311 h 311"/>
              </a:gdLst>
              <a:ahLst/>
              <a:cxnLst>
                <a:cxn ang="0">
                  <a:pos x="T0" y="T1"/>
                </a:cxn>
                <a:cxn ang="0">
                  <a:pos x="T2" y="T3"/>
                </a:cxn>
                <a:cxn ang="0">
                  <a:pos x="T4" y="T5"/>
                </a:cxn>
                <a:cxn ang="0">
                  <a:pos x="T6" y="T7"/>
                </a:cxn>
                <a:cxn ang="0">
                  <a:pos x="T8" y="T9"/>
                </a:cxn>
                <a:cxn ang="0">
                  <a:pos x="T10" y="T11"/>
                </a:cxn>
                <a:cxn ang="0">
                  <a:pos x="T12" y="T13"/>
                </a:cxn>
              </a:cxnLst>
              <a:rect l="0" t="0" r="r" b="b"/>
              <a:pathLst>
                <a:path w="32" h="311">
                  <a:moveTo>
                    <a:pt x="0" y="311"/>
                  </a:moveTo>
                  <a:cubicBezTo>
                    <a:pt x="5" y="311"/>
                    <a:pt x="5" y="311"/>
                    <a:pt x="5" y="311"/>
                  </a:cubicBezTo>
                  <a:cubicBezTo>
                    <a:pt x="8" y="231"/>
                    <a:pt x="8" y="231"/>
                    <a:pt x="8" y="231"/>
                  </a:cubicBezTo>
                  <a:cubicBezTo>
                    <a:pt x="9" y="212"/>
                    <a:pt x="11" y="194"/>
                    <a:pt x="15" y="175"/>
                  </a:cubicBezTo>
                  <a:cubicBezTo>
                    <a:pt x="32" y="83"/>
                    <a:pt x="7" y="0"/>
                    <a:pt x="7" y="0"/>
                  </a:cubicBezTo>
                  <a:cubicBezTo>
                    <a:pt x="7" y="0"/>
                    <a:pt x="17" y="104"/>
                    <a:pt x="8" y="190"/>
                  </a:cubicBezTo>
                  <a:cubicBezTo>
                    <a:pt x="3" y="231"/>
                    <a:pt x="0" y="311"/>
                    <a:pt x="0" y="311"/>
                  </a:cubicBezTo>
                  <a:close/>
                </a:path>
              </a:pathLst>
            </a:custGeom>
            <a:solidFill>
              <a:srgbClr val="6A86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î$ļíḍé">
              <a:extLst>
                <a:ext uri="{FF2B5EF4-FFF2-40B4-BE49-F238E27FC236}">
                  <a16:creationId xmlns:a16="http://schemas.microsoft.com/office/drawing/2014/main" id="{83347650-DBE6-E9AB-CD5D-C8B10E63796D}"/>
                </a:ext>
              </a:extLst>
            </p:cNvPr>
            <p:cNvSpPr/>
            <p:nvPr/>
          </p:nvSpPr>
          <p:spPr bwMode="auto">
            <a:xfrm>
              <a:off x="7632941" y="4109726"/>
              <a:ext cx="244230" cy="441693"/>
            </a:xfrm>
            <a:custGeom>
              <a:avLst/>
              <a:gdLst>
                <a:gd name="T0" fmla="*/ 4 w 99"/>
                <a:gd name="T1" fmla="*/ 179 h 179"/>
                <a:gd name="T2" fmla="*/ 17 w 99"/>
                <a:gd name="T3" fmla="*/ 124 h 179"/>
                <a:gd name="T4" fmla="*/ 83 w 99"/>
                <a:gd name="T5" fmla="*/ 0 h 179"/>
                <a:gd name="T6" fmla="*/ 78 w 99"/>
                <a:gd name="T7" fmla="*/ 78 h 179"/>
                <a:gd name="T8" fmla="*/ 42 w 99"/>
                <a:gd name="T9" fmla="*/ 120 h 179"/>
                <a:gd name="T10" fmla="*/ 4 w 99"/>
                <a:gd name="T11" fmla="*/ 179 h 179"/>
              </a:gdLst>
              <a:ahLst/>
              <a:cxnLst>
                <a:cxn ang="0">
                  <a:pos x="T0" y="T1"/>
                </a:cxn>
                <a:cxn ang="0">
                  <a:pos x="T2" y="T3"/>
                </a:cxn>
                <a:cxn ang="0">
                  <a:pos x="T4" y="T5"/>
                </a:cxn>
                <a:cxn ang="0">
                  <a:pos x="T6" y="T7"/>
                </a:cxn>
                <a:cxn ang="0">
                  <a:pos x="T8" y="T9"/>
                </a:cxn>
                <a:cxn ang="0">
                  <a:pos x="T10" y="T11"/>
                </a:cxn>
              </a:cxnLst>
              <a:rect l="0" t="0" r="r" b="b"/>
              <a:pathLst>
                <a:path w="99" h="179">
                  <a:moveTo>
                    <a:pt x="4" y="179"/>
                  </a:moveTo>
                  <a:cubicBezTo>
                    <a:pt x="4" y="179"/>
                    <a:pt x="0" y="157"/>
                    <a:pt x="17" y="124"/>
                  </a:cubicBezTo>
                  <a:cubicBezTo>
                    <a:pt x="17" y="124"/>
                    <a:pt x="79" y="35"/>
                    <a:pt x="83" y="0"/>
                  </a:cubicBezTo>
                  <a:cubicBezTo>
                    <a:pt x="83" y="0"/>
                    <a:pt x="99" y="34"/>
                    <a:pt x="78" y="78"/>
                  </a:cubicBezTo>
                  <a:cubicBezTo>
                    <a:pt x="70" y="95"/>
                    <a:pt x="57" y="109"/>
                    <a:pt x="42" y="120"/>
                  </a:cubicBezTo>
                  <a:cubicBezTo>
                    <a:pt x="28" y="129"/>
                    <a:pt x="9" y="149"/>
                    <a:pt x="4" y="179"/>
                  </a:cubicBezTo>
                  <a:close/>
                </a:path>
              </a:pathLst>
            </a:custGeom>
            <a:solidFill>
              <a:srgbClr val="92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iṡ1îḍê">
              <a:extLst>
                <a:ext uri="{FF2B5EF4-FFF2-40B4-BE49-F238E27FC236}">
                  <a16:creationId xmlns:a16="http://schemas.microsoft.com/office/drawing/2014/main" id="{FE78ADCC-33D1-FB51-9503-7C5727E568F8}"/>
                </a:ext>
              </a:extLst>
            </p:cNvPr>
            <p:cNvSpPr/>
            <p:nvPr/>
          </p:nvSpPr>
          <p:spPr bwMode="auto">
            <a:xfrm>
              <a:off x="7637098" y="4109726"/>
              <a:ext cx="240073" cy="441693"/>
            </a:xfrm>
            <a:custGeom>
              <a:avLst/>
              <a:gdLst>
                <a:gd name="T0" fmla="*/ 2 w 97"/>
                <a:gd name="T1" fmla="*/ 179 h 179"/>
                <a:gd name="T2" fmla="*/ 40 w 97"/>
                <a:gd name="T3" fmla="*/ 120 h 179"/>
                <a:gd name="T4" fmla="*/ 76 w 97"/>
                <a:gd name="T5" fmla="*/ 78 h 179"/>
                <a:gd name="T6" fmla="*/ 81 w 97"/>
                <a:gd name="T7" fmla="*/ 0 h 179"/>
                <a:gd name="T8" fmla="*/ 43 w 97"/>
                <a:gd name="T9" fmla="*/ 108 h 179"/>
                <a:gd name="T10" fmla="*/ 2 w 97"/>
                <a:gd name="T11" fmla="*/ 179 h 179"/>
              </a:gdLst>
              <a:ahLst/>
              <a:cxnLst>
                <a:cxn ang="0">
                  <a:pos x="T0" y="T1"/>
                </a:cxn>
                <a:cxn ang="0">
                  <a:pos x="T2" y="T3"/>
                </a:cxn>
                <a:cxn ang="0">
                  <a:pos x="T4" y="T5"/>
                </a:cxn>
                <a:cxn ang="0">
                  <a:pos x="T6" y="T7"/>
                </a:cxn>
                <a:cxn ang="0">
                  <a:pos x="T8" y="T9"/>
                </a:cxn>
                <a:cxn ang="0">
                  <a:pos x="T10" y="T11"/>
                </a:cxn>
              </a:cxnLst>
              <a:rect l="0" t="0" r="r" b="b"/>
              <a:pathLst>
                <a:path w="97" h="179">
                  <a:moveTo>
                    <a:pt x="2" y="179"/>
                  </a:moveTo>
                  <a:cubicBezTo>
                    <a:pt x="9" y="159"/>
                    <a:pt x="26" y="129"/>
                    <a:pt x="40" y="120"/>
                  </a:cubicBezTo>
                  <a:cubicBezTo>
                    <a:pt x="55" y="109"/>
                    <a:pt x="68" y="95"/>
                    <a:pt x="76" y="78"/>
                  </a:cubicBezTo>
                  <a:cubicBezTo>
                    <a:pt x="97" y="34"/>
                    <a:pt x="81" y="0"/>
                    <a:pt x="81" y="0"/>
                  </a:cubicBezTo>
                  <a:cubicBezTo>
                    <a:pt x="81" y="0"/>
                    <a:pt x="85" y="68"/>
                    <a:pt x="43" y="108"/>
                  </a:cubicBezTo>
                  <a:cubicBezTo>
                    <a:pt x="43" y="108"/>
                    <a:pt x="0" y="152"/>
                    <a:pt x="2" y="179"/>
                  </a:cubicBezTo>
                  <a:close/>
                </a:path>
              </a:pathLst>
            </a:custGeom>
            <a:solidFill>
              <a:srgbClr val="6A86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ïślïḍê">
              <a:extLst>
                <a:ext uri="{FF2B5EF4-FFF2-40B4-BE49-F238E27FC236}">
                  <a16:creationId xmlns:a16="http://schemas.microsoft.com/office/drawing/2014/main" id="{E1E56690-7DA9-B128-97B7-9C19422DDEF2}"/>
                </a:ext>
              </a:extLst>
            </p:cNvPr>
            <p:cNvSpPr/>
            <p:nvPr/>
          </p:nvSpPr>
          <p:spPr bwMode="auto">
            <a:xfrm>
              <a:off x="7513424" y="4546222"/>
              <a:ext cx="232798" cy="37414"/>
            </a:xfrm>
            <a:prstGeom prst="rect">
              <a:avLst/>
            </a:prstGeom>
            <a:solidFill>
              <a:srgbClr val="C0D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ïŝľîḓé">
              <a:extLst>
                <a:ext uri="{FF2B5EF4-FFF2-40B4-BE49-F238E27FC236}">
                  <a16:creationId xmlns:a16="http://schemas.microsoft.com/office/drawing/2014/main" id="{81A5068A-4261-09C6-93F6-0516EE3C40AD}"/>
                </a:ext>
              </a:extLst>
            </p:cNvPr>
            <p:cNvSpPr/>
            <p:nvPr/>
          </p:nvSpPr>
          <p:spPr bwMode="auto">
            <a:xfrm>
              <a:off x="7536288" y="4583636"/>
              <a:ext cx="187070" cy="231759"/>
            </a:xfrm>
            <a:custGeom>
              <a:avLst/>
              <a:gdLst>
                <a:gd name="T0" fmla="*/ 166 w 180"/>
                <a:gd name="T1" fmla="*/ 223 h 223"/>
                <a:gd name="T2" fmla="*/ 24 w 180"/>
                <a:gd name="T3" fmla="*/ 223 h 223"/>
                <a:gd name="T4" fmla="*/ 0 w 180"/>
                <a:gd name="T5" fmla="*/ 0 h 223"/>
                <a:gd name="T6" fmla="*/ 180 w 180"/>
                <a:gd name="T7" fmla="*/ 0 h 223"/>
                <a:gd name="T8" fmla="*/ 166 w 180"/>
                <a:gd name="T9" fmla="*/ 223 h 223"/>
              </a:gdLst>
              <a:ahLst/>
              <a:cxnLst>
                <a:cxn ang="0">
                  <a:pos x="T0" y="T1"/>
                </a:cxn>
                <a:cxn ang="0">
                  <a:pos x="T2" y="T3"/>
                </a:cxn>
                <a:cxn ang="0">
                  <a:pos x="T4" y="T5"/>
                </a:cxn>
                <a:cxn ang="0">
                  <a:pos x="T6" y="T7"/>
                </a:cxn>
                <a:cxn ang="0">
                  <a:pos x="T8" y="T9"/>
                </a:cxn>
              </a:cxnLst>
              <a:rect l="0" t="0" r="r" b="b"/>
              <a:pathLst>
                <a:path w="180" h="223">
                  <a:moveTo>
                    <a:pt x="166" y="223"/>
                  </a:moveTo>
                  <a:lnTo>
                    <a:pt x="24" y="223"/>
                  </a:lnTo>
                  <a:lnTo>
                    <a:pt x="0" y="0"/>
                  </a:lnTo>
                  <a:lnTo>
                    <a:pt x="180" y="0"/>
                  </a:lnTo>
                  <a:lnTo>
                    <a:pt x="166" y="223"/>
                  </a:lnTo>
                  <a:close/>
                </a:path>
              </a:pathLst>
            </a:custGeom>
            <a:solidFill>
              <a:srgbClr val="A3B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ïşļîḍè">
              <a:extLst>
                <a:ext uri="{FF2B5EF4-FFF2-40B4-BE49-F238E27FC236}">
                  <a16:creationId xmlns:a16="http://schemas.microsoft.com/office/drawing/2014/main" id="{4DABB71C-E0CD-5BA1-9550-255F29A93EC9}"/>
                </a:ext>
              </a:extLst>
            </p:cNvPr>
            <p:cNvSpPr/>
            <p:nvPr/>
          </p:nvSpPr>
          <p:spPr bwMode="auto">
            <a:xfrm>
              <a:off x="7536288" y="4583636"/>
              <a:ext cx="187070" cy="231759"/>
            </a:xfrm>
            <a:custGeom>
              <a:avLst/>
              <a:gdLst>
                <a:gd name="T0" fmla="*/ 126 w 180"/>
                <a:gd name="T1" fmla="*/ 223 h 223"/>
                <a:gd name="T2" fmla="*/ 166 w 180"/>
                <a:gd name="T3" fmla="*/ 223 h 223"/>
                <a:gd name="T4" fmla="*/ 180 w 180"/>
                <a:gd name="T5" fmla="*/ 0 h 223"/>
                <a:gd name="T6" fmla="*/ 0 w 180"/>
                <a:gd name="T7" fmla="*/ 0 h 223"/>
                <a:gd name="T8" fmla="*/ 126 w 180"/>
                <a:gd name="T9" fmla="*/ 26 h 223"/>
                <a:gd name="T10" fmla="*/ 126 w 180"/>
                <a:gd name="T11" fmla="*/ 223 h 223"/>
              </a:gdLst>
              <a:ahLst/>
              <a:cxnLst>
                <a:cxn ang="0">
                  <a:pos x="T0" y="T1"/>
                </a:cxn>
                <a:cxn ang="0">
                  <a:pos x="T2" y="T3"/>
                </a:cxn>
                <a:cxn ang="0">
                  <a:pos x="T4" y="T5"/>
                </a:cxn>
                <a:cxn ang="0">
                  <a:pos x="T6" y="T7"/>
                </a:cxn>
                <a:cxn ang="0">
                  <a:pos x="T8" y="T9"/>
                </a:cxn>
                <a:cxn ang="0">
                  <a:pos x="T10" y="T11"/>
                </a:cxn>
              </a:cxnLst>
              <a:rect l="0" t="0" r="r" b="b"/>
              <a:pathLst>
                <a:path w="180" h="223">
                  <a:moveTo>
                    <a:pt x="126" y="223"/>
                  </a:moveTo>
                  <a:lnTo>
                    <a:pt x="166" y="223"/>
                  </a:lnTo>
                  <a:lnTo>
                    <a:pt x="180" y="0"/>
                  </a:lnTo>
                  <a:lnTo>
                    <a:pt x="0" y="0"/>
                  </a:lnTo>
                  <a:lnTo>
                    <a:pt x="126" y="26"/>
                  </a:lnTo>
                  <a:lnTo>
                    <a:pt x="126" y="223"/>
                  </a:lnTo>
                  <a:close/>
                </a:path>
              </a:pathLst>
            </a:custGeom>
            <a:solidFill>
              <a:srgbClr val="8CA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ïšḷïďe">
              <a:extLst>
                <a:ext uri="{FF2B5EF4-FFF2-40B4-BE49-F238E27FC236}">
                  <a16:creationId xmlns:a16="http://schemas.microsoft.com/office/drawing/2014/main" id="{D1E12EEA-8EF9-0C36-EB48-F2F19C00B0FC}"/>
                </a:ext>
              </a:extLst>
            </p:cNvPr>
            <p:cNvSpPr/>
            <p:nvPr/>
          </p:nvSpPr>
          <p:spPr bwMode="auto">
            <a:xfrm>
              <a:off x="5039945" y="3682583"/>
              <a:ext cx="123674" cy="122635"/>
            </a:xfrm>
            <a:custGeom>
              <a:avLst/>
              <a:gdLst>
                <a:gd name="T0" fmla="*/ 11 w 50"/>
                <a:gd name="T1" fmla="*/ 8 h 50"/>
                <a:gd name="T2" fmla="*/ 8 w 50"/>
                <a:gd name="T3" fmla="*/ 39 h 50"/>
                <a:gd name="T4" fmla="*/ 39 w 50"/>
                <a:gd name="T5" fmla="*/ 42 h 50"/>
                <a:gd name="T6" fmla="*/ 42 w 50"/>
                <a:gd name="T7" fmla="*/ 11 h 50"/>
                <a:gd name="T8" fmla="*/ 11 w 50"/>
                <a:gd name="T9" fmla="*/ 8 h 50"/>
                <a:gd name="T10" fmla="*/ 34 w 50"/>
                <a:gd name="T11" fmla="*/ 36 h 50"/>
                <a:gd name="T12" fmla="*/ 14 w 50"/>
                <a:gd name="T13" fmla="*/ 34 h 50"/>
                <a:gd name="T14" fmla="*/ 16 w 50"/>
                <a:gd name="T15" fmla="*/ 14 h 50"/>
                <a:gd name="T16" fmla="*/ 36 w 50"/>
                <a:gd name="T17" fmla="*/ 16 h 50"/>
                <a:gd name="T18" fmla="*/ 34 w 50"/>
                <a:gd name="T1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11" y="8"/>
                  </a:moveTo>
                  <a:cubicBezTo>
                    <a:pt x="2" y="15"/>
                    <a:pt x="0" y="29"/>
                    <a:pt x="8" y="39"/>
                  </a:cubicBezTo>
                  <a:cubicBezTo>
                    <a:pt x="15" y="48"/>
                    <a:pt x="29" y="50"/>
                    <a:pt x="39" y="42"/>
                  </a:cubicBezTo>
                  <a:cubicBezTo>
                    <a:pt x="48" y="35"/>
                    <a:pt x="50" y="21"/>
                    <a:pt x="42" y="11"/>
                  </a:cubicBezTo>
                  <a:cubicBezTo>
                    <a:pt x="35" y="2"/>
                    <a:pt x="21" y="0"/>
                    <a:pt x="11" y="8"/>
                  </a:cubicBezTo>
                  <a:close/>
                  <a:moveTo>
                    <a:pt x="34" y="36"/>
                  </a:moveTo>
                  <a:cubicBezTo>
                    <a:pt x="28" y="41"/>
                    <a:pt x="19" y="40"/>
                    <a:pt x="14" y="34"/>
                  </a:cubicBezTo>
                  <a:cubicBezTo>
                    <a:pt x="9" y="28"/>
                    <a:pt x="10" y="19"/>
                    <a:pt x="16" y="14"/>
                  </a:cubicBezTo>
                  <a:cubicBezTo>
                    <a:pt x="22" y="9"/>
                    <a:pt x="31" y="10"/>
                    <a:pt x="36" y="16"/>
                  </a:cubicBezTo>
                  <a:cubicBezTo>
                    <a:pt x="41" y="22"/>
                    <a:pt x="40" y="31"/>
                    <a:pt x="34" y="36"/>
                  </a:cubicBez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îSľîḑé">
              <a:extLst>
                <a:ext uri="{FF2B5EF4-FFF2-40B4-BE49-F238E27FC236}">
                  <a16:creationId xmlns:a16="http://schemas.microsoft.com/office/drawing/2014/main" id="{31ACAA99-8AC0-D908-A249-B0A0AAB63945}"/>
                </a:ext>
              </a:extLst>
            </p:cNvPr>
            <p:cNvSpPr/>
            <p:nvPr/>
          </p:nvSpPr>
          <p:spPr bwMode="auto">
            <a:xfrm>
              <a:off x="5114773" y="3763647"/>
              <a:ext cx="113281" cy="133027"/>
            </a:xfrm>
            <a:custGeom>
              <a:avLst/>
              <a:gdLst>
                <a:gd name="T0" fmla="*/ 109 w 109"/>
                <a:gd name="T1" fmla="*/ 114 h 128"/>
                <a:gd name="T2" fmla="*/ 92 w 109"/>
                <a:gd name="T3" fmla="*/ 128 h 128"/>
                <a:gd name="T4" fmla="*/ 0 w 109"/>
                <a:gd name="T5" fmla="*/ 14 h 128"/>
                <a:gd name="T6" fmla="*/ 16 w 109"/>
                <a:gd name="T7" fmla="*/ 0 h 128"/>
                <a:gd name="T8" fmla="*/ 109 w 109"/>
                <a:gd name="T9" fmla="*/ 114 h 128"/>
              </a:gdLst>
              <a:ahLst/>
              <a:cxnLst>
                <a:cxn ang="0">
                  <a:pos x="T0" y="T1"/>
                </a:cxn>
                <a:cxn ang="0">
                  <a:pos x="T2" y="T3"/>
                </a:cxn>
                <a:cxn ang="0">
                  <a:pos x="T4" y="T5"/>
                </a:cxn>
                <a:cxn ang="0">
                  <a:pos x="T6" y="T7"/>
                </a:cxn>
                <a:cxn ang="0">
                  <a:pos x="T8" y="T9"/>
                </a:cxn>
              </a:cxnLst>
              <a:rect l="0" t="0" r="r" b="b"/>
              <a:pathLst>
                <a:path w="109" h="128">
                  <a:moveTo>
                    <a:pt x="109" y="114"/>
                  </a:moveTo>
                  <a:lnTo>
                    <a:pt x="92" y="128"/>
                  </a:lnTo>
                  <a:lnTo>
                    <a:pt x="0" y="14"/>
                  </a:lnTo>
                  <a:lnTo>
                    <a:pt x="16" y="0"/>
                  </a:lnTo>
                  <a:lnTo>
                    <a:pt x="109" y="114"/>
                  </a:ln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išḻíḍé">
              <a:extLst>
                <a:ext uri="{FF2B5EF4-FFF2-40B4-BE49-F238E27FC236}">
                  <a16:creationId xmlns:a16="http://schemas.microsoft.com/office/drawing/2014/main" id="{30A634E3-D0A8-5431-873F-5D7E27AD02D7}"/>
                </a:ext>
              </a:extLst>
            </p:cNvPr>
            <p:cNvSpPr/>
            <p:nvPr/>
          </p:nvSpPr>
          <p:spPr bwMode="auto">
            <a:xfrm>
              <a:off x="5129323" y="3797943"/>
              <a:ext cx="98731" cy="118478"/>
            </a:xfrm>
            <a:custGeom>
              <a:avLst/>
              <a:gdLst>
                <a:gd name="T0" fmla="*/ 13 w 40"/>
                <a:gd name="T1" fmla="*/ 48 h 48"/>
                <a:gd name="T2" fmla="*/ 37 w 40"/>
                <a:gd name="T3" fmla="*/ 14 h 48"/>
                <a:gd name="T4" fmla="*/ 31 w 40"/>
                <a:gd name="T5" fmla="*/ 5 h 48"/>
                <a:gd name="T6" fmla="*/ 17 w 40"/>
                <a:gd name="T7" fmla="*/ 0 h 48"/>
                <a:gd name="T8" fmla="*/ 5 w 40"/>
                <a:gd name="T9" fmla="*/ 14 h 48"/>
                <a:gd name="T10" fmla="*/ 5 w 40"/>
                <a:gd name="T11" fmla="*/ 14 h 48"/>
                <a:gd name="T12" fmla="*/ 3 w 40"/>
                <a:gd name="T13" fmla="*/ 36 h 48"/>
                <a:gd name="T14" fmla="*/ 0 w 40"/>
                <a:gd name="T15" fmla="*/ 43 h 48"/>
                <a:gd name="T16" fmla="*/ 13 w 4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13" y="48"/>
                  </a:moveTo>
                  <a:cubicBezTo>
                    <a:pt x="13" y="48"/>
                    <a:pt x="40" y="41"/>
                    <a:pt x="37" y="14"/>
                  </a:cubicBezTo>
                  <a:cubicBezTo>
                    <a:pt x="36" y="11"/>
                    <a:pt x="34" y="7"/>
                    <a:pt x="31" y="5"/>
                  </a:cubicBezTo>
                  <a:cubicBezTo>
                    <a:pt x="28" y="3"/>
                    <a:pt x="24" y="0"/>
                    <a:pt x="17" y="0"/>
                  </a:cubicBezTo>
                  <a:cubicBezTo>
                    <a:pt x="10" y="0"/>
                    <a:pt x="4" y="7"/>
                    <a:pt x="5" y="14"/>
                  </a:cubicBezTo>
                  <a:cubicBezTo>
                    <a:pt x="5" y="14"/>
                    <a:pt x="5" y="14"/>
                    <a:pt x="5" y="14"/>
                  </a:cubicBezTo>
                  <a:cubicBezTo>
                    <a:pt x="7" y="22"/>
                    <a:pt x="6" y="29"/>
                    <a:pt x="3" y="36"/>
                  </a:cubicBezTo>
                  <a:cubicBezTo>
                    <a:pt x="1" y="38"/>
                    <a:pt x="0" y="41"/>
                    <a:pt x="0" y="43"/>
                  </a:cubicBezTo>
                  <a:lnTo>
                    <a:pt x="13" y="48"/>
                  </a:lnTo>
                  <a:close/>
                </a:path>
              </a:pathLst>
            </a:custGeom>
            <a:solidFill>
              <a:srgbClr val="F8D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îS1ïḍe">
              <a:extLst>
                <a:ext uri="{FF2B5EF4-FFF2-40B4-BE49-F238E27FC236}">
                  <a16:creationId xmlns:a16="http://schemas.microsoft.com/office/drawing/2014/main" id="{01C4BC67-607F-C92D-C6D9-80723ADE0F39}"/>
                </a:ext>
              </a:extLst>
            </p:cNvPr>
            <p:cNvSpPr/>
            <p:nvPr/>
          </p:nvSpPr>
          <p:spPr bwMode="auto">
            <a:xfrm>
              <a:off x="4346747" y="4815395"/>
              <a:ext cx="51964" cy="57160"/>
            </a:xfrm>
            <a:custGeom>
              <a:avLst/>
              <a:gdLst>
                <a:gd name="T0" fmla="*/ 33 w 50"/>
                <a:gd name="T1" fmla="*/ 55 h 55"/>
                <a:gd name="T2" fmla="*/ 0 w 50"/>
                <a:gd name="T3" fmla="*/ 53 h 55"/>
                <a:gd name="T4" fmla="*/ 2 w 50"/>
                <a:gd name="T5" fmla="*/ 19 h 55"/>
                <a:gd name="T6" fmla="*/ 50 w 50"/>
                <a:gd name="T7" fmla="*/ 0 h 55"/>
                <a:gd name="T8" fmla="*/ 33 w 50"/>
                <a:gd name="T9" fmla="*/ 55 h 55"/>
              </a:gdLst>
              <a:ahLst/>
              <a:cxnLst>
                <a:cxn ang="0">
                  <a:pos x="T0" y="T1"/>
                </a:cxn>
                <a:cxn ang="0">
                  <a:pos x="T2" y="T3"/>
                </a:cxn>
                <a:cxn ang="0">
                  <a:pos x="T4" y="T5"/>
                </a:cxn>
                <a:cxn ang="0">
                  <a:pos x="T6" y="T7"/>
                </a:cxn>
                <a:cxn ang="0">
                  <a:pos x="T8" y="T9"/>
                </a:cxn>
              </a:cxnLst>
              <a:rect l="0" t="0" r="r" b="b"/>
              <a:pathLst>
                <a:path w="50" h="55">
                  <a:moveTo>
                    <a:pt x="33" y="55"/>
                  </a:moveTo>
                  <a:lnTo>
                    <a:pt x="0" y="53"/>
                  </a:lnTo>
                  <a:lnTo>
                    <a:pt x="2" y="19"/>
                  </a:lnTo>
                  <a:lnTo>
                    <a:pt x="50" y="0"/>
                  </a:lnTo>
                  <a:lnTo>
                    <a:pt x="33" y="55"/>
                  </a:lnTo>
                  <a:close/>
                </a:path>
              </a:pathLst>
            </a:custGeom>
            <a:solidFill>
              <a:srgbClr val="F8D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îšľiḍè">
              <a:extLst>
                <a:ext uri="{FF2B5EF4-FFF2-40B4-BE49-F238E27FC236}">
                  <a16:creationId xmlns:a16="http://schemas.microsoft.com/office/drawing/2014/main" id="{54DFE1AB-5190-67E6-E233-49C2E409B17E}"/>
                </a:ext>
              </a:extLst>
            </p:cNvPr>
            <p:cNvSpPr/>
            <p:nvPr/>
          </p:nvSpPr>
          <p:spPr bwMode="auto">
            <a:xfrm>
              <a:off x="4346747" y="4815395"/>
              <a:ext cx="51964" cy="57160"/>
            </a:xfrm>
            <a:custGeom>
              <a:avLst/>
              <a:gdLst>
                <a:gd name="T0" fmla="*/ 33 w 50"/>
                <a:gd name="T1" fmla="*/ 55 h 55"/>
                <a:gd name="T2" fmla="*/ 0 w 50"/>
                <a:gd name="T3" fmla="*/ 53 h 55"/>
                <a:gd name="T4" fmla="*/ 2 w 50"/>
                <a:gd name="T5" fmla="*/ 19 h 55"/>
                <a:gd name="T6" fmla="*/ 50 w 50"/>
                <a:gd name="T7" fmla="*/ 0 h 55"/>
                <a:gd name="T8" fmla="*/ 33 w 50"/>
                <a:gd name="T9" fmla="*/ 55 h 55"/>
              </a:gdLst>
              <a:ahLst/>
              <a:cxnLst>
                <a:cxn ang="0">
                  <a:pos x="T0" y="T1"/>
                </a:cxn>
                <a:cxn ang="0">
                  <a:pos x="T2" y="T3"/>
                </a:cxn>
                <a:cxn ang="0">
                  <a:pos x="T4" y="T5"/>
                </a:cxn>
                <a:cxn ang="0">
                  <a:pos x="T6" y="T7"/>
                </a:cxn>
                <a:cxn ang="0">
                  <a:pos x="T8" y="T9"/>
                </a:cxn>
              </a:cxnLst>
              <a:rect l="0" t="0" r="r" b="b"/>
              <a:pathLst>
                <a:path w="50" h="55">
                  <a:moveTo>
                    <a:pt x="33" y="55"/>
                  </a:moveTo>
                  <a:lnTo>
                    <a:pt x="0" y="53"/>
                  </a:lnTo>
                  <a:lnTo>
                    <a:pt x="2" y="19"/>
                  </a:lnTo>
                  <a:lnTo>
                    <a:pt x="50" y="0"/>
                  </a:lnTo>
                  <a:lnTo>
                    <a:pt x="33"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ïṩḻïḓé">
              <a:extLst>
                <a:ext uri="{FF2B5EF4-FFF2-40B4-BE49-F238E27FC236}">
                  <a16:creationId xmlns:a16="http://schemas.microsoft.com/office/drawing/2014/main" id="{4F1F798D-A3EB-0752-0BBB-1969DFD8FEF6}"/>
                </a:ext>
              </a:extLst>
            </p:cNvPr>
            <p:cNvSpPr/>
            <p:nvPr/>
          </p:nvSpPr>
          <p:spPr bwMode="auto">
            <a:xfrm>
              <a:off x="4289587" y="4788374"/>
              <a:ext cx="84181" cy="222405"/>
            </a:xfrm>
            <a:custGeom>
              <a:avLst/>
              <a:gdLst>
                <a:gd name="T0" fmla="*/ 1 w 34"/>
                <a:gd name="T1" fmla="*/ 74 h 90"/>
                <a:gd name="T2" fmla="*/ 0 w 34"/>
                <a:gd name="T3" fmla="*/ 74 h 90"/>
                <a:gd name="T4" fmla="*/ 6 w 34"/>
                <a:gd name="T5" fmla="*/ 3 h 90"/>
                <a:gd name="T6" fmla="*/ 33 w 34"/>
                <a:gd name="T7" fmla="*/ 13 h 90"/>
                <a:gd name="T8" fmla="*/ 32 w 34"/>
                <a:gd name="T9" fmla="*/ 15 h 90"/>
                <a:gd name="T10" fmla="*/ 27 w 34"/>
                <a:gd name="T11" fmla="*/ 34 h 90"/>
                <a:gd name="T12" fmla="*/ 27 w 34"/>
                <a:gd name="T13" fmla="*/ 36 h 90"/>
                <a:gd name="T14" fmla="*/ 27 w 34"/>
                <a:gd name="T15" fmla="*/ 38 h 90"/>
                <a:gd name="T16" fmla="*/ 21 w 34"/>
                <a:gd name="T17" fmla="*/ 46 h 90"/>
                <a:gd name="T18" fmla="*/ 27 w 34"/>
                <a:gd name="T19" fmla="*/ 70 h 90"/>
                <a:gd name="T20" fmla="*/ 10 w 34"/>
                <a:gd name="T21" fmla="*/ 84 h 90"/>
                <a:gd name="T22" fmla="*/ 1 w 34"/>
                <a:gd name="T23"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0">
                  <a:moveTo>
                    <a:pt x="1" y="74"/>
                  </a:moveTo>
                  <a:cubicBezTo>
                    <a:pt x="0" y="74"/>
                    <a:pt x="0" y="74"/>
                    <a:pt x="0" y="74"/>
                  </a:cubicBezTo>
                  <a:cubicBezTo>
                    <a:pt x="6" y="3"/>
                    <a:pt x="6" y="3"/>
                    <a:pt x="6" y="3"/>
                  </a:cubicBezTo>
                  <a:cubicBezTo>
                    <a:pt x="6" y="3"/>
                    <a:pt x="29" y="0"/>
                    <a:pt x="33" y="13"/>
                  </a:cubicBezTo>
                  <a:cubicBezTo>
                    <a:pt x="34" y="14"/>
                    <a:pt x="33" y="15"/>
                    <a:pt x="32" y="15"/>
                  </a:cubicBezTo>
                  <a:cubicBezTo>
                    <a:pt x="29" y="17"/>
                    <a:pt x="21" y="21"/>
                    <a:pt x="27" y="34"/>
                  </a:cubicBezTo>
                  <a:cubicBezTo>
                    <a:pt x="27" y="36"/>
                    <a:pt x="27" y="36"/>
                    <a:pt x="27" y="36"/>
                  </a:cubicBezTo>
                  <a:cubicBezTo>
                    <a:pt x="27" y="38"/>
                    <a:pt x="27" y="38"/>
                    <a:pt x="27" y="38"/>
                  </a:cubicBezTo>
                  <a:cubicBezTo>
                    <a:pt x="21" y="46"/>
                    <a:pt x="21" y="46"/>
                    <a:pt x="21" y="46"/>
                  </a:cubicBezTo>
                  <a:cubicBezTo>
                    <a:pt x="21" y="46"/>
                    <a:pt x="22" y="59"/>
                    <a:pt x="27" y="70"/>
                  </a:cubicBezTo>
                  <a:cubicBezTo>
                    <a:pt x="31" y="80"/>
                    <a:pt x="19" y="90"/>
                    <a:pt x="10" y="84"/>
                  </a:cubicBezTo>
                  <a:cubicBezTo>
                    <a:pt x="7" y="82"/>
                    <a:pt x="4" y="79"/>
                    <a:pt x="1" y="74"/>
                  </a:cubicBezTo>
                  <a:close/>
                </a:path>
              </a:pathLst>
            </a:custGeom>
            <a:solidFill>
              <a:srgbClr val="465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iṧľiḋè">
              <a:extLst>
                <a:ext uri="{FF2B5EF4-FFF2-40B4-BE49-F238E27FC236}">
                  <a16:creationId xmlns:a16="http://schemas.microsoft.com/office/drawing/2014/main" id="{66E4CE66-D27B-5C97-064D-95D877015FBE}"/>
                </a:ext>
              </a:extLst>
            </p:cNvPr>
            <p:cNvSpPr/>
            <p:nvPr/>
          </p:nvSpPr>
          <p:spPr bwMode="auto">
            <a:xfrm>
              <a:off x="4287508" y="4795649"/>
              <a:ext cx="29100" cy="202659"/>
            </a:xfrm>
            <a:custGeom>
              <a:avLst/>
              <a:gdLst>
                <a:gd name="T0" fmla="*/ 6 w 12"/>
                <a:gd name="T1" fmla="*/ 0 h 82"/>
                <a:gd name="T2" fmla="*/ 0 w 12"/>
                <a:gd name="T3" fmla="*/ 69 h 82"/>
                <a:gd name="T4" fmla="*/ 1 w 12"/>
                <a:gd name="T5" fmla="*/ 72 h 82"/>
                <a:gd name="T6" fmla="*/ 8 w 12"/>
                <a:gd name="T7" fmla="*/ 79 h 82"/>
                <a:gd name="T8" fmla="*/ 10 w 12"/>
                <a:gd name="T9" fmla="*/ 80 h 82"/>
                <a:gd name="T10" fmla="*/ 12 w 12"/>
                <a:gd name="T11" fmla="*/ 82 h 82"/>
                <a:gd name="T12" fmla="*/ 3 w 12"/>
                <a:gd name="T13" fmla="*/ 70 h 82"/>
                <a:gd name="T14" fmla="*/ 2 w 12"/>
                <a:gd name="T15" fmla="*/ 68 h 82"/>
                <a:gd name="T16" fmla="*/ 7 w 12"/>
                <a:gd name="T17" fmla="*/ 0 h 82"/>
                <a:gd name="T18" fmla="*/ 6 w 12"/>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82">
                  <a:moveTo>
                    <a:pt x="6" y="0"/>
                  </a:moveTo>
                  <a:cubicBezTo>
                    <a:pt x="0" y="69"/>
                    <a:pt x="0" y="69"/>
                    <a:pt x="0" y="69"/>
                  </a:cubicBezTo>
                  <a:cubicBezTo>
                    <a:pt x="0" y="70"/>
                    <a:pt x="1" y="71"/>
                    <a:pt x="1" y="72"/>
                  </a:cubicBezTo>
                  <a:cubicBezTo>
                    <a:pt x="8" y="79"/>
                    <a:pt x="8" y="79"/>
                    <a:pt x="8" y="79"/>
                  </a:cubicBezTo>
                  <a:cubicBezTo>
                    <a:pt x="10" y="80"/>
                    <a:pt x="10" y="80"/>
                    <a:pt x="10" y="80"/>
                  </a:cubicBezTo>
                  <a:cubicBezTo>
                    <a:pt x="12" y="82"/>
                    <a:pt x="12" y="82"/>
                    <a:pt x="12" y="82"/>
                  </a:cubicBezTo>
                  <a:cubicBezTo>
                    <a:pt x="3" y="70"/>
                    <a:pt x="3" y="70"/>
                    <a:pt x="3" y="70"/>
                  </a:cubicBezTo>
                  <a:cubicBezTo>
                    <a:pt x="2" y="69"/>
                    <a:pt x="2" y="69"/>
                    <a:pt x="2" y="68"/>
                  </a:cubicBezTo>
                  <a:cubicBezTo>
                    <a:pt x="7" y="0"/>
                    <a:pt x="7" y="0"/>
                    <a:pt x="7" y="0"/>
                  </a:cubicBezTo>
                  <a:lnTo>
                    <a:pt x="6" y="0"/>
                  </a:lnTo>
                  <a:close/>
                </a:path>
              </a:pathLst>
            </a:custGeom>
            <a:solidFill>
              <a:srgbClr val="324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í$1ïḑê">
              <a:extLst>
                <a:ext uri="{FF2B5EF4-FFF2-40B4-BE49-F238E27FC236}">
                  <a16:creationId xmlns:a16="http://schemas.microsoft.com/office/drawing/2014/main" id="{E04859B1-0F27-92F4-5ECF-841B8E6DBAAC}"/>
                </a:ext>
              </a:extLst>
            </p:cNvPr>
            <p:cNvSpPr/>
            <p:nvPr/>
          </p:nvSpPr>
          <p:spPr bwMode="auto">
            <a:xfrm>
              <a:off x="4375847" y="4756156"/>
              <a:ext cx="825186" cy="261898"/>
            </a:xfrm>
            <a:custGeom>
              <a:avLst/>
              <a:gdLst>
                <a:gd name="T0" fmla="*/ 170 w 334"/>
                <a:gd name="T1" fmla="*/ 10 h 106"/>
                <a:gd name="T2" fmla="*/ 77 w 334"/>
                <a:gd name="T3" fmla="*/ 17 h 106"/>
                <a:gd name="T4" fmla="*/ 20 w 334"/>
                <a:gd name="T5" fmla="*/ 20 h 106"/>
                <a:gd name="T6" fmla="*/ 0 w 334"/>
                <a:gd name="T7" fmla="*/ 20 h 106"/>
                <a:gd name="T8" fmla="*/ 1 w 334"/>
                <a:gd name="T9" fmla="*/ 63 h 106"/>
                <a:gd name="T10" fmla="*/ 139 w 334"/>
                <a:gd name="T11" fmla="*/ 72 h 106"/>
                <a:gd name="T12" fmla="*/ 324 w 334"/>
                <a:gd name="T13" fmla="*/ 56 h 106"/>
                <a:gd name="T14" fmla="*/ 170 w 334"/>
                <a:gd name="T15" fmla="*/ 1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06">
                  <a:moveTo>
                    <a:pt x="170" y="10"/>
                  </a:moveTo>
                  <a:cubicBezTo>
                    <a:pt x="170" y="10"/>
                    <a:pt x="123" y="11"/>
                    <a:pt x="77" y="17"/>
                  </a:cubicBezTo>
                  <a:cubicBezTo>
                    <a:pt x="58" y="19"/>
                    <a:pt x="39" y="20"/>
                    <a:pt x="20" y="20"/>
                  </a:cubicBezTo>
                  <a:cubicBezTo>
                    <a:pt x="0" y="20"/>
                    <a:pt x="0" y="20"/>
                    <a:pt x="0" y="20"/>
                  </a:cubicBezTo>
                  <a:cubicBezTo>
                    <a:pt x="1" y="63"/>
                    <a:pt x="1" y="63"/>
                    <a:pt x="1" y="63"/>
                  </a:cubicBezTo>
                  <a:cubicBezTo>
                    <a:pt x="1" y="63"/>
                    <a:pt x="76" y="60"/>
                    <a:pt x="139" y="72"/>
                  </a:cubicBezTo>
                  <a:cubicBezTo>
                    <a:pt x="139" y="72"/>
                    <a:pt x="303" y="106"/>
                    <a:pt x="324" y="56"/>
                  </a:cubicBezTo>
                  <a:cubicBezTo>
                    <a:pt x="324" y="56"/>
                    <a:pt x="334" y="0"/>
                    <a:pt x="170" y="10"/>
                  </a:cubicBezTo>
                </a:path>
              </a:pathLst>
            </a:custGeom>
            <a:solidFill>
              <a:srgbClr val="62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îṡļiďè">
              <a:extLst>
                <a:ext uri="{FF2B5EF4-FFF2-40B4-BE49-F238E27FC236}">
                  <a16:creationId xmlns:a16="http://schemas.microsoft.com/office/drawing/2014/main" id="{C4F59520-C941-E83B-A33A-2F6F08BEB4D6}"/>
                </a:ext>
              </a:extLst>
            </p:cNvPr>
            <p:cNvSpPr/>
            <p:nvPr/>
          </p:nvSpPr>
          <p:spPr bwMode="auto">
            <a:xfrm>
              <a:off x="4781165" y="4430863"/>
              <a:ext cx="439614" cy="506128"/>
            </a:xfrm>
            <a:custGeom>
              <a:avLst/>
              <a:gdLst>
                <a:gd name="T0" fmla="*/ 48 w 178"/>
                <a:gd name="T1" fmla="*/ 42 h 205"/>
                <a:gd name="T2" fmla="*/ 131 w 178"/>
                <a:gd name="T3" fmla="*/ 3 h 205"/>
                <a:gd name="T4" fmla="*/ 151 w 178"/>
                <a:gd name="T5" fmla="*/ 1 h 205"/>
                <a:gd name="T6" fmla="*/ 176 w 178"/>
                <a:gd name="T7" fmla="*/ 36 h 205"/>
                <a:gd name="T8" fmla="*/ 136 w 178"/>
                <a:gd name="T9" fmla="*/ 205 h 205"/>
                <a:gd name="T10" fmla="*/ 0 w 178"/>
                <a:gd name="T11" fmla="*/ 72 h 205"/>
                <a:gd name="T12" fmla="*/ 48 w 178"/>
                <a:gd name="T13" fmla="*/ 42 h 205"/>
              </a:gdLst>
              <a:ahLst/>
              <a:cxnLst>
                <a:cxn ang="0">
                  <a:pos x="T0" y="T1"/>
                </a:cxn>
                <a:cxn ang="0">
                  <a:pos x="T2" y="T3"/>
                </a:cxn>
                <a:cxn ang="0">
                  <a:pos x="T4" y="T5"/>
                </a:cxn>
                <a:cxn ang="0">
                  <a:pos x="T6" y="T7"/>
                </a:cxn>
                <a:cxn ang="0">
                  <a:pos x="T8" y="T9"/>
                </a:cxn>
                <a:cxn ang="0">
                  <a:pos x="T10" y="T11"/>
                </a:cxn>
                <a:cxn ang="0">
                  <a:pos x="T12" y="T13"/>
                </a:cxn>
              </a:cxnLst>
              <a:rect l="0" t="0" r="r" b="b"/>
              <a:pathLst>
                <a:path w="178" h="205">
                  <a:moveTo>
                    <a:pt x="48" y="42"/>
                  </a:moveTo>
                  <a:cubicBezTo>
                    <a:pt x="131" y="3"/>
                    <a:pt x="131" y="3"/>
                    <a:pt x="131" y="3"/>
                  </a:cubicBezTo>
                  <a:cubicBezTo>
                    <a:pt x="137" y="1"/>
                    <a:pt x="144" y="0"/>
                    <a:pt x="151" y="1"/>
                  </a:cubicBezTo>
                  <a:cubicBezTo>
                    <a:pt x="167" y="4"/>
                    <a:pt x="178" y="19"/>
                    <a:pt x="176" y="36"/>
                  </a:cubicBezTo>
                  <a:cubicBezTo>
                    <a:pt x="171" y="80"/>
                    <a:pt x="160" y="163"/>
                    <a:pt x="136" y="205"/>
                  </a:cubicBezTo>
                  <a:cubicBezTo>
                    <a:pt x="0" y="72"/>
                    <a:pt x="0" y="72"/>
                    <a:pt x="0" y="72"/>
                  </a:cubicBezTo>
                  <a:cubicBezTo>
                    <a:pt x="48" y="42"/>
                    <a:pt x="48" y="42"/>
                    <a:pt x="48" y="42"/>
                  </a:cubicBezTo>
                </a:path>
              </a:pathLst>
            </a:custGeom>
            <a:solidFill>
              <a:srgbClr val="62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íSľîḍe">
              <a:extLst>
                <a:ext uri="{FF2B5EF4-FFF2-40B4-BE49-F238E27FC236}">
                  <a16:creationId xmlns:a16="http://schemas.microsoft.com/office/drawing/2014/main" id="{D0EA15F8-8422-7EDD-5919-E431924BE0E8}"/>
                </a:ext>
              </a:extLst>
            </p:cNvPr>
            <p:cNvSpPr/>
            <p:nvPr/>
          </p:nvSpPr>
          <p:spPr bwMode="auto">
            <a:xfrm>
              <a:off x="5170894" y="4687564"/>
              <a:ext cx="22864" cy="93535"/>
            </a:xfrm>
            <a:custGeom>
              <a:avLst/>
              <a:gdLst>
                <a:gd name="T0" fmla="*/ 9 w 9"/>
                <a:gd name="T1" fmla="*/ 0 h 38"/>
                <a:gd name="T2" fmla="*/ 8 w 9"/>
                <a:gd name="T3" fmla="*/ 0 h 38"/>
                <a:gd name="T4" fmla="*/ 0 w 9"/>
                <a:gd name="T5" fmla="*/ 38 h 38"/>
                <a:gd name="T6" fmla="*/ 9 w 9"/>
                <a:gd name="T7" fmla="*/ 0 h 38"/>
              </a:gdLst>
              <a:ahLst/>
              <a:cxnLst>
                <a:cxn ang="0">
                  <a:pos x="T0" y="T1"/>
                </a:cxn>
                <a:cxn ang="0">
                  <a:pos x="T2" y="T3"/>
                </a:cxn>
                <a:cxn ang="0">
                  <a:pos x="T4" y="T5"/>
                </a:cxn>
                <a:cxn ang="0">
                  <a:pos x="T6" y="T7"/>
                </a:cxn>
              </a:cxnLst>
              <a:rect l="0" t="0" r="r" b="b"/>
              <a:pathLst>
                <a:path w="9" h="38">
                  <a:moveTo>
                    <a:pt x="9" y="0"/>
                  </a:moveTo>
                  <a:cubicBezTo>
                    <a:pt x="8" y="0"/>
                    <a:pt x="8" y="0"/>
                    <a:pt x="8" y="0"/>
                  </a:cubicBezTo>
                  <a:cubicBezTo>
                    <a:pt x="6" y="13"/>
                    <a:pt x="3" y="26"/>
                    <a:pt x="0" y="38"/>
                  </a:cubicBezTo>
                  <a:cubicBezTo>
                    <a:pt x="4" y="26"/>
                    <a:pt x="6" y="13"/>
                    <a:pt x="9" y="0"/>
                  </a:cubicBezTo>
                </a:path>
              </a:pathLst>
            </a:custGeom>
            <a:solidFill>
              <a:srgbClr val="B4B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îṣļïḑe">
              <a:extLst>
                <a:ext uri="{FF2B5EF4-FFF2-40B4-BE49-F238E27FC236}">
                  <a16:creationId xmlns:a16="http://schemas.microsoft.com/office/drawing/2014/main" id="{FB69B4E2-FDC0-2E5A-EF24-8E0A5C9CD290}"/>
                </a:ext>
              </a:extLst>
            </p:cNvPr>
            <p:cNvSpPr/>
            <p:nvPr/>
          </p:nvSpPr>
          <p:spPr bwMode="auto">
            <a:xfrm>
              <a:off x="5190640" y="4623129"/>
              <a:ext cx="12471" cy="64435"/>
            </a:xfrm>
            <a:custGeom>
              <a:avLst/>
              <a:gdLst>
                <a:gd name="T0" fmla="*/ 5 w 5"/>
                <a:gd name="T1" fmla="*/ 0 h 26"/>
                <a:gd name="T2" fmla="*/ 5 w 5"/>
                <a:gd name="T3" fmla="*/ 0 h 26"/>
                <a:gd name="T4" fmla="*/ 0 w 5"/>
                <a:gd name="T5" fmla="*/ 26 h 26"/>
                <a:gd name="T6" fmla="*/ 1 w 5"/>
                <a:gd name="T7" fmla="*/ 26 h 26"/>
                <a:gd name="T8" fmla="*/ 5 w 5"/>
                <a:gd name="T9" fmla="*/ 0 h 26"/>
              </a:gdLst>
              <a:ahLst/>
              <a:cxnLst>
                <a:cxn ang="0">
                  <a:pos x="T0" y="T1"/>
                </a:cxn>
                <a:cxn ang="0">
                  <a:pos x="T2" y="T3"/>
                </a:cxn>
                <a:cxn ang="0">
                  <a:pos x="T4" y="T5"/>
                </a:cxn>
                <a:cxn ang="0">
                  <a:pos x="T6" y="T7"/>
                </a:cxn>
                <a:cxn ang="0">
                  <a:pos x="T8" y="T9"/>
                </a:cxn>
              </a:cxnLst>
              <a:rect l="0" t="0" r="r" b="b"/>
              <a:pathLst>
                <a:path w="5" h="26">
                  <a:moveTo>
                    <a:pt x="5" y="0"/>
                  </a:moveTo>
                  <a:cubicBezTo>
                    <a:pt x="5" y="0"/>
                    <a:pt x="5" y="0"/>
                    <a:pt x="5" y="0"/>
                  </a:cubicBezTo>
                  <a:cubicBezTo>
                    <a:pt x="3" y="8"/>
                    <a:pt x="2" y="17"/>
                    <a:pt x="0" y="26"/>
                  </a:cubicBezTo>
                  <a:cubicBezTo>
                    <a:pt x="1" y="26"/>
                    <a:pt x="1" y="26"/>
                    <a:pt x="1" y="26"/>
                  </a:cubicBezTo>
                  <a:cubicBezTo>
                    <a:pt x="3" y="17"/>
                    <a:pt x="4" y="8"/>
                    <a:pt x="5" y="0"/>
                  </a:cubicBezTo>
                </a:path>
              </a:pathLst>
            </a:custGeom>
            <a:solidFill>
              <a:srgbClr val="8C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îś1íḍé">
              <a:extLst>
                <a:ext uri="{FF2B5EF4-FFF2-40B4-BE49-F238E27FC236}">
                  <a16:creationId xmlns:a16="http://schemas.microsoft.com/office/drawing/2014/main" id="{60DA667B-759E-3312-B1B9-5A42026459A6}"/>
                </a:ext>
              </a:extLst>
            </p:cNvPr>
            <p:cNvSpPr/>
            <p:nvPr/>
          </p:nvSpPr>
          <p:spPr bwMode="auto">
            <a:xfrm>
              <a:off x="5203111" y="4509848"/>
              <a:ext cx="12471" cy="113281"/>
            </a:xfrm>
            <a:custGeom>
              <a:avLst/>
              <a:gdLst>
                <a:gd name="T0" fmla="*/ 5 w 5"/>
                <a:gd name="T1" fmla="*/ 3 h 46"/>
                <a:gd name="T2" fmla="*/ 5 w 5"/>
                <a:gd name="T3" fmla="*/ 4 h 46"/>
                <a:gd name="T4" fmla="*/ 0 w 5"/>
                <a:gd name="T5" fmla="*/ 46 h 46"/>
                <a:gd name="T6" fmla="*/ 0 w 5"/>
                <a:gd name="T7" fmla="*/ 46 h 46"/>
                <a:gd name="T8" fmla="*/ 5 w 5"/>
                <a:gd name="T9" fmla="*/ 3 h 46"/>
                <a:gd name="T10" fmla="*/ 5 w 5"/>
                <a:gd name="T11" fmla="*/ 0 h 46"/>
                <a:gd name="T12" fmla="*/ 5 w 5"/>
                <a:gd name="T13" fmla="*/ 0 h 46"/>
                <a:gd name="T14" fmla="*/ 5 w 5"/>
                <a:gd name="T15" fmla="*/ 0 h 46"/>
                <a:gd name="T16" fmla="*/ 5 w 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6">
                  <a:moveTo>
                    <a:pt x="5" y="3"/>
                  </a:moveTo>
                  <a:cubicBezTo>
                    <a:pt x="5" y="3"/>
                    <a:pt x="5" y="3"/>
                    <a:pt x="5" y="4"/>
                  </a:cubicBezTo>
                  <a:cubicBezTo>
                    <a:pt x="4" y="15"/>
                    <a:pt x="2" y="30"/>
                    <a:pt x="0" y="46"/>
                  </a:cubicBezTo>
                  <a:cubicBezTo>
                    <a:pt x="0" y="46"/>
                    <a:pt x="0" y="46"/>
                    <a:pt x="0" y="46"/>
                  </a:cubicBezTo>
                  <a:cubicBezTo>
                    <a:pt x="3" y="29"/>
                    <a:pt x="4" y="13"/>
                    <a:pt x="5" y="3"/>
                  </a:cubicBezTo>
                  <a:moveTo>
                    <a:pt x="5" y="0"/>
                  </a:moveTo>
                  <a:cubicBezTo>
                    <a:pt x="5" y="0"/>
                    <a:pt x="5" y="0"/>
                    <a:pt x="5" y="0"/>
                  </a:cubicBezTo>
                  <a:cubicBezTo>
                    <a:pt x="5" y="0"/>
                    <a:pt x="5" y="0"/>
                    <a:pt x="5" y="0"/>
                  </a:cubicBezTo>
                  <a:cubicBezTo>
                    <a:pt x="5" y="0"/>
                    <a:pt x="5" y="0"/>
                    <a:pt x="5" y="0"/>
                  </a:cubicBezTo>
                </a:path>
              </a:pathLst>
            </a:custGeom>
            <a:solidFill>
              <a:srgbClr val="7A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iṡḷîḍe">
              <a:extLst>
                <a:ext uri="{FF2B5EF4-FFF2-40B4-BE49-F238E27FC236}">
                  <a16:creationId xmlns:a16="http://schemas.microsoft.com/office/drawing/2014/main" id="{C96405FD-A211-8672-60B2-6BCEAFA103B3}"/>
                </a:ext>
              </a:extLst>
            </p:cNvPr>
            <p:cNvSpPr/>
            <p:nvPr/>
          </p:nvSpPr>
          <p:spPr bwMode="auto">
            <a:xfrm>
              <a:off x="5037866" y="4509848"/>
              <a:ext cx="177716" cy="332569"/>
            </a:xfrm>
            <a:custGeom>
              <a:avLst/>
              <a:gdLst>
                <a:gd name="T0" fmla="*/ 72 w 72"/>
                <a:gd name="T1" fmla="*/ 0 h 135"/>
                <a:gd name="T2" fmla="*/ 0 w 72"/>
                <a:gd name="T3" fmla="*/ 114 h 135"/>
                <a:gd name="T4" fmla="*/ 47 w 72"/>
                <a:gd name="T5" fmla="*/ 135 h 135"/>
                <a:gd name="T6" fmla="*/ 54 w 72"/>
                <a:gd name="T7" fmla="*/ 110 h 135"/>
                <a:gd name="T8" fmla="*/ 62 w 72"/>
                <a:gd name="T9" fmla="*/ 72 h 135"/>
                <a:gd name="T10" fmla="*/ 67 w 72"/>
                <a:gd name="T11" fmla="*/ 46 h 135"/>
                <a:gd name="T12" fmla="*/ 72 w 72"/>
                <a:gd name="T13" fmla="*/ 4 h 135"/>
                <a:gd name="T14" fmla="*/ 72 w 72"/>
                <a:gd name="T15" fmla="*/ 3 h 135"/>
                <a:gd name="T16" fmla="*/ 72 w 72"/>
                <a:gd name="T17" fmla="*/ 0 h 135"/>
                <a:gd name="T18" fmla="*/ 72 w 72"/>
                <a:gd name="T1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35">
                  <a:moveTo>
                    <a:pt x="72" y="0"/>
                  </a:moveTo>
                  <a:cubicBezTo>
                    <a:pt x="65" y="20"/>
                    <a:pt x="22" y="83"/>
                    <a:pt x="0" y="114"/>
                  </a:cubicBezTo>
                  <a:cubicBezTo>
                    <a:pt x="25" y="119"/>
                    <a:pt x="39" y="127"/>
                    <a:pt x="47" y="135"/>
                  </a:cubicBezTo>
                  <a:cubicBezTo>
                    <a:pt x="49" y="127"/>
                    <a:pt x="52" y="119"/>
                    <a:pt x="54" y="110"/>
                  </a:cubicBezTo>
                  <a:cubicBezTo>
                    <a:pt x="57" y="98"/>
                    <a:pt x="60" y="85"/>
                    <a:pt x="62" y="72"/>
                  </a:cubicBezTo>
                  <a:cubicBezTo>
                    <a:pt x="64" y="63"/>
                    <a:pt x="65" y="54"/>
                    <a:pt x="67" y="46"/>
                  </a:cubicBezTo>
                  <a:cubicBezTo>
                    <a:pt x="69" y="30"/>
                    <a:pt x="71" y="15"/>
                    <a:pt x="72" y="4"/>
                  </a:cubicBezTo>
                  <a:cubicBezTo>
                    <a:pt x="72" y="3"/>
                    <a:pt x="72" y="3"/>
                    <a:pt x="72" y="3"/>
                  </a:cubicBezTo>
                  <a:cubicBezTo>
                    <a:pt x="72" y="2"/>
                    <a:pt x="72" y="1"/>
                    <a:pt x="72" y="0"/>
                  </a:cubicBezTo>
                  <a:cubicBezTo>
                    <a:pt x="72" y="0"/>
                    <a:pt x="72" y="0"/>
                    <a:pt x="72" y="0"/>
                  </a:cubicBezTo>
                </a:path>
              </a:pathLst>
            </a:custGeom>
            <a:solidFill>
              <a:srgbClr val="506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ïṣlîḍe">
              <a:extLst>
                <a:ext uri="{FF2B5EF4-FFF2-40B4-BE49-F238E27FC236}">
                  <a16:creationId xmlns:a16="http://schemas.microsoft.com/office/drawing/2014/main" id="{886928A1-B4E9-C173-BA61-19F7971E6462}"/>
                </a:ext>
              </a:extLst>
            </p:cNvPr>
            <p:cNvSpPr/>
            <p:nvPr/>
          </p:nvSpPr>
          <p:spPr bwMode="auto">
            <a:xfrm>
              <a:off x="4375847" y="4779020"/>
              <a:ext cx="800243" cy="154852"/>
            </a:xfrm>
            <a:custGeom>
              <a:avLst/>
              <a:gdLst>
                <a:gd name="T0" fmla="*/ 315 w 324"/>
                <a:gd name="T1" fmla="*/ 26 h 63"/>
                <a:gd name="T2" fmla="*/ 301 w 324"/>
                <a:gd name="T3" fmla="*/ 62 h 63"/>
                <a:gd name="T4" fmla="*/ 321 w 324"/>
                <a:gd name="T5" fmla="*/ 50 h 63"/>
                <a:gd name="T6" fmla="*/ 324 w 324"/>
                <a:gd name="T7" fmla="*/ 47 h 63"/>
                <a:gd name="T8" fmla="*/ 324 w 324"/>
                <a:gd name="T9" fmla="*/ 46 h 63"/>
                <a:gd name="T10" fmla="*/ 315 w 324"/>
                <a:gd name="T11" fmla="*/ 26 h 63"/>
                <a:gd name="T12" fmla="*/ 208 w 324"/>
                <a:gd name="T13" fmla="*/ 0 h 63"/>
                <a:gd name="T14" fmla="*/ 170 w 324"/>
                <a:gd name="T15" fmla="*/ 1 h 63"/>
                <a:gd name="T16" fmla="*/ 77 w 324"/>
                <a:gd name="T17" fmla="*/ 8 h 63"/>
                <a:gd name="T18" fmla="*/ 20 w 324"/>
                <a:gd name="T19" fmla="*/ 11 h 63"/>
                <a:gd name="T20" fmla="*/ 0 w 324"/>
                <a:gd name="T21" fmla="*/ 11 h 63"/>
                <a:gd name="T22" fmla="*/ 1 w 324"/>
                <a:gd name="T23" fmla="*/ 54 h 63"/>
                <a:gd name="T24" fmla="*/ 105 w 324"/>
                <a:gd name="T25" fmla="*/ 29 h 63"/>
                <a:gd name="T26" fmla="*/ 178 w 324"/>
                <a:gd name="T27" fmla="*/ 40 h 63"/>
                <a:gd name="T28" fmla="*/ 287 w 324"/>
                <a:gd name="T29" fmla="*/ 63 h 63"/>
                <a:gd name="T30" fmla="*/ 298 w 324"/>
                <a:gd name="T31" fmla="*/ 62 h 63"/>
                <a:gd name="T32" fmla="*/ 258 w 324"/>
                <a:gd name="T33" fmla="*/ 23 h 63"/>
                <a:gd name="T34" fmla="*/ 256 w 324"/>
                <a:gd name="T35" fmla="*/ 22 h 63"/>
                <a:gd name="T36" fmla="*/ 256 w 324"/>
                <a:gd name="T37" fmla="*/ 22 h 63"/>
                <a:gd name="T38" fmla="*/ 235 w 324"/>
                <a:gd name="T39" fmla="*/ 1 h 63"/>
                <a:gd name="T40" fmla="*/ 208 w 324"/>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4" h="63">
                  <a:moveTo>
                    <a:pt x="315" y="26"/>
                  </a:moveTo>
                  <a:cubicBezTo>
                    <a:pt x="311" y="40"/>
                    <a:pt x="306" y="52"/>
                    <a:pt x="301" y="62"/>
                  </a:cubicBezTo>
                  <a:cubicBezTo>
                    <a:pt x="311" y="60"/>
                    <a:pt x="317" y="56"/>
                    <a:pt x="321" y="50"/>
                  </a:cubicBezTo>
                  <a:cubicBezTo>
                    <a:pt x="324" y="47"/>
                    <a:pt x="324" y="47"/>
                    <a:pt x="324" y="47"/>
                  </a:cubicBezTo>
                  <a:cubicBezTo>
                    <a:pt x="324" y="47"/>
                    <a:pt x="324" y="47"/>
                    <a:pt x="324" y="46"/>
                  </a:cubicBezTo>
                  <a:cubicBezTo>
                    <a:pt x="324" y="42"/>
                    <a:pt x="323" y="34"/>
                    <a:pt x="315" y="26"/>
                  </a:cubicBezTo>
                  <a:moveTo>
                    <a:pt x="208" y="0"/>
                  </a:moveTo>
                  <a:cubicBezTo>
                    <a:pt x="196" y="0"/>
                    <a:pt x="184" y="0"/>
                    <a:pt x="170" y="1"/>
                  </a:cubicBezTo>
                  <a:cubicBezTo>
                    <a:pt x="170" y="1"/>
                    <a:pt x="123" y="2"/>
                    <a:pt x="77" y="8"/>
                  </a:cubicBezTo>
                  <a:cubicBezTo>
                    <a:pt x="58" y="10"/>
                    <a:pt x="39" y="11"/>
                    <a:pt x="20" y="11"/>
                  </a:cubicBezTo>
                  <a:cubicBezTo>
                    <a:pt x="0" y="11"/>
                    <a:pt x="0" y="11"/>
                    <a:pt x="0" y="11"/>
                  </a:cubicBezTo>
                  <a:cubicBezTo>
                    <a:pt x="1" y="54"/>
                    <a:pt x="1" y="54"/>
                    <a:pt x="1" y="54"/>
                  </a:cubicBezTo>
                  <a:cubicBezTo>
                    <a:pt x="1" y="54"/>
                    <a:pt x="42" y="29"/>
                    <a:pt x="105" y="29"/>
                  </a:cubicBezTo>
                  <a:cubicBezTo>
                    <a:pt x="127" y="29"/>
                    <a:pt x="152" y="32"/>
                    <a:pt x="178" y="40"/>
                  </a:cubicBezTo>
                  <a:cubicBezTo>
                    <a:pt x="232" y="57"/>
                    <a:pt x="265" y="63"/>
                    <a:pt x="287" y="63"/>
                  </a:cubicBezTo>
                  <a:cubicBezTo>
                    <a:pt x="291" y="63"/>
                    <a:pt x="295" y="63"/>
                    <a:pt x="298" y="62"/>
                  </a:cubicBezTo>
                  <a:cubicBezTo>
                    <a:pt x="258" y="23"/>
                    <a:pt x="258" y="23"/>
                    <a:pt x="258" y="23"/>
                  </a:cubicBezTo>
                  <a:cubicBezTo>
                    <a:pt x="256" y="22"/>
                    <a:pt x="256" y="22"/>
                    <a:pt x="256" y="22"/>
                  </a:cubicBezTo>
                  <a:cubicBezTo>
                    <a:pt x="256" y="22"/>
                    <a:pt x="256" y="22"/>
                    <a:pt x="256" y="22"/>
                  </a:cubicBezTo>
                  <a:cubicBezTo>
                    <a:pt x="235" y="1"/>
                    <a:pt x="235" y="1"/>
                    <a:pt x="235" y="1"/>
                  </a:cubicBezTo>
                  <a:cubicBezTo>
                    <a:pt x="226" y="0"/>
                    <a:pt x="217" y="0"/>
                    <a:pt x="208" y="0"/>
                  </a:cubicBezTo>
                </a:path>
              </a:pathLst>
            </a:custGeom>
            <a:solidFill>
              <a:srgbClr val="506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ïšľíḍé">
              <a:extLst>
                <a:ext uri="{FF2B5EF4-FFF2-40B4-BE49-F238E27FC236}">
                  <a16:creationId xmlns:a16="http://schemas.microsoft.com/office/drawing/2014/main" id="{F95FE25A-D104-3AD8-2C6E-F01DBBD63EE7}"/>
                </a:ext>
              </a:extLst>
            </p:cNvPr>
            <p:cNvSpPr/>
            <p:nvPr/>
          </p:nvSpPr>
          <p:spPr bwMode="auto">
            <a:xfrm>
              <a:off x="4956803" y="4781099"/>
              <a:ext cx="197463" cy="150695"/>
            </a:xfrm>
            <a:custGeom>
              <a:avLst/>
              <a:gdLst>
                <a:gd name="T0" fmla="*/ 23 w 80"/>
                <a:gd name="T1" fmla="*/ 22 h 61"/>
                <a:gd name="T2" fmla="*/ 63 w 80"/>
                <a:gd name="T3" fmla="*/ 61 h 61"/>
                <a:gd name="T4" fmla="*/ 66 w 80"/>
                <a:gd name="T5" fmla="*/ 61 h 61"/>
                <a:gd name="T6" fmla="*/ 80 w 80"/>
                <a:gd name="T7" fmla="*/ 25 h 61"/>
                <a:gd name="T8" fmla="*/ 80 w 80"/>
                <a:gd name="T9" fmla="*/ 25 h 61"/>
                <a:gd name="T10" fmla="*/ 80 w 80"/>
                <a:gd name="T11" fmla="*/ 25 h 61"/>
                <a:gd name="T12" fmla="*/ 71 w 80"/>
                <a:gd name="T13" fmla="*/ 44 h 61"/>
                <a:gd name="T14" fmla="*/ 23 w 80"/>
                <a:gd name="T15" fmla="*/ 22 h 61"/>
                <a:gd name="T16" fmla="*/ 0 w 80"/>
                <a:gd name="T17" fmla="*/ 0 h 61"/>
                <a:gd name="T18" fmla="*/ 0 w 80"/>
                <a:gd name="T19" fmla="*/ 0 h 61"/>
                <a:gd name="T20" fmla="*/ 21 w 80"/>
                <a:gd name="T21" fmla="*/ 21 h 61"/>
                <a:gd name="T22" fmla="*/ 33 w 80"/>
                <a:gd name="T23" fmla="*/ 4 h 61"/>
                <a:gd name="T24" fmla="*/ 0 w 80"/>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61">
                  <a:moveTo>
                    <a:pt x="23" y="22"/>
                  </a:moveTo>
                  <a:cubicBezTo>
                    <a:pt x="63" y="61"/>
                    <a:pt x="63" y="61"/>
                    <a:pt x="63" y="61"/>
                  </a:cubicBezTo>
                  <a:cubicBezTo>
                    <a:pt x="64" y="61"/>
                    <a:pt x="65" y="61"/>
                    <a:pt x="66" y="61"/>
                  </a:cubicBezTo>
                  <a:cubicBezTo>
                    <a:pt x="71" y="51"/>
                    <a:pt x="76" y="39"/>
                    <a:pt x="80" y="25"/>
                  </a:cubicBezTo>
                  <a:cubicBezTo>
                    <a:pt x="80" y="25"/>
                    <a:pt x="80" y="25"/>
                    <a:pt x="80" y="25"/>
                  </a:cubicBezTo>
                  <a:cubicBezTo>
                    <a:pt x="80" y="25"/>
                    <a:pt x="80" y="25"/>
                    <a:pt x="80" y="25"/>
                  </a:cubicBezTo>
                  <a:cubicBezTo>
                    <a:pt x="77" y="32"/>
                    <a:pt x="74" y="39"/>
                    <a:pt x="71" y="44"/>
                  </a:cubicBezTo>
                  <a:cubicBezTo>
                    <a:pt x="23" y="22"/>
                    <a:pt x="23" y="22"/>
                    <a:pt x="23" y="22"/>
                  </a:cubicBezTo>
                  <a:moveTo>
                    <a:pt x="0" y="0"/>
                  </a:moveTo>
                  <a:cubicBezTo>
                    <a:pt x="0" y="0"/>
                    <a:pt x="0" y="0"/>
                    <a:pt x="0" y="0"/>
                  </a:cubicBezTo>
                  <a:cubicBezTo>
                    <a:pt x="21" y="21"/>
                    <a:pt x="21" y="21"/>
                    <a:pt x="21" y="21"/>
                  </a:cubicBezTo>
                  <a:cubicBezTo>
                    <a:pt x="23" y="19"/>
                    <a:pt x="27" y="12"/>
                    <a:pt x="33" y="4"/>
                  </a:cubicBezTo>
                  <a:cubicBezTo>
                    <a:pt x="24" y="2"/>
                    <a:pt x="13" y="0"/>
                    <a:pt x="0" y="0"/>
                  </a:cubicBezTo>
                </a:path>
              </a:pathLst>
            </a:custGeom>
            <a:solidFill>
              <a:srgbClr val="506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iṩľíḑé">
              <a:extLst>
                <a:ext uri="{FF2B5EF4-FFF2-40B4-BE49-F238E27FC236}">
                  <a16:creationId xmlns:a16="http://schemas.microsoft.com/office/drawing/2014/main" id="{2A4C7CA6-0727-29AB-01AE-C62A3FE33F08}"/>
                </a:ext>
              </a:extLst>
            </p:cNvPr>
            <p:cNvSpPr/>
            <p:nvPr/>
          </p:nvSpPr>
          <p:spPr bwMode="auto">
            <a:xfrm>
              <a:off x="5007727" y="4833063"/>
              <a:ext cx="5196" cy="2079"/>
            </a:xfrm>
            <a:custGeom>
              <a:avLst/>
              <a:gdLst>
                <a:gd name="T0" fmla="*/ 0 w 2"/>
                <a:gd name="T1" fmla="*/ 0 h 1"/>
                <a:gd name="T2" fmla="*/ 0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2" y="1"/>
                    <a:pt x="2" y="1"/>
                    <a:pt x="2" y="1"/>
                  </a:cubicBezTo>
                  <a:cubicBezTo>
                    <a:pt x="0" y="0"/>
                    <a:pt x="0" y="0"/>
                    <a:pt x="0" y="0"/>
                  </a:cubicBezTo>
                </a:path>
              </a:pathLst>
            </a:custGeom>
            <a:solidFill>
              <a:srgbClr val="445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îṩḷïḋè">
              <a:extLst>
                <a:ext uri="{FF2B5EF4-FFF2-40B4-BE49-F238E27FC236}">
                  <a16:creationId xmlns:a16="http://schemas.microsoft.com/office/drawing/2014/main" id="{640B0433-2346-7FFD-C5F3-9365868AC12A}"/>
                </a:ext>
              </a:extLst>
            </p:cNvPr>
            <p:cNvSpPr/>
            <p:nvPr/>
          </p:nvSpPr>
          <p:spPr bwMode="auto">
            <a:xfrm>
              <a:off x="5007727" y="4791492"/>
              <a:ext cx="146538" cy="98731"/>
            </a:xfrm>
            <a:custGeom>
              <a:avLst/>
              <a:gdLst>
                <a:gd name="T0" fmla="*/ 12 w 59"/>
                <a:gd name="T1" fmla="*/ 0 h 40"/>
                <a:gd name="T2" fmla="*/ 0 w 59"/>
                <a:gd name="T3" fmla="*/ 17 h 40"/>
                <a:gd name="T4" fmla="*/ 2 w 59"/>
                <a:gd name="T5" fmla="*/ 18 h 40"/>
                <a:gd name="T6" fmla="*/ 50 w 59"/>
                <a:gd name="T7" fmla="*/ 40 h 40"/>
                <a:gd name="T8" fmla="*/ 59 w 59"/>
                <a:gd name="T9" fmla="*/ 21 h 40"/>
                <a:gd name="T10" fmla="*/ 12 w 59"/>
                <a:gd name="T11" fmla="*/ 0 h 40"/>
              </a:gdLst>
              <a:ahLst/>
              <a:cxnLst>
                <a:cxn ang="0">
                  <a:pos x="T0" y="T1"/>
                </a:cxn>
                <a:cxn ang="0">
                  <a:pos x="T2" y="T3"/>
                </a:cxn>
                <a:cxn ang="0">
                  <a:pos x="T4" y="T5"/>
                </a:cxn>
                <a:cxn ang="0">
                  <a:pos x="T6" y="T7"/>
                </a:cxn>
                <a:cxn ang="0">
                  <a:pos x="T8" y="T9"/>
                </a:cxn>
                <a:cxn ang="0">
                  <a:pos x="T10" y="T11"/>
                </a:cxn>
              </a:cxnLst>
              <a:rect l="0" t="0" r="r" b="b"/>
              <a:pathLst>
                <a:path w="59" h="40">
                  <a:moveTo>
                    <a:pt x="12" y="0"/>
                  </a:moveTo>
                  <a:cubicBezTo>
                    <a:pt x="6" y="8"/>
                    <a:pt x="2" y="15"/>
                    <a:pt x="0" y="17"/>
                  </a:cubicBezTo>
                  <a:cubicBezTo>
                    <a:pt x="2" y="18"/>
                    <a:pt x="2" y="18"/>
                    <a:pt x="2" y="18"/>
                  </a:cubicBezTo>
                  <a:cubicBezTo>
                    <a:pt x="50" y="40"/>
                    <a:pt x="50" y="40"/>
                    <a:pt x="50" y="40"/>
                  </a:cubicBezTo>
                  <a:cubicBezTo>
                    <a:pt x="53" y="35"/>
                    <a:pt x="56" y="28"/>
                    <a:pt x="59" y="21"/>
                  </a:cubicBezTo>
                  <a:cubicBezTo>
                    <a:pt x="51" y="13"/>
                    <a:pt x="37" y="5"/>
                    <a:pt x="12" y="0"/>
                  </a:cubicBezTo>
                </a:path>
              </a:pathLst>
            </a:custGeom>
            <a:solidFill>
              <a:srgbClr val="445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îṩḻïďé">
              <a:extLst>
                <a:ext uri="{FF2B5EF4-FFF2-40B4-BE49-F238E27FC236}">
                  <a16:creationId xmlns:a16="http://schemas.microsoft.com/office/drawing/2014/main" id="{9664470C-CA9C-CB06-003D-6D814362A663}"/>
                </a:ext>
              </a:extLst>
            </p:cNvPr>
            <p:cNvSpPr/>
            <p:nvPr/>
          </p:nvSpPr>
          <p:spPr bwMode="auto">
            <a:xfrm>
              <a:off x="4519267" y="4514005"/>
              <a:ext cx="703591" cy="410514"/>
            </a:xfrm>
            <a:custGeom>
              <a:avLst/>
              <a:gdLst>
                <a:gd name="T0" fmla="*/ 11 w 285"/>
                <a:gd name="T1" fmla="*/ 5 h 166"/>
                <a:gd name="T2" fmla="*/ 84 w 285"/>
                <a:gd name="T3" fmla="*/ 105 h 166"/>
                <a:gd name="T4" fmla="*/ 246 w 285"/>
                <a:gd name="T5" fmla="*/ 164 h 166"/>
                <a:gd name="T6" fmla="*/ 257 w 285"/>
                <a:gd name="T7" fmla="*/ 126 h 166"/>
                <a:gd name="T8" fmla="*/ 165 w 285"/>
                <a:gd name="T9" fmla="*/ 0 h 166"/>
                <a:gd name="T10" fmla="*/ 11 w 285"/>
                <a:gd name="T11" fmla="*/ 5 h 166"/>
              </a:gdLst>
              <a:ahLst/>
              <a:cxnLst>
                <a:cxn ang="0">
                  <a:pos x="T0" y="T1"/>
                </a:cxn>
                <a:cxn ang="0">
                  <a:pos x="T2" y="T3"/>
                </a:cxn>
                <a:cxn ang="0">
                  <a:pos x="T4" y="T5"/>
                </a:cxn>
                <a:cxn ang="0">
                  <a:pos x="T6" y="T7"/>
                </a:cxn>
                <a:cxn ang="0">
                  <a:pos x="T8" y="T9"/>
                </a:cxn>
                <a:cxn ang="0">
                  <a:pos x="T10" y="T11"/>
                </a:cxn>
              </a:cxnLst>
              <a:rect l="0" t="0" r="r" b="b"/>
              <a:pathLst>
                <a:path w="285" h="166">
                  <a:moveTo>
                    <a:pt x="11" y="5"/>
                  </a:moveTo>
                  <a:cubicBezTo>
                    <a:pt x="11" y="5"/>
                    <a:pt x="0" y="68"/>
                    <a:pt x="84" y="105"/>
                  </a:cubicBezTo>
                  <a:cubicBezTo>
                    <a:pt x="246" y="164"/>
                    <a:pt x="246" y="164"/>
                    <a:pt x="246" y="164"/>
                  </a:cubicBezTo>
                  <a:cubicBezTo>
                    <a:pt x="246" y="164"/>
                    <a:pt x="285" y="166"/>
                    <a:pt x="257" y="126"/>
                  </a:cubicBezTo>
                  <a:cubicBezTo>
                    <a:pt x="257" y="126"/>
                    <a:pt x="169" y="28"/>
                    <a:pt x="165" y="0"/>
                  </a:cubicBezTo>
                  <a:lnTo>
                    <a:pt x="11" y="5"/>
                  </a:lnTo>
                  <a:close/>
                </a:path>
              </a:pathLst>
            </a:custGeom>
            <a:solidFill>
              <a:srgbClr val="546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îṣļiḓê">
              <a:extLst>
                <a:ext uri="{FF2B5EF4-FFF2-40B4-BE49-F238E27FC236}">
                  <a16:creationId xmlns:a16="http://schemas.microsoft.com/office/drawing/2014/main" id="{F57D4454-29BC-5855-2A41-B7EC06193046}"/>
                </a:ext>
              </a:extLst>
            </p:cNvPr>
            <p:cNvSpPr/>
            <p:nvPr/>
          </p:nvSpPr>
          <p:spPr bwMode="auto">
            <a:xfrm>
              <a:off x="4842482" y="4514005"/>
              <a:ext cx="346079" cy="380375"/>
            </a:xfrm>
            <a:custGeom>
              <a:avLst/>
              <a:gdLst>
                <a:gd name="T0" fmla="*/ 135 w 140"/>
                <a:gd name="T1" fmla="*/ 154 h 154"/>
                <a:gd name="T2" fmla="*/ 126 w 140"/>
                <a:gd name="T3" fmla="*/ 126 h 154"/>
                <a:gd name="T4" fmla="*/ 34 w 140"/>
                <a:gd name="T5" fmla="*/ 0 h 154"/>
                <a:gd name="T6" fmla="*/ 0 w 140"/>
                <a:gd name="T7" fmla="*/ 1 h 154"/>
                <a:gd name="T8" fmla="*/ 91 w 140"/>
                <a:gd name="T9" fmla="*/ 110 h 154"/>
                <a:gd name="T10" fmla="*/ 135 w 140"/>
                <a:gd name="T11" fmla="*/ 154 h 154"/>
              </a:gdLst>
              <a:ahLst/>
              <a:cxnLst>
                <a:cxn ang="0">
                  <a:pos x="T0" y="T1"/>
                </a:cxn>
                <a:cxn ang="0">
                  <a:pos x="T2" y="T3"/>
                </a:cxn>
                <a:cxn ang="0">
                  <a:pos x="T4" y="T5"/>
                </a:cxn>
                <a:cxn ang="0">
                  <a:pos x="T6" y="T7"/>
                </a:cxn>
                <a:cxn ang="0">
                  <a:pos x="T8" y="T9"/>
                </a:cxn>
                <a:cxn ang="0">
                  <a:pos x="T10" y="T11"/>
                </a:cxn>
              </a:cxnLst>
              <a:rect l="0" t="0" r="r" b="b"/>
              <a:pathLst>
                <a:path w="140" h="154">
                  <a:moveTo>
                    <a:pt x="135" y="154"/>
                  </a:moveTo>
                  <a:cubicBezTo>
                    <a:pt x="135" y="154"/>
                    <a:pt x="140" y="145"/>
                    <a:pt x="126" y="126"/>
                  </a:cubicBezTo>
                  <a:cubicBezTo>
                    <a:pt x="126" y="126"/>
                    <a:pt x="38" y="28"/>
                    <a:pt x="34" y="0"/>
                  </a:cubicBezTo>
                  <a:cubicBezTo>
                    <a:pt x="0" y="1"/>
                    <a:pt x="0" y="1"/>
                    <a:pt x="0" y="1"/>
                  </a:cubicBezTo>
                  <a:cubicBezTo>
                    <a:pt x="0" y="1"/>
                    <a:pt x="32" y="80"/>
                    <a:pt x="91" y="110"/>
                  </a:cubicBezTo>
                  <a:cubicBezTo>
                    <a:pt x="131" y="130"/>
                    <a:pt x="135" y="154"/>
                    <a:pt x="135" y="154"/>
                  </a:cubicBezTo>
                  <a:close/>
                </a:path>
              </a:pathLst>
            </a:custGeom>
            <a:solidFill>
              <a:srgbClr val="62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ïşlîdé">
              <a:extLst>
                <a:ext uri="{FF2B5EF4-FFF2-40B4-BE49-F238E27FC236}">
                  <a16:creationId xmlns:a16="http://schemas.microsoft.com/office/drawing/2014/main" id="{D1EC67A4-FE66-7B93-234B-32927B611183}"/>
                </a:ext>
              </a:extLst>
            </p:cNvPr>
            <p:cNvSpPr/>
            <p:nvPr/>
          </p:nvSpPr>
          <p:spPr bwMode="auto">
            <a:xfrm>
              <a:off x="4474578" y="4032819"/>
              <a:ext cx="157970" cy="353354"/>
            </a:xfrm>
            <a:custGeom>
              <a:avLst/>
              <a:gdLst>
                <a:gd name="T0" fmla="*/ 64 w 64"/>
                <a:gd name="T1" fmla="*/ 0 h 143"/>
                <a:gd name="T2" fmla="*/ 26 w 64"/>
                <a:gd name="T3" fmla="*/ 36 h 143"/>
                <a:gd name="T4" fmla="*/ 25 w 64"/>
                <a:gd name="T5" fmla="*/ 123 h 143"/>
                <a:gd name="T6" fmla="*/ 45 w 64"/>
                <a:gd name="T7" fmla="*/ 143 h 143"/>
                <a:gd name="T8" fmla="*/ 64 w 64"/>
                <a:gd name="T9" fmla="*/ 0 h 143"/>
              </a:gdLst>
              <a:ahLst/>
              <a:cxnLst>
                <a:cxn ang="0">
                  <a:pos x="T0" y="T1"/>
                </a:cxn>
                <a:cxn ang="0">
                  <a:pos x="T2" y="T3"/>
                </a:cxn>
                <a:cxn ang="0">
                  <a:pos x="T4" y="T5"/>
                </a:cxn>
                <a:cxn ang="0">
                  <a:pos x="T6" y="T7"/>
                </a:cxn>
                <a:cxn ang="0">
                  <a:pos x="T8" y="T9"/>
                </a:cxn>
              </a:cxnLst>
              <a:rect l="0" t="0" r="r" b="b"/>
              <a:pathLst>
                <a:path w="64" h="143">
                  <a:moveTo>
                    <a:pt x="64" y="0"/>
                  </a:moveTo>
                  <a:cubicBezTo>
                    <a:pt x="26" y="36"/>
                    <a:pt x="26" y="36"/>
                    <a:pt x="26" y="36"/>
                  </a:cubicBezTo>
                  <a:cubicBezTo>
                    <a:pt x="1" y="59"/>
                    <a:pt x="0" y="99"/>
                    <a:pt x="25" y="123"/>
                  </a:cubicBezTo>
                  <a:cubicBezTo>
                    <a:pt x="45" y="143"/>
                    <a:pt x="45" y="143"/>
                    <a:pt x="45" y="143"/>
                  </a:cubicBezTo>
                  <a:lnTo>
                    <a:pt x="64" y="0"/>
                  </a:lnTo>
                  <a:close/>
                </a:path>
              </a:pathLst>
            </a:custGeom>
            <a:solidFill>
              <a:srgbClr val="9A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îśḻídê">
              <a:extLst>
                <a:ext uri="{FF2B5EF4-FFF2-40B4-BE49-F238E27FC236}">
                  <a16:creationId xmlns:a16="http://schemas.microsoft.com/office/drawing/2014/main" id="{E56BA093-AED4-7129-7015-E1620F6D74C3}"/>
                </a:ext>
              </a:extLst>
            </p:cNvPr>
            <p:cNvSpPr/>
            <p:nvPr/>
          </p:nvSpPr>
          <p:spPr bwMode="auto">
            <a:xfrm>
              <a:off x="4741672" y="3901871"/>
              <a:ext cx="91456" cy="141342"/>
            </a:xfrm>
            <a:custGeom>
              <a:avLst/>
              <a:gdLst>
                <a:gd name="T0" fmla="*/ 2 w 37"/>
                <a:gd name="T1" fmla="*/ 0 h 57"/>
                <a:gd name="T2" fmla="*/ 0 w 37"/>
                <a:gd name="T3" fmla="*/ 34 h 57"/>
                <a:gd name="T4" fmla="*/ 36 w 37"/>
                <a:gd name="T5" fmla="*/ 55 h 57"/>
                <a:gd name="T6" fmla="*/ 34 w 37"/>
                <a:gd name="T7" fmla="*/ 16 h 57"/>
                <a:gd name="T8" fmla="*/ 2 w 37"/>
                <a:gd name="T9" fmla="*/ 0 h 57"/>
              </a:gdLst>
              <a:ahLst/>
              <a:cxnLst>
                <a:cxn ang="0">
                  <a:pos x="T0" y="T1"/>
                </a:cxn>
                <a:cxn ang="0">
                  <a:pos x="T2" y="T3"/>
                </a:cxn>
                <a:cxn ang="0">
                  <a:pos x="T4" y="T5"/>
                </a:cxn>
                <a:cxn ang="0">
                  <a:pos x="T6" y="T7"/>
                </a:cxn>
                <a:cxn ang="0">
                  <a:pos x="T8" y="T9"/>
                </a:cxn>
              </a:cxnLst>
              <a:rect l="0" t="0" r="r" b="b"/>
              <a:pathLst>
                <a:path w="37" h="57">
                  <a:moveTo>
                    <a:pt x="2" y="0"/>
                  </a:moveTo>
                  <a:cubicBezTo>
                    <a:pt x="0" y="34"/>
                    <a:pt x="0" y="34"/>
                    <a:pt x="0" y="34"/>
                  </a:cubicBezTo>
                  <a:cubicBezTo>
                    <a:pt x="0" y="34"/>
                    <a:pt x="37" y="57"/>
                    <a:pt x="36" y="55"/>
                  </a:cubicBezTo>
                  <a:cubicBezTo>
                    <a:pt x="34" y="53"/>
                    <a:pt x="34" y="16"/>
                    <a:pt x="34" y="16"/>
                  </a:cubicBezTo>
                  <a:lnTo>
                    <a:pt x="2" y="0"/>
                  </a:lnTo>
                  <a:close/>
                </a:path>
              </a:pathLst>
            </a:custGeom>
            <a:solidFill>
              <a:srgbClr val="FAE1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išḻiďê">
              <a:extLst>
                <a:ext uri="{FF2B5EF4-FFF2-40B4-BE49-F238E27FC236}">
                  <a16:creationId xmlns:a16="http://schemas.microsoft.com/office/drawing/2014/main" id="{10549CE4-3649-CE4B-891B-FC9B6CA25A53}"/>
                </a:ext>
              </a:extLst>
            </p:cNvPr>
            <p:cNvSpPr/>
            <p:nvPr/>
          </p:nvSpPr>
          <p:spPr bwMode="auto">
            <a:xfrm>
              <a:off x="4672041" y="3758450"/>
              <a:ext cx="215130" cy="234877"/>
            </a:xfrm>
            <a:custGeom>
              <a:avLst/>
              <a:gdLst>
                <a:gd name="T0" fmla="*/ 57 w 87"/>
                <a:gd name="T1" fmla="*/ 0 h 95"/>
                <a:gd name="T2" fmla="*/ 73 w 87"/>
                <a:gd name="T3" fmla="*/ 30 h 95"/>
                <a:gd name="T4" fmla="*/ 86 w 87"/>
                <a:gd name="T5" fmla="*/ 42 h 95"/>
                <a:gd name="T6" fmla="*/ 86 w 87"/>
                <a:gd name="T7" fmla="*/ 46 h 95"/>
                <a:gd name="T8" fmla="*/ 82 w 87"/>
                <a:gd name="T9" fmla="*/ 47 h 95"/>
                <a:gd name="T10" fmla="*/ 79 w 87"/>
                <a:gd name="T11" fmla="*/ 53 h 95"/>
                <a:gd name="T12" fmla="*/ 79 w 87"/>
                <a:gd name="T13" fmla="*/ 88 h 95"/>
                <a:gd name="T14" fmla="*/ 50 w 87"/>
                <a:gd name="T15" fmla="*/ 81 h 95"/>
                <a:gd name="T16" fmla="*/ 0 w 87"/>
                <a:gd name="T17" fmla="*/ 51 h 95"/>
                <a:gd name="T18" fmla="*/ 11 w 87"/>
                <a:gd name="T19" fmla="*/ 6 h 95"/>
                <a:gd name="T20" fmla="*/ 57 w 87"/>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5">
                  <a:moveTo>
                    <a:pt x="57" y="0"/>
                  </a:moveTo>
                  <a:cubicBezTo>
                    <a:pt x="73" y="30"/>
                    <a:pt x="73" y="30"/>
                    <a:pt x="73" y="30"/>
                  </a:cubicBezTo>
                  <a:cubicBezTo>
                    <a:pt x="86" y="42"/>
                    <a:pt x="86" y="42"/>
                    <a:pt x="86" y="42"/>
                  </a:cubicBezTo>
                  <a:cubicBezTo>
                    <a:pt x="87" y="43"/>
                    <a:pt x="87" y="45"/>
                    <a:pt x="86" y="46"/>
                  </a:cubicBezTo>
                  <a:cubicBezTo>
                    <a:pt x="82" y="47"/>
                    <a:pt x="82" y="47"/>
                    <a:pt x="82" y="47"/>
                  </a:cubicBezTo>
                  <a:cubicBezTo>
                    <a:pt x="80" y="49"/>
                    <a:pt x="79" y="51"/>
                    <a:pt x="79" y="53"/>
                  </a:cubicBezTo>
                  <a:cubicBezTo>
                    <a:pt x="81" y="63"/>
                    <a:pt x="83" y="84"/>
                    <a:pt x="79" y="88"/>
                  </a:cubicBezTo>
                  <a:cubicBezTo>
                    <a:pt x="79" y="88"/>
                    <a:pt x="73" y="95"/>
                    <a:pt x="50" y="81"/>
                  </a:cubicBezTo>
                  <a:cubicBezTo>
                    <a:pt x="0" y="51"/>
                    <a:pt x="0" y="51"/>
                    <a:pt x="0" y="51"/>
                  </a:cubicBezTo>
                  <a:cubicBezTo>
                    <a:pt x="11" y="6"/>
                    <a:pt x="11" y="6"/>
                    <a:pt x="11" y="6"/>
                  </a:cubicBezTo>
                  <a:lnTo>
                    <a:pt x="57" y="0"/>
                  </a:lnTo>
                  <a:close/>
                </a:path>
              </a:pathLst>
            </a:custGeom>
            <a:solidFill>
              <a:srgbClr val="FAE1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îşľidê">
              <a:extLst>
                <a:ext uri="{FF2B5EF4-FFF2-40B4-BE49-F238E27FC236}">
                  <a16:creationId xmlns:a16="http://schemas.microsoft.com/office/drawing/2014/main" id="{5A167A56-6456-E61A-CFF0-A646301ABFED}"/>
                </a:ext>
              </a:extLst>
            </p:cNvPr>
            <p:cNvSpPr/>
            <p:nvPr/>
          </p:nvSpPr>
          <p:spPr bwMode="auto">
            <a:xfrm>
              <a:off x="4632548" y="3643091"/>
              <a:ext cx="249426" cy="285801"/>
            </a:xfrm>
            <a:custGeom>
              <a:avLst/>
              <a:gdLst>
                <a:gd name="T0" fmla="*/ 8 w 101"/>
                <a:gd name="T1" fmla="*/ 58 h 116"/>
                <a:gd name="T2" fmla="*/ 34 w 101"/>
                <a:gd name="T3" fmla="*/ 42 h 116"/>
                <a:gd name="T4" fmla="*/ 50 w 101"/>
                <a:gd name="T5" fmla="*/ 28 h 116"/>
                <a:gd name="T6" fmla="*/ 50 w 101"/>
                <a:gd name="T7" fmla="*/ 23 h 116"/>
                <a:gd name="T8" fmla="*/ 72 w 101"/>
                <a:gd name="T9" fmla="*/ 11 h 116"/>
                <a:gd name="T10" fmla="*/ 73 w 101"/>
                <a:gd name="T11" fmla="*/ 51 h 116"/>
                <a:gd name="T12" fmla="*/ 67 w 101"/>
                <a:gd name="T13" fmla="*/ 67 h 116"/>
                <a:gd name="T14" fmla="*/ 66 w 101"/>
                <a:gd name="T15" fmla="*/ 78 h 116"/>
                <a:gd name="T16" fmla="*/ 38 w 101"/>
                <a:gd name="T17" fmla="*/ 74 h 116"/>
                <a:gd name="T18" fmla="*/ 43 w 101"/>
                <a:gd name="T19" fmla="*/ 103 h 116"/>
                <a:gd name="T20" fmla="*/ 45 w 101"/>
                <a:gd name="T21" fmla="*/ 114 h 116"/>
                <a:gd name="T22" fmla="*/ 36 w 101"/>
                <a:gd name="T23" fmla="*/ 115 h 116"/>
                <a:gd name="T24" fmla="*/ 2 w 101"/>
                <a:gd name="T25" fmla="*/ 81 h 116"/>
                <a:gd name="T26" fmla="*/ 8 w 101"/>
                <a:gd name="T2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16">
                  <a:moveTo>
                    <a:pt x="8" y="58"/>
                  </a:moveTo>
                  <a:cubicBezTo>
                    <a:pt x="8" y="58"/>
                    <a:pt x="16" y="42"/>
                    <a:pt x="34" y="42"/>
                  </a:cubicBezTo>
                  <a:cubicBezTo>
                    <a:pt x="42" y="42"/>
                    <a:pt x="50" y="36"/>
                    <a:pt x="50" y="28"/>
                  </a:cubicBezTo>
                  <a:cubicBezTo>
                    <a:pt x="50" y="27"/>
                    <a:pt x="50" y="25"/>
                    <a:pt x="50" y="23"/>
                  </a:cubicBezTo>
                  <a:cubicBezTo>
                    <a:pt x="50" y="23"/>
                    <a:pt x="48" y="0"/>
                    <a:pt x="72" y="11"/>
                  </a:cubicBezTo>
                  <a:cubicBezTo>
                    <a:pt x="72" y="11"/>
                    <a:pt x="101" y="27"/>
                    <a:pt x="73" y="51"/>
                  </a:cubicBezTo>
                  <a:cubicBezTo>
                    <a:pt x="69" y="55"/>
                    <a:pt x="66" y="61"/>
                    <a:pt x="67" y="67"/>
                  </a:cubicBezTo>
                  <a:cubicBezTo>
                    <a:pt x="67" y="72"/>
                    <a:pt x="67" y="77"/>
                    <a:pt x="66" y="78"/>
                  </a:cubicBezTo>
                  <a:cubicBezTo>
                    <a:pt x="63" y="80"/>
                    <a:pt x="49" y="64"/>
                    <a:pt x="38" y="74"/>
                  </a:cubicBezTo>
                  <a:cubicBezTo>
                    <a:pt x="38" y="74"/>
                    <a:pt x="27" y="88"/>
                    <a:pt x="43" y="103"/>
                  </a:cubicBezTo>
                  <a:cubicBezTo>
                    <a:pt x="43" y="103"/>
                    <a:pt x="50" y="109"/>
                    <a:pt x="45" y="114"/>
                  </a:cubicBezTo>
                  <a:cubicBezTo>
                    <a:pt x="42" y="116"/>
                    <a:pt x="39" y="116"/>
                    <a:pt x="36" y="115"/>
                  </a:cubicBezTo>
                  <a:cubicBezTo>
                    <a:pt x="27" y="113"/>
                    <a:pt x="5" y="105"/>
                    <a:pt x="2" y="81"/>
                  </a:cubicBezTo>
                  <a:cubicBezTo>
                    <a:pt x="2" y="81"/>
                    <a:pt x="0" y="71"/>
                    <a:pt x="8" y="58"/>
                  </a:cubicBezTo>
                  <a:close/>
                </a:path>
              </a:pathLst>
            </a:custGeom>
            <a:solidFill>
              <a:srgbClr val="171E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iSḻïḑê">
              <a:extLst>
                <a:ext uri="{FF2B5EF4-FFF2-40B4-BE49-F238E27FC236}">
                  <a16:creationId xmlns:a16="http://schemas.microsoft.com/office/drawing/2014/main" id="{8BB718AA-02F8-DF5A-63C5-3DB40EC27734}"/>
                </a:ext>
              </a:extLst>
            </p:cNvPr>
            <p:cNvSpPr/>
            <p:nvPr/>
          </p:nvSpPr>
          <p:spPr bwMode="auto">
            <a:xfrm>
              <a:off x="4521346" y="4032819"/>
              <a:ext cx="111203" cy="353354"/>
            </a:xfrm>
            <a:custGeom>
              <a:avLst/>
              <a:gdLst>
                <a:gd name="T0" fmla="*/ 6 w 45"/>
                <a:gd name="T1" fmla="*/ 123 h 143"/>
                <a:gd name="T2" fmla="*/ 26 w 45"/>
                <a:gd name="T3" fmla="*/ 143 h 143"/>
                <a:gd name="T4" fmla="*/ 45 w 45"/>
                <a:gd name="T5" fmla="*/ 0 h 143"/>
                <a:gd name="T6" fmla="*/ 6 w 45"/>
                <a:gd name="T7" fmla="*/ 123 h 143"/>
              </a:gdLst>
              <a:ahLst/>
              <a:cxnLst>
                <a:cxn ang="0">
                  <a:pos x="T0" y="T1"/>
                </a:cxn>
                <a:cxn ang="0">
                  <a:pos x="T2" y="T3"/>
                </a:cxn>
                <a:cxn ang="0">
                  <a:pos x="T4" y="T5"/>
                </a:cxn>
                <a:cxn ang="0">
                  <a:pos x="T6" y="T7"/>
                </a:cxn>
              </a:cxnLst>
              <a:rect l="0" t="0" r="r" b="b"/>
              <a:pathLst>
                <a:path w="45" h="143">
                  <a:moveTo>
                    <a:pt x="6" y="123"/>
                  </a:moveTo>
                  <a:cubicBezTo>
                    <a:pt x="26" y="143"/>
                    <a:pt x="26" y="143"/>
                    <a:pt x="26" y="143"/>
                  </a:cubicBezTo>
                  <a:cubicBezTo>
                    <a:pt x="45" y="0"/>
                    <a:pt x="45" y="0"/>
                    <a:pt x="45" y="0"/>
                  </a:cubicBezTo>
                  <a:cubicBezTo>
                    <a:pt x="45" y="0"/>
                    <a:pt x="0" y="34"/>
                    <a:pt x="6" y="123"/>
                  </a:cubicBezTo>
                  <a:close/>
                </a:path>
              </a:pathLst>
            </a:custGeom>
            <a:solidFill>
              <a:srgbClr val="599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iSḷîḑé">
              <a:extLst>
                <a:ext uri="{FF2B5EF4-FFF2-40B4-BE49-F238E27FC236}">
                  <a16:creationId xmlns:a16="http://schemas.microsoft.com/office/drawing/2014/main" id="{FBBAD4E0-2136-7A2C-7BC7-37DF73DE398B}"/>
                </a:ext>
              </a:extLst>
            </p:cNvPr>
            <p:cNvSpPr/>
            <p:nvPr/>
          </p:nvSpPr>
          <p:spPr bwMode="auto">
            <a:xfrm>
              <a:off x="4696983" y="3959031"/>
              <a:ext cx="165245" cy="123674"/>
            </a:xfrm>
            <a:custGeom>
              <a:avLst/>
              <a:gdLst>
                <a:gd name="T0" fmla="*/ 14 w 159"/>
                <a:gd name="T1" fmla="*/ 0 h 119"/>
                <a:gd name="T2" fmla="*/ 159 w 159"/>
                <a:gd name="T3" fmla="*/ 47 h 119"/>
                <a:gd name="T4" fmla="*/ 138 w 159"/>
                <a:gd name="T5" fmla="*/ 119 h 119"/>
                <a:gd name="T6" fmla="*/ 0 w 159"/>
                <a:gd name="T7" fmla="*/ 57 h 119"/>
                <a:gd name="T8" fmla="*/ 14 w 159"/>
                <a:gd name="T9" fmla="*/ 0 h 119"/>
              </a:gdLst>
              <a:ahLst/>
              <a:cxnLst>
                <a:cxn ang="0">
                  <a:pos x="T0" y="T1"/>
                </a:cxn>
                <a:cxn ang="0">
                  <a:pos x="T2" y="T3"/>
                </a:cxn>
                <a:cxn ang="0">
                  <a:pos x="T4" y="T5"/>
                </a:cxn>
                <a:cxn ang="0">
                  <a:pos x="T6" y="T7"/>
                </a:cxn>
                <a:cxn ang="0">
                  <a:pos x="T8" y="T9"/>
                </a:cxn>
              </a:cxnLst>
              <a:rect l="0" t="0" r="r" b="b"/>
              <a:pathLst>
                <a:path w="159" h="119">
                  <a:moveTo>
                    <a:pt x="14" y="0"/>
                  </a:moveTo>
                  <a:lnTo>
                    <a:pt x="159" y="47"/>
                  </a:lnTo>
                  <a:lnTo>
                    <a:pt x="138" y="119"/>
                  </a:lnTo>
                  <a:lnTo>
                    <a:pt x="0" y="57"/>
                  </a:lnTo>
                  <a:lnTo>
                    <a:pt x="14" y="0"/>
                  </a:lnTo>
                  <a:close/>
                </a:path>
              </a:pathLst>
            </a:custGeom>
            <a:solidFill>
              <a:srgbClr val="9A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ísľïḋê">
              <a:extLst>
                <a:ext uri="{FF2B5EF4-FFF2-40B4-BE49-F238E27FC236}">
                  <a16:creationId xmlns:a16="http://schemas.microsoft.com/office/drawing/2014/main" id="{8812CED3-EEC0-3F07-BB94-F9929FBD9B3F}"/>
                </a:ext>
              </a:extLst>
            </p:cNvPr>
            <p:cNvSpPr/>
            <p:nvPr/>
          </p:nvSpPr>
          <p:spPr bwMode="auto">
            <a:xfrm>
              <a:off x="4521346" y="3882124"/>
              <a:ext cx="686962" cy="785693"/>
            </a:xfrm>
            <a:custGeom>
              <a:avLst/>
              <a:gdLst>
                <a:gd name="T0" fmla="*/ 71 w 278"/>
                <a:gd name="T1" fmla="*/ 52 h 318"/>
                <a:gd name="T2" fmla="*/ 28 w 278"/>
                <a:gd name="T3" fmla="*/ 85 h 318"/>
                <a:gd name="T4" fmla="*/ 14 w 278"/>
                <a:gd name="T5" fmla="*/ 220 h 318"/>
                <a:gd name="T6" fmla="*/ 3 w 278"/>
                <a:gd name="T7" fmla="*/ 266 h 318"/>
                <a:gd name="T8" fmla="*/ 19 w 278"/>
                <a:gd name="T9" fmla="*/ 296 h 318"/>
                <a:gd name="T10" fmla="*/ 154 w 278"/>
                <a:gd name="T11" fmla="*/ 283 h 318"/>
                <a:gd name="T12" fmla="*/ 169 w 278"/>
                <a:gd name="T13" fmla="*/ 247 h 318"/>
                <a:gd name="T14" fmla="*/ 156 w 278"/>
                <a:gd name="T15" fmla="*/ 164 h 318"/>
                <a:gd name="T16" fmla="*/ 172 w 278"/>
                <a:gd name="T17" fmla="*/ 152 h 318"/>
                <a:gd name="T18" fmla="*/ 215 w 278"/>
                <a:gd name="T19" fmla="*/ 177 h 318"/>
                <a:gd name="T20" fmla="*/ 231 w 278"/>
                <a:gd name="T21" fmla="*/ 170 h 318"/>
                <a:gd name="T22" fmla="*/ 278 w 278"/>
                <a:gd name="T23" fmla="*/ 8 h 318"/>
                <a:gd name="T24" fmla="*/ 245 w 278"/>
                <a:gd name="T25" fmla="*/ 0 h 318"/>
                <a:gd name="T26" fmla="*/ 209 w 278"/>
                <a:gd name="T27" fmla="*/ 106 h 318"/>
                <a:gd name="T28" fmla="*/ 181 w 278"/>
                <a:gd name="T29" fmla="*/ 85 h 318"/>
                <a:gd name="T30" fmla="*/ 117 w 278"/>
                <a:gd name="T31" fmla="*/ 58 h 318"/>
                <a:gd name="T32" fmla="*/ 71 w 278"/>
                <a:gd name="T33" fmla="*/ 5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318">
                  <a:moveTo>
                    <a:pt x="71" y="52"/>
                  </a:moveTo>
                  <a:cubicBezTo>
                    <a:pt x="71" y="52"/>
                    <a:pt x="37" y="53"/>
                    <a:pt x="28" y="85"/>
                  </a:cubicBezTo>
                  <a:cubicBezTo>
                    <a:pt x="28" y="85"/>
                    <a:pt x="13" y="170"/>
                    <a:pt x="14" y="220"/>
                  </a:cubicBezTo>
                  <a:cubicBezTo>
                    <a:pt x="3" y="266"/>
                    <a:pt x="3" y="266"/>
                    <a:pt x="3" y="266"/>
                  </a:cubicBezTo>
                  <a:cubicBezTo>
                    <a:pt x="0" y="278"/>
                    <a:pt x="7" y="291"/>
                    <a:pt x="19" y="296"/>
                  </a:cubicBezTo>
                  <a:cubicBezTo>
                    <a:pt x="50" y="306"/>
                    <a:pt x="107" y="318"/>
                    <a:pt x="154" y="283"/>
                  </a:cubicBezTo>
                  <a:cubicBezTo>
                    <a:pt x="165" y="274"/>
                    <a:pt x="171" y="260"/>
                    <a:pt x="169" y="247"/>
                  </a:cubicBezTo>
                  <a:cubicBezTo>
                    <a:pt x="167" y="225"/>
                    <a:pt x="162" y="191"/>
                    <a:pt x="156" y="164"/>
                  </a:cubicBezTo>
                  <a:cubicBezTo>
                    <a:pt x="154" y="155"/>
                    <a:pt x="164" y="148"/>
                    <a:pt x="172" y="152"/>
                  </a:cubicBezTo>
                  <a:cubicBezTo>
                    <a:pt x="215" y="177"/>
                    <a:pt x="215" y="177"/>
                    <a:pt x="215" y="177"/>
                  </a:cubicBezTo>
                  <a:cubicBezTo>
                    <a:pt x="221" y="180"/>
                    <a:pt x="229" y="177"/>
                    <a:pt x="231" y="170"/>
                  </a:cubicBezTo>
                  <a:cubicBezTo>
                    <a:pt x="278" y="8"/>
                    <a:pt x="278" y="8"/>
                    <a:pt x="278" y="8"/>
                  </a:cubicBezTo>
                  <a:cubicBezTo>
                    <a:pt x="245" y="0"/>
                    <a:pt x="245" y="0"/>
                    <a:pt x="245" y="0"/>
                  </a:cubicBezTo>
                  <a:cubicBezTo>
                    <a:pt x="209" y="106"/>
                    <a:pt x="209" y="106"/>
                    <a:pt x="209" y="106"/>
                  </a:cubicBezTo>
                  <a:cubicBezTo>
                    <a:pt x="181" y="85"/>
                    <a:pt x="181" y="85"/>
                    <a:pt x="181" y="85"/>
                  </a:cubicBezTo>
                  <a:cubicBezTo>
                    <a:pt x="163" y="71"/>
                    <a:pt x="141" y="62"/>
                    <a:pt x="117" y="58"/>
                  </a:cubicBezTo>
                  <a:lnTo>
                    <a:pt x="71" y="52"/>
                  </a:lnTo>
                  <a:close/>
                </a:path>
              </a:pathLst>
            </a:custGeom>
            <a:solidFill>
              <a:srgbClr val="6C9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íśliḑe">
              <a:extLst>
                <a:ext uri="{FF2B5EF4-FFF2-40B4-BE49-F238E27FC236}">
                  <a16:creationId xmlns:a16="http://schemas.microsoft.com/office/drawing/2014/main" id="{293500E2-38CA-E2EC-74D7-83324478F5AE}"/>
                </a:ext>
              </a:extLst>
            </p:cNvPr>
            <p:cNvSpPr/>
            <p:nvPr/>
          </p:nvSpPr>
          <p:spPr bwMode="auto">
            <a:xfrm>
              <a:off x="4862228" y="4244832"/>
              <a:ext cx="82103" cy="360629"/>
            </a:xfrm>
            <a:custGeom>
              <a:avLst/>
              <a:gdLst>
                <a:gd name="T0" fmla="*/ 16 w 33"/>
                <a:gd name="T1" fmla="*/ 136 h 146"/>
                <a:gd name="T2" fmla="*/ 31 w 33"/>
                <a:gd name="T3" fmla="*/ 100 h 146"/>
                <a:gd name="T4" fmla="*/ 18 w 33"/>
                <a:gd name="T5" fmla="*/ 17 h 146"/>
                <a:gd name="T6" fmla="*/ 10 w 33"/>
                <a:gd name="T7" fmla="*/ 0 h 146"/>
                <a:gd name="T8" fmla="*/ 13 w 33"/>
                <a:gd name="T9" fmla="*/ 31 h 146"/>
                <a:gd name="T10" fmla="*/ 18 w 33"/>
                <a:gd name="T11" fmla="*/ 47 h 146"/>
                <a:gd name="T12" fmla="*/ 15 w 33"/>
                <a:gd name="T13" fmla="*/ 101 h 146"/>
                <a:gd name="T14" fmla="*/ 0 w 33"/>
                <a:gd name="T15" fmla="*/ 146 h 146"/>
                <a:gd name="T16" fmla="*/ 16 w 33"/>
                <a:gd name="T17"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6">
                  <a:moveTo>
                    <a:pt x="16" y="136"/>
                  </a:moveTo>
                  <a:cubicBezTo>
                    <a:pt x="27" y="127"/>
                    <a:pt x="33" y="113"/>
                    <a:pt x="31" y="100"/>
                  </a:cubicBezTo>
                  <a:cubicBezTo>
                    <a:pt x="29" y="78"/>
                    <a:pt x="24" y="44"/>
                    <a:pt x="18" y="17"/>
                  </a:cubicBezTo>
                  <a:cubicBezTo>
                    <a:pt x="18" y="17"/>
                    <a:pt x="6" y="5"/>
                    <a:pt x="10" y="0"/>
                  </a:cubicBezTo>
                  <a:cubicBezTo>
                    <a:pt x="9" y="3"/>
                    <a:pt x="5" y="15"/>
                    <a:pt x="13" y="31"/>
                  </a:cubicBezTo>
                  <a:cubicBezTo>
                    <a:pt x="15" y="36"/>
                    <a:pt x="17" y="41"/>
                    <a:pt x="18" y="47"/>
                  </a:cubicBezTo>
                  <a:cubicBezTo>
                    <a:pt x="20" y="59"/>
                    <a:pt x="22" y="80"/>
                    <a:pt x="15" y="101"/>
                  </a:cubicBezTo>
                  <a:cubicBezTo>
                    <a:pt x="0" y="146"/>
                    <a:pt x="0" y="146"/>
                    <a:pt x="0" y="146"/>
                  </a:cubicBezTo>
                  <a:lnTo>
                    <a:pt x="16" y="136"/>
                  </a:lnTo>
                  <a:close/>
                </a:path>
              </a:pathLst>
            </a:custGeom>
            <a:solidFill>
              <a:srgbClr val="9A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3" name="矩形 102"/>
          <p:cNvSpPr/>
          <p:nvPr/>
        </p:nvSpPr>
        <p:spPr>
          <a:xfrm>
            <a:off x="1981282" y="3547969"/>
            <a:ext cx="9004349" cy="9233297"/>
          </a:xfrm>
          <a:prstGeom prst="rect">
            <a:avLst/>
          </a:prstGeom>
          <a:ln>
            <a:solidFill>
              <a:schemeClr val="tx1"/>
            </a:solidFill>
          </a:ln>
        </p:spPr>
        <p:txBody>
          <a:bodyPr wrap="square">
            <a:spAutoFit/>
          </a:bodyPr>
          <a:lstStyle/>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 = [1,2,3,4,5,6,7]</a:t>
            </a: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print(min(a))</a:t>
            </a: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print(min(a</a:t>
            </a:r>
            <a:r>
              <a:rPr lang="en-US" altLang="zh-CN" sz="5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endPar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print(min(a[2:5]))    </a:t>
            </a: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print(max(a[2:5]))    </a:t>
            </a: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print(max(a[2:]))     </a:t>
            </a: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print(max(a[2:-1]))   </a:t>
            </a: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print(sum(a[2:5]))    </a:t>
            </a:r>
          </a:p>
          <a:p>
            <a:pPr algn="l"/>
            <a:r>
              <a:rPr lang="en-US" altLang="zh-CN"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print(sum(a[2:]))     </a:t>
            </a:r>
          </a:p>
          <a:p>
            <a:pPr algn="l"/>
            <a:r>
              <a:rPr lang="en-US" altLang="zh-CN" sz="54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print(sum(a)) </a:t>
            </a:r>
            <a:endParaRPr lang="zh-CN" altLang="en-US" sz="54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10192330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8717114" cy="9571851"/>
          </a:xfrm>
          <a:prstGeom prst="rect">
            <a:avLst/>
          </a:prstGeom>
          <a:noFill/>
        </p:spPr>
        <p:txBody>
          <a:bodyPr wrap="square" rtlCol="0">
            <a:spAutoFit/>
          </a:bodyPr>
          <a:lstStyle/>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把由</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“0”和“1”组成的字符串分为三类：全“0”串称为B串，全“1”串称为I串，既含“0”又含“1”的串则称为F串</a:t>
            </a:r>
            <a:r>
              <a:rPr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 </a:t>
            </a:r>
          </a:p>
          <a:p>
            <a:pPr algn="l">
              <a:lnSpc>
                <a:spcPct val="140000"/>
              </a:lnSpc>
            </a:pP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10001011</a:t>
            </a:r>
          </a:p>
          <a:p>
            <a:pPr algn="l">
              <a:lnSpc>
                <a:spcPct val="140000"/>
              </a:lnSpc>
            </a:pP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err="1">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40000"/>
              </a:lnSpc>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输出后序</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遍历序列。</a:t>
            </a:r>
          </a:p>
          <a:p>
            <a:pPr algn="l">
              <a:lnSpc>
                <a:spcPct val="140000"/>
              </a:lnSpc>
            </a:pP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IBFBBBFIBFIIIFF</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例题：FBI树 </a:t>
              </a:r>
            </a:p>
            <a:p>
              <a:pPr algn="l">
                <a:lnSpc>
                  <a:spcPct val="30000"/>
                </a:lnSpc>
              </a:pP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lanqiaoOJ题号571</a:t>
              </a:r>
            </a:p>
          </p:txBody>
        </p:sp>
      </p:grpSp>
      <p:pic>
        <p:nvPicPr>
          <p:cNvPr id="4" name="图片 3"/>
          <p:cNvPicPr>
            <a:picLocks noChangeAspect="1"/>
          </p:cNvPicPr>
          <p:nvPr/>
        </p:nvPicPr>
        <p:blipFill>
          <a:blip r:embed="rId5"/>
          <a:stretch>
            <a:fillRect/>
          </a:stretch>
        </p:blipFill>
        <p:spPr>
          <a:xfrm>
            <a:off x="12010377" y="4338669"/>
            <a:ext cx="10258060" cy="5918514"/>
          </a:xfrm>
          <a:prstGeom prst="rect">
            <a:avLst/>
          </a:prstGeom>
        </p:spPr>
      </p:pic>
    </p:spTree>
    <p:custDataLst>
      <p:tags r:id="rId1"/>
    </p:custDataLst>
    <p:extLst>
      <p:ext uri="{BB962C8B-B14F-4D97-AF65-F5344CB8AC3E}">
        <p14:creationId xmlns:p14="http://schemas.microsoft.com/office/powerpoint/2010/main" val="8844791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4775" cy="1501"/>
            </a:xfrm>
            <a:prstGeom prst="rect">
              <a:avLst/>
            </a:prstGeom>
            <a:noFill/>
          </p:spPr>
          <p:txBody>
            <a:bodyPr wrap="square">
              <a:spAutoFit/>
            </a:bodyPr>
            <a:lstStyle/>
            <a:p>
              <a:pPr algn="l"/>
              <a:endPar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2" name="文本框 1" descr="7b0a202020202262756c6c6574223a20227b5c2263617465676f727949645c223a31303030352c5c2274656d706c61746549645c223a32303233313332387d220a7d0a"/>
          <p:cNvSpPr txBox="1"/>
          <p:nvPr/>
        </p:nvSpPr>
        <p:spPr>
          <a:xfrm>
            <a:off x="1009650" y="4979670"/>
            <a:ext cx="23374350" cy="5324535"/>
          </a:xfrm>
          <a:prstGeom prst="rect">
            <a:avLst/>
          </a:prstGeom>
          <a:noFill/>
        </p:spPr>
        <p:txBody>
          <a:bodyPr wrap="square" rtlCol="0">
            <a:spAutoFit/>
          </a:bodyPr>
          <a:lstStyle/>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用满二叉树来存题目的FBI树，满二叉树用静态数组实现。题目N = 10时，串的长度是2</a:t>
            </a:r>
            <a:r>
              <a:rPr lang="en-US" altLang="zh-CN" sz="4000" b="1" baseline="30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 1024，</a:t>
            </a:r>
          </a:p>
          <a:p>
            <a:pPr algn="l">
              <a:lnSpc>
                <a:spcPct val="170000"/>
              </a:lnSpc>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有1024个元素，需要建一棵大小为4096的二叉树tree[4096]。</a:t>
            </a: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题目要求建一棵满二叉树，从左到右的叶子结点就是给定的串S，并且把叶子结点按规则赋值为字</a:t>
            </a:r>
          </a:p>
          <a:p>
            <a:pPr algn="l">
              <a:lnSpc>
                <a:spcPct val="170000"/>
              </a:lnSpc>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符F、B、I，它们上层的父结点上也按规则赋值为字符F、B、I。</a:t>
            </a:r>
          </a:p>
          <a:p>
            <a:pPr algn="l">
              <a:lnSpc>
                <a:spcPct val="170000"/>
              </a:lnSpc>
              <a:buBlip>
                <a:blip r:embed="rId5"/>
              </a:buBlip>
            </a:pP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最后用后序遍历打印二叉树</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grpSp>
        <p:nvGrpSpPr>
          <p:cNvPr id="14" name="组合 13"/>
          <p:cNvGrpSpPr/>
          <p:nvPr/>
        </p:nvGrpSpPr>
        <p:grpSpPr>
          <a:xfrm>
            <a:off x="451485" y="3429635"/>
            <a:ext cx="23578185" cy="8803640"/>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Times New Roman" panose="02020603050405020304" pitchFamily="18" charset="0"/>
                <a:ea typeface="汉仪旗黑Y2-35简" panose="00020600040101010101" charset="-122"/>
                <a:cs typeface="Times New Roman" panose="02020603050405020304" pitchFamily="18" charset="0"/>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Times New Roman" panose="02020603050405020304" pitchFamily="18" charset="0"/>
                <a:ea typeface="汉仪旗黑Y2-35简" panose="00020600040101010101"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64993797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550562" y="2471608"/>
            <a:ext cx="4809490" cy="3231654"/>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节点用数据结构</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l、r分别指向左右子节点</a:t>
            </a:r>
          </a:p>
        </p:txBody>
      </p:sp>
      <p:sp>
        <p:nvSpPr>
          <p:cNvPr id="12" name="文本框 11"/>
          <p:cNvSpPr txBox="1"/>
          <p:nvPr>
            <p:custDataLst>
              <p:tags r:id="rId2"/>
            </p:custDataLst>
          </p:nvPr>
        </p:nvSpPr>
        <p:spPr>
          <a:xfrm>
            <a:off x="6560457" y="362585"/>
            <a:ext cx="17823543" cy="15050274"/>
          </a:xfrm>
          <a:prstGeom prst="rect">
            <a:avLst/>
          </a:prstGeom>
          <a:noFill/>
          <a:ln w="12700" cmpd="sng">
            <a:solidFill>
              <a:schemeClr val="dk1"/>
            </a:solidFill>
            <a:prstDash val="solid"/>
          </a:ln>
        </p:spPr>
        <p:txBody>
          <a:bodyPr wrap="square" rtlCol="0">
            <a:spAutoFit/>
          </a:bodyPr>
          <a:lstStyle/>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class node:</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__</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init</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__(self, s, l=None, r=None):</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self.val</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None</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self.l</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l</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self.r</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r</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'0' in s and '1' in s: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self.val</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'F'</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elif</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'0' in s: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self.val</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'B'</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else: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self.val</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 'I'</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p>
          <a:p>
            <a:pPr lvl="1" algn="l"/>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build(s):</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len</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 == 1:   return node(s)</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len</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 == 0:   return None</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root = node(s, build(s[:</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len</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(s)//2]), build(s[</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len</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(s)//2:]))</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return root</a:t>
            </a:r>
          </a:p>
          <a:p>
            <a:pPr lvl="1" algn="l"/>
            <a:endPar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endParaRPr>
          </a:p>
          <a:p>
            <a:pPr lvl="1" algn="l"/>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(root):</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root:</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root.l</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root.r</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print(</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root.val</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end='')</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else: return</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n = </a:t>
            </a:r>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(input())</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 = input()</a:t>
            </a:r>
          </a:p>
          <a:p>
            <a:pPr lvl="1" algn="l"/>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root = build(s)</a:t>
            </a:r>
          </a:p>
          <a:p>
            <a:pPr lvl="1" algn="l"/>
            <a:r>
              <a:rPr lang="en-US" altLang="zh-CN" sz="36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36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(root)</a:t>
            </a:r>
          </a:p>
        </p:txBody>
      </p:sp>
      <p:sp>
        <p:nvSpPr>
          <p:cNvPr id="2" name="矩形 1"/>
          <p:cNvSpPr/>
          <p:nvPr/>
        </p:nvSpPr>
        <p:spPr>
          <a:xfrm>
            <a:off x="550562" y="847407"/>
            <a:ext cx="4198585" cy="1200329"/>
          </a:xfrm>
          <a:prstGeom prst="rect">
            <a:avLst/>
          </a:prstGeom>
        </p:spPr>
        <p:txBody>
          <a:bodyPr wrap="none">
            <a:spAutoFit/>
          </a:bodyPr>
          <a:lstStyle/>
          <a:p>
            <a:pPr algn="l"/>
            <a:r>
              <a:rPr lang="zh-CN" altLang="en-US" sz="7200"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普通做法</a:t>
            </a:r>
          </a:p>
        </p:txBody>
      </p:sp>
    </p:spTree>
    <p:custDataLst>
      <p:tags r:id="rId1"/>
    </p:custDataLst>
    <p:extLst>
      <p:ext uri="{BB962C8B-B14F-4D97-AF65-F5344CB8AC3E}">
        <p14:creationId xmlns:p14="http://schemas.microsoft.com/office/powerpoint/2010/main" val="132733659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3008630"/>
            <a:ext cx="13467080"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用一维数组存二叉树</a:t>
            </a:r>
          </a:p>
        </p:txBody>
      </p:sp>
      <p:sp>
        <p:nvSpPr>
          <p:cNvPr id="12" name="矩形 11"/>
          <p:cNvSpPr/>
          <p:nvPr/>
        </p:nvSpPr>
        <p:spPr>
          <a:xfrm>
            <a:off x="550562" y="847407"/>
            <a:ext cx="4198585" cy="1200329"/>
          </a:xfrm>
          <a:prstGeom prst="rect">
            <a:avLst/>
          </a:prstGeom>
        </p:spPr>
        <p:txBody>
          <a:bodyPr wrap="none">
            <a:spAutoFit/>
          </a:bodyPr>
          <a:lstStyle/>
          <a:p>
            <a:pPr algn="l"/>
            <a:r>
              <a:rPr lang="zh-CN" altLang="en-US" sz="7200" b="1" spc="600" dirty="0" smtClean="0">
                <a:solidFill>
                  <a:srgbClr val="FF0000"/>
                </a:solidFill>
                <a:latin typeface="Times New Roman" panose="02020603050405020304" pitchFamily="18" charset="0"/>
                <a:ea typeface="思源宋体 CN Heavy" panose="02020900000000000000" charset="-122"/>
                <a:cs typeface="Times New Roman" panose="02020603050405020304" pitchFamily="18" charset="0"/>
              </a:rPr>
              <a:t>竞赛做法</a:t>
            </a:r>
            <a:endParaRPr lang="zh-CN" altLang="en-US" sz="7200" b="1" spc="600" dirty="0">
              <a:solidFill>
                <a:srgbClr val="FF0000"/>
              </a:solidFill>
              <a:latin typeface="Times New Roman" panose="02020603050405020304" pitchFamily="18" charset="0"/>
              <a:ea typeface="思源宋体 CN Heavy" panose="02020900000000000000" charset="-122"/>
              <a:cs typeface="Times New Roman" panose="02020603050405020304" pitchFamily="18" charset="0"/>
            </a:endParaRPr>
          </a:p>
        </p:txBody>
      </p:sp>
      <p:sp>
        <p:nvSpPr>
          <p:cNvPr id="13" name="文本框 12"/>
          <p:cNvSpPr txBox="1"/>
          <p:nvPr>
            <p:custDataLst>
              <p:tags r:id="rId2"/>
            </p:custDataLst>
          </p:nvPr>
        </p:nvSpPr>
        <p:spPr>
          <a:xfrm>
            <a:off x="6096000" y="144145"/>
            <a:ext cx="17917795" cy="13634502"/>
          </a:xfrm>
          <a:prstGeom prst="rect">
            <a:avLst/>
          </a:prstGeom>
          <a:noFill/>
          <a:ln w="12700" cmpd="sng">
            <a:solidFill>
              <a:schemeClr val="dk1"/>
            </a:solidFill>
            <a:prstDash val="solid"/>
          </a:ln>
        </p:spPr>
        <p:txBody>
          <a:bodyPr wrap="square" rtlCol="0">
            <a:spAutoFit/>
          </a:bodyPr>
          <a:lstStyle/>
          <a:p>
            <a:pPr lvl="1" algn="l"/>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build(</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p,L,R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L==R:                     #</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叶子</a:t>
            </a:r>
          </a:p>
          <a:p>
            <a:pPr lvl="1" algn="l"/>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if s[R]=='1': tree[p]='I'</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else:         tree[p]='B'</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return</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mid=(L+R)//2</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build(2*</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p,L,mid</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build(2*p+1,mid+1,R)</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tree[2*p]=='B' and tree[2*p+1]=='B':  tree[p]='B'</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elif</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tree[2*p]=='I' and tree[2*p+1]=='I':  tree[p]='I'</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else:   tree[p]='F'</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p>
          <a:p>
            <a:pPr lvl="1" algn="l"/>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def</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tree[2*p]   != '':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(2*p)</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 tree[2*p+1] != '':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(2*p+1)</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print(tree[p],end='')</a:t>
            </a:r>
          </a:p>
          <a:p>
            <a:pPr lvl="1" algn="l"/>
            <a:endPar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endParaRP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n =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(input())</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 = [0]+list(input())</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tree=['']*4400</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build(1,1,len(s)-1)</a:t>
            </a:r>
          </a:p>
          <a:p>
            <a:pPr lvl="1" algn="l"/>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(1)</a:t>
            </a:r>
          </a:p>
        </p:txBody>
      </p:sp>
    </p:spTree>
    <p:custDataLst>
      <p:tags r:id="rId1"/>
    </p:custDataLst>
    <p:extLst>
      <p:ext uri="{BB962C8B-B14F-4D97-AF65-F5344CB8AC3E}">
        <p14:creationId xmlns:p14="http://schemas.microsoft.com/office/powerpoint/2010/main" val="419756903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0" y="0"/>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2" y="3651195"/>
            <a:ext cx="6566315"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fontAlgn="auto">
              <a:lnSpc>
                <a:spcPct val="140000"/>
              </a:lnSpc>
              <a:spcAft>
                <a:spcPts val="0"/>
              </a:spcAft>
              <a:buClr>
                <a:srgbClr val="0070C0"/>
              </a:buClr>
              <a:buSzPct val="90000"/>
              <a:buFont typeface="Arial" panose="020B0604020202020204" pitchFamily="34" charset="0"/>
              <a:buNone/>
            </a:pPr>
            <a:r>
              <a:rPr lang="zh-CN" altLang="en-US" sz="13800" b="1" dirty="0" smtClean="0">
                <a:solidFill>
                  <a:srgbClr val="FFFF00"/>
                </a:solidFill>
                <a:latin typeface="宋体" panose="02010600030101010101" pitchFamily="2" charset="-122"/>
                <a:ea typeface="宋体" panose="02010600030101010101" pitchFamily="2" charset="-122"/>
                <a:cs typeface="+mn-ea"/>
                <a:sym typeface="+mn-lt"/>
              </a:rPr>
              <a:t>谢谢！</a:t>
            </a:r>
            <a:endParaRPr lang="zh-CN" altLang="en-US" sz="13800" b="1" dirty="0">
              <a:solidFill>
                <a:srgbClr val="FFFF00"/>
              </a:solidFill>
              <a:latin typeface="宋体" panose="02010600030101010101" pitchFamily="2" charset="-122"/>
              <a:ea typeface="宋体" panose="02010600030101010101" pitchFamily="2" charset="-122"/>
              <a:cs typeface="+mn-ea"/>
              <a:sym typeface="+mn-lt"/>
            </a:endParaRPr>
          </a:p>
        </p:txBody>
      </p:sp>
      <p:pic>
        <p:nvPicPr>
          <p:cNvPr id="10" name="图片 9"/>
          <p:cNvPicPr>
            <a:picLocks noChangeAspect="1"/>
          </p:cNvPicPr>
          <p:nvPr/>
        </p:nvPicPr>
        <p:blipFill>
          <a:blip r:embed="rId4"/>
          <a:stretch>
            <a:fillRect/>
          </a:stretch>
        </p:blipFill>
        <p:spPr>
          <a:xfrm>
            <a:off x="16773150" y="2582260"/>
            <a:ext cx="6847326" cy="8870249"/>
          </a:xfrm>
          <a:prstGeom prst="rect">
            <a:avLst/>
          </a:prstGeom>
        </p:spPr>
      </p:pic>
    </p:spTree>
    <p:extLst>
      <p:ext uri="{BB962C8B-B14F-4D97-AF65-F5344CB8AC3E}">
        <p14:creationId xmlns:p14="http://schemas.microsoft.com/office/powerpoint/2010/main" val="4280580799"/>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ISLIDE.VECTOR" val="#185101;"/>
</p:tagLst>
</file>

<file path=ppt/tags/tag11.xml><?xml version="1.0" encoding="utf-8"?>
<p:tagLst xmlns:a="http://schemas.openxmlformats.org/drawingml/2006/main" xmlns:r="http://schemas.openxmlformats.org/officeDocument/2006/relationships" xmlns:p="http://schemas.openxmlformats.org/presentationml/2006/main">
  <p:tag name="ISLIDE.VECTOR" val="#185101;#620627;"/>
</p:tagLst>
</file>

<file path=ppt/tags/tag12.xml><?xml version="1.0" encoding="utf-8"?>
<p:tagLst xmlns:a="http://schemas.openxmlformats.org/drawingml/2006/main" xmlns:r="http://schemas.openxmlformats.org/officeDocument/2006/relationships" xmlns:p="http://schemas.openxmlformats.org/presentationml/2006/main">
  <p:tag name="ISLIDE.VECTOR" val="#185101;"/>
</p:tagLst>
</file>

<file path=ppt/tags/tag13.xml><?xml version="1.0" encoding="utf-8"?>
<p:tagLst xmlns:a="http://schemas.openxmlformats.org/drawingml/2006/main" xmlns:r="http://schemas.openxmlformats.org/officeDocument/2006/relationships" xmlns:p="http://schemas.openxmlformats.org/presentationml/2006/main">
  <p:tag name="ISLIDE.VECTOR" val="#185101;"/>
</p:tagLst>
</file>

<file path=ppt/tags/tag14.xml><?xml version="1.0" encoding="utf-8"?>
<p:tagLst xmlns:a="http://schemas.openxmlformats.org/drawingml/2006/main" xmlns:r="http://schemas.openxmlformats.org/officeDocument/2006/relationships" xmlns:p="http://schemas.openxmlformats.org/presentationml/2006/main">
  <p:tag name="ISLIDE.VECTOR" val="#185101;"/>
</p:tagLst>
</file>

<file path=ppt/tags/tag15.xml><?xml version="1.0" encoding="utf-8"?>
<p:tagLst xmlns:a="http://schemas.openxmlformats.org/drawingml/2006/main" xmlns:r="http://schemas.openxmlformats.org/officeDocument/2006/relationships" xmlns:p="http://schemas.openxmlformats.org/presentationml/2006/main">
  <p:tag name="ISLIDE.VECTOR" val="#185101;"/>
</p:tagLst>
</file>

<file path=ppt/tags/tag16.xml><?xml version="1.0" encoding="utf-8"?>
<p:tagLst xmlns:a="http://schemas.openxmlformats.org/drawingml/2006/main" xmlns:r="http://schemas.openxmlformats.org/officeDocument/2006/relationships" xmlns:p="http://schemas.openxmlformats.org/presentationml/2006/main">
  <p:tag name="ISLIDE.VECTOR" val="#185101;"/>
</p:tagLst>
</file>

<file path=ppt/tags/tag17.xml><?xml version="1.0" encoding="utf-8"?>
<p:tagLst xmlns:a="http://schemas.openxmlformats.org/drawingml/2006/main" xmlns:r="http://schemas.openxmlformats.org/officeDocument/2006/relationships" xmlns:p="http://schemas.openxmlformats.org/presentationml/2006/main">
  <p:tag name="ISLIDE.VECTOR" val="#185101;#188720;"/>
</p:tagLst>
</file>

<file path=ppt/tags/tag18.xml><?xml version="1.0" encoding="utf-8"?>
<p:tagLst xmlns:a="http://schemas.openxmlformats.org/drawingml/2006/main" xmlns:r="http://schemas.openxmlformats.org/officeDocument/2006/relationships" xmlns:p="http://schemas.openxmlformats.org/presentationml/2006/main">
  <p:tag name="ISLIDE.VECTOR" val="#185101;#188720;"/>
</p:tagLst>
</file>

<file path=ppt/tags/tag19.xml><?xml version="1.0" encoding="utf-8"?>
<p:tagLst xmlns:a="http://schemas.openxmlformats.org/drawingml/2006/main" xmlns:r="http://schemas.openxmlformats.org/officeDocument/2006/relationships" xmlns:p="http://schemas.openxmlformats.org/presentationml/2006/main">
  <p:tag name="ISLIDE.VECTOR" val="#185101;#199048;#856210;"/>
</p:tagLst>
</file>

<file path=ppt/tags/tag2.xml><?xml version="1.0" encoding="utf-8"?>
<p:tagLst xmlns:a="http://schemas.openxmlformats.org/drawingml/2006/main" xmlns:r="http://schemas.openxmlformats.org/officeDocument/2006/relationships" xmlns:p="http://schemas.openxmlformats.org/presentationml/2006/main">
  <p:tag name="ISLIDE.VECTOR" val="#184519;"/>
</p:tagLst>
</file>

<file path=ppt/tags/tag20.xml><?xml version="1.0" encoding="utf-8"?>
<p:tagLst xmlns:a="http://schemas.openxmlformats.org/drawingml/2006/main" xmlns:r="http://schemas.openxmlformats.org/officeDocument/2006/relationships" xmlns:p="http://schemas.openxmlformats.org/presentationml/2006/main">
  <p:tag name="ISLIDE.VECTOR" val="#185101;#184167;#752857;"/>
</p:tagLst>
</file>

<file path=ppt/tags/tag21.xml><?xml version="1.0" encoding="utf-8"?>
<p:tagLst xmlns:a="http://schemas.openxmlformats.org/drawingml/2006/main" xmlns:r="http://schemas.openxmlformats.org/officeDocument/2006/relationships" xmlns:p="http://schemas.openxmlformats.org/presentationml/2006/main">
  <p:tag name="ISLIDE.VECTOR" val="#816324;"/>
</p:tagLst>
</file>

<file path=ppt/tags/tag22.xml><?xml version="1.0" encoding="utf-8"?>
<p:tagLst xmlns:a="http://schemas.openxmlformats.org/drawingml/2006/main" xmlns:r="http://schemas.openxmlformats.org/officeDocument/2006/relationships" xmlns:p="http://schemas.openxmlformats.org/presentationml/2006/main">
  <p:tag name="ISLIDE.VECTOR" val="#185101;"/>
</p:tagLst>
</file>

<file path=ppt/tags/tag23.xml><?xml version="1.0" encoding="utf-8"?>
<p:tagLst xmlns:a="http://schemas.openxmlformats.org/drawingml/2006/main" xmlns:r="http://schemas.openxmlformats.org/officeDocument/2006/relationships" xmlns:p="http://schemas.openxmlformats.org/presentationml/2006/main">
  <p:tag name="ISLIDE.VECTOR" val="#185101;"/>
</p:tagLst>
</file>

<file path=ppt/tags/tag24.xml><?xml version="1.0" encoding="utf-8"?>
<p:tagLst xmlns:a="http://schemas.openxmlformats.org/drawingml/2006/main" xmlns:r="http://schemas.openxmlformats.org/officeDocument/2006/relationships" xmlns:p="http://schemas.openxmlformats.org/presentationml/2006/main">
  <p:tag name="ISLIDE.VECTOR" val="#185101;#611152;"/>
</p:tagLst>
</file>

<file path=ppt/tags/tag25.xml><?xml version="1.0" encoding="utf-8"?>
<p:tagLst xmlns:a="http://schemas.openxmlformats.org/drawingml/2006/main" xmlns:r="http://schemas.openxmlformats.org/officeDocument/2006/relationships" xmlns:p="http://schemas.openxmlformats.org/presentationml/2006/main">
  <p:tag name="ISLIDE.VECTOR" val="#185101;"/>
</p:tagLst>
</file>

<file path=ppt/tags/tag26.xml><?xml version="1.0" encoding="utf-8"?>
<p:tagLst xmlns:a="http://schemas.openxmlformats.org/drawingml/2006/main" xmlns:r="http://schemas.openxmlformats.org/officeDocument/2006/relationships" xmlns:p="http://schemas.openxmlformats.org/presentationml/2006/main">
  <p:tag name="ISLIDE.ICON" val="#182075;#76180;#180088;#147767;"/>
</p:tagLst>
</file>

<file path=ppt/tags/tag27.xml><?xml version="1.0" encoding="utf-8"?>
<p:tagLst xmlns:a="http://schemas.openxmlformats.org/drawingml/2006/main" xmlns:r="http://schemas.openxmlformats.org/officeDocument/2006/relationships" xmlns:p="http://schemas.openxmlformats.org/presentationml/2006/main">
  <p:tag name="ISLIDE.VECTOR" val="#185101;"/>
  <p:tag name="ISLIDE.ICON" val="#47665;"/>
</p:tagLst>
</file>

<file path=ppt/tags/tag28.xml><?xml version="1.0" encoding="utf-8"?>
<p:tagLst xmlns:a="http://schemas.openxmlformats.org/drawingml/2006/main" xmlns:r="http://schemas.openxmlformats.org/officeDocument/2006/relationships" xmlns:p="http://schemas.openxmlformats.org/presentationml/2006/main">
  <p:tag name="ISLIDE.VECTOR" val="#185101;"/>
  <p:tag name="ISLIDE.ICON" val="#180088;"/>
</p:tagLst>
</file>

<file path=ppt/tags/tag29.xml><?xml version="1.0" encoding="utf-8"?>
<p:tagLst xmlns:a="http://schemas.openxmlformats.org/drawingml/2006/main" xmlns:r="http://schemas.openxmlformats.org/officeDocument/2006/relationships" xmlns:p="http://schemas.openxmlformats.org/presentationml/2006/main">
  <p:tag name="ISLIDE.VECTOR" val="#185101;"/>
</p:tagLst>
</file>

<file path=ppt/tags/tag3.xml><?xml version="1.0" encoding="utf-8"?>
<p:tagLst xmlns:a="http://schemas.openxmlformats.org/drawingml/2006/main" xmlns:r="http://schemas.openxmlformats.org/officeDocument/2006/relationships" xmlns:p="http://schemas.openxmlformats.org/presentationml/2006/main">
  <p:tag name="ISLIDE.VECTOR" val="#184381;"/>
</p:tagLst>
</file>

<file path=ppt/tags/tag30.xml><?xml version="1.0" encoding="utf-8"?>
<p:tagLst xmlns:a="http://schemas.openxmlformats.org/drawingml/2006/main" xmlns:r="http://schemas.openxmlformats.org/officeDocument/2006/relationships" xmlns:p="http://schemas.openxmlformats.org/presentationml/2006/main">
  <p:tag name="ISLIDE.VECTOR" val="#185101;"/>
</p:tagLst>
</file>

<file path=ppt/tags/tag31.xml><?xml version="1.0" encoding="utf-8"?>
<p:tagLst xmlns:a="http://schemas.openxmlformats.org/drawingml/2006/main" xmlns:r="http://schemas.openxmlformats.org/officeDocument/2006/relationships" xmlns:p="http://schemas.openxmlformats.org/presentationml/2006/main">
  <p:tag name="ISLIDE.VECTOR" val="#185101;"/>
</p:tagLst>
</file>

<file path=ppt/tags/tag32.xml><?xml version="1.0" encoding="utf-8"?>
<p:tagLst xmlns:a="http://schemas.openxmlformats.org/drawingml/2006/main" xmlns:r="http://schemas.openxmlformats.org/officeDocument/2006/relationships" xmlns:p="http://schemas.openxmlformats.org/presentationml/2006/main">
  <p:tag name="ISLIDE.VECTOR" val="#185101;"/>
</p:tagLst>
</file>

<file path=ppt/tags/tag33.xml><?xml version="1.0" encoding="utf-8"?>
<p:tagLst xmlns:a="http://schemas.openxmlformats.org/drawingml/2006/main" xmlns:r="http://schemas.openxmlformats.org/officeDocument/2006/relationships" xmlns:p="http://schemas.openxmlformats.org/presentationml/2006/main">
  <p:tag name="ISLIDE.VECTOR" val="#185101;"/>
</p:tagLst>
</file>

<file path=ppt/tags/tag34.xml><?xml version="1.0" encoding="utf-8"?>
<p:tagLst xmlns:a="http://schemas.openxmlformats.org/drawingml/2006/main" xmlns:r="http://schemas.openxmlformats.org/officeDocument/2006/relationships" xmlns:p="http://schemas.openxmlformats.org/presentationml/2006/main">
  <p:tag name="ISLIDE.VECTOR" val="#185101;"/>
</p:tagLst>
</file>

<file path=ppt/tags/tag35.xml><?xml version="1.0" encoding="utf-8"?>
<p:tagLst xmlns:a="http://schemas.openxmlformats.org/drawingml/2006/main" xmlns:r="http://schemas.openxmlformats.org/officeDocument/2006/relationships" xmlns:p="http://schemas.openxmlformats.org/presentationml/2006/main">
  <p:tag name="ISLIDE.VECTOR" val="#185101;"/>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73.077165354331,&quot;width&quot;:13081.376377952756}"/>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ISLIDE.VECTOR" val="#185101;"/>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ISLIDE.VECTOR" val="#185101;#856256;"/>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ISLIDE.VECTOR" val="#185101;#275460;"/>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ISLIDE.VECTOR" val="#185101;#856249;"/>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UNIT_TABLE_BEAUTIFY" val="smartTable{f942463c-003e-4527-9cef-df1eb56204fc}"/>
  <p:tag name="TABLE_ENDDRAG_ORIGIN_RECT" val="775*664"/>
  <p:tag name="TABLE_ENDDRAG_RECT" val="1076*272*775*66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ISLIDE.VECTOR" val="#185101;#856253;#849255;#849247;"/>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ISLIDE.VECTOR" val="#185101;#856209;#856210;"/>
</p:tagLst>
</file>

<file path=ppt/tags/tag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f41soct4">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41soct4">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41soct4">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6300</TotalTime>
  <Words>7261</Words>
  <Application>Microsoft Office PowerPoint</Application>
  <PresentationFormat>自定义</PresentationFormat>
  <Paragraphs>1095</Paragraphs>
  <Slides>94</Slides>
  <Notes>57</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94</vt:i4>
      </vt:variant>
    </vt:vector>
  </HeadingPairs>
  <TitlesOfParts>
    <vt:vector size="110" baseType="lpstr">
      <vt:lpstr>Helvetica Neue</vt:lpstr>
      <vt:lpstr>Noto Sans SC Bold</vt:lpstr>
      <vt:lpstr>Noto Sans SC Light</vt:lpstr>
      <vt:lpstr>Noto Sans SC Regular</vt:lpstr>
      <vt:lpstr>汉仪旗黑Y2-35简</vt:lpstr>
      <vt:lpstr>隶书</vt:lpstr>
      <vt:lpstr>思源宋体 CN</vt:lpstr>
      <vt:lpstr>思源宋体 CN Heavy</vt:lpstr>
      <vt:lpstr>宋体</vt:lpstr>
      <vt:lpstr>Arial</vt:lpstr>
      <vt:lpstr>Times New Roman</vt:lpstr>
      <vt:lpstr>Wingdings</vt:lpstr>
      <vt:lpstr>30_BasicColor</vt:lpstr>
      <vt:lpstr>1_Office 主题​​</vt:lpstr>
      <vt:lpstr>自定义设计方案</vt:lpstr>
      <vt:lpstr>Microsoft Visio 2003-2010 绘图</vt:lpstr>
      <vt:lpstr>第3章 基础数据结构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394</cp:revision>
  <dcterms:created xsi:type="dcterms:W3CDTF">2022-08-26T13:30:00Z</dcterms:created>
  <dcterms:modified xsi:type="dcterms:W3CDTF">2023-01-12T04:13:20Z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28C62CD7DA344E2A83D583D987C49208</vt:lpwstr>
  </property>
  <property fmtid="{D5CDD505-2E9C-101B-9397-08002B2CF9AE}" pid="3" name="KSOProductBuildVer">
    <vt:lpwstr>2052-11.1.0.12302</vt:lpwstr>
  </property>
</Properties>
</file>